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drawings/drawing5.xml" ContentType="application/vnd.openxmlformats-officedocument.drawingml.chartshape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71" r:id="rId1"/>
  </p:sldMasterIdLst>
  <p:notesMasterIdLst>
    <p:notesMasterId r:id="rId55"/>
  </p:notesMasterIdLst>
  <p:handoutMasterIdLst>
    <p:handoutMasterId r:id="rId56"/>
  </p:handoutMasterIdLst>
  <p:sldIdLst>
    <p:sldId id="256" r:id="rId2"/>
    <p:sldId id="826" r:id="rId3"/>
    <p:sldId id="840" r:id="rId4"/>
    <p:sldId id="841" r:id="rId5"/>
    <p:sldId id="829" r:id="rId6"/>
    <p:sldId id="830" r:id="rId7"/>
    <p:sldId id="831" r:id="rId8"/>
    <p:sldId id="832" r:id="rId9"/>
    <p:sldId id="833" r:id="rId10"/>
    <p:sldId id="834" r:id="rId11"/>
    <p:sldId id="836" r:id="rId12"/>
    <p:sldId id="837" r:id="rId13"/>
    <p:sldId id="842" r:id="rId14"/>
    <p:sldId id="893" r:id="rId15"/>
    <p:sldId id="892" r:id="rId16"/>
    <p:sldId id="839" r:id="rId17"/>
    <p:sldId id="843" r:id="rId18"/>
    <p:sldId id="844" r:id="rId19"/>
    <p:sldId id="845" r:id="rId20"/>
    <p:sldId id="846" r:id="rId21"/>
    <p:sldId id="847" r:id="rId22"/>
    <p:sldId id="848" r:id="rId23"/>
    <p:sldId id="849" r:id="rId24"/>
    <p:sldId id="850" r:id="rId25"/>
    <p:sldId id="851" r:id="rId26"/>
    <p:sldId id="852" r:id="rId27"/>
    <p:sldId id="853" r:id="rId28"/>
    <p:sldId id="854" r:id="rId29"/>
    <p:sldId id="863" r:id="rId30"/>
    <p:sldId id="883" r:id="rId31"/>
    <p:sldId id="864" r:id="rId32"/>
    <p:sldId id="882" r:id="rId33"/>
    <p:sldId id="866" r:id="rId34"/>
    <p:sldId id="889" r:id="rId35"/>
    <p:sldId id="870" r:id="rId36"/>
    <p:sldId id="890" r:id="rId37"/>
    <p:sldId id="871" r:id="rId38"/>
    <p:sldId id="891" r:id="rId39"/>
    <p:sldId id="790" r:id="rId40"/>
    <p:sldId id="822" r:id="rId41"/>
    <p:sldId id="788" r:id="rId42"/>
    <p:sldId id="874" r:id="rId43"/>
    <p:sldId id="875" r:id="rId44"/>
    <p:sldId id="876" r:id="rId45"/>
    <p:sldId id="877" r:id="rId46"/>
    <p:sldId id="878" r:id="rId47"/>
    <p:sldId id="879" r:id="rId48"/>
    <p:sldId id="880" r:id="rId49"/>
    <p:sldId id="881" r:id="rId50"/>
    <p:sldId id="885" r:id="rId51"/>
    <p:sldId id="886" r:id="rId52"/>
    <p:sldId id="887" r:id="rId53"/>
    <p:sldId id="888" r:id="rId54"/>
  </p:sldIdLst>
  <p:sldSz cx="9144000" cy="6858000" type="screen4x3"/>
  <p:notesSz cx="6888163" cy="10020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462E"/>
    <a:srgbClr val="557D53"/>
    <a:srgbClr val="56084B"/>
    <a:srgbClr val="FDFDFA"/>
    <a:srgbClr val="FFFFCC"/>
    <a:srgbClr val="FFFFFF"/>
    <a:srgbClr val="D200A0"/>
    <a:srgbClr val="F3F2DC"/>
    <a:srgbClr val="00FF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04" autoAdjust="0"/>
  </p:normalViewPr>
  <p:slideViewPr>
    <p:cSldViewPr>
      <p:cViewPr varScale="1">
        <p:scale>
          <a:sx n="111" d="100"/>
          <a:sy n="111" d="100"/>
        </p:scale>
        <p:origin x="159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../embeddings/oleObject2.bin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../embeddings/oleObject3.bin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shpunt\&#1043;&#1051;&#1045;&#1041;%20&#1056;&#1072;&#1073;&#1086;&#1095;&#1072;&#1103;%20&#1087;&#1072;&#1087;&#1082;&#1072;\065%20&#1044;&#1080;&#1072;&#1075;&#1088;&#1072;&#1084;&#1084;&#1072;%20&#1089;%2040&#1041;3%20&#1076;&#1083;&#1103;%20&#1095;&#1077;&#1075;&#1086;-&#1090;&#1086;%2025-01-2019\v17_&#1050;&#1072;&#1090;&#1072;&#1083;&#1086;&#1075;%20&#1056;&#1064;&#1057;_&#1054;&#1041;&#1065;&#1048;&#1049;_13%20&#1072;-&#1073;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../embeddings/oleObject4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AC7-4793-A4FD-F65F10BA0E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AC7-4793-A4FD-F65F10BA0EE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AC7-4793-A4FD-F65F10BA0EE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AC7-4793-A4FD-F65F10BA0EE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6AC7-4793-A4FD-F65F10BA0EE7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Лист1!$F$14:$F$18</c:f>
              <c:strCache>
                <c:ptCount val="5"/>
                <c:pt idx="0">
                  <c:v>Импорт</c:v>
                </c:pt>
                <c:pt idx="1">
                  <c:v>НТМК, Л5-УМ *</c:v>
                </c:pt>
                <c:pt idx="2">
                  <c:v>ТШ, ШТС  ***</c:v>
                </c:pt>
                <c:pt idx="3">
                  <c:v>Курганшпунт **</c:v>
                </c:pt>
                <c:pt idx="4">
                  <c:v>Берегсталь *</c:v>
                </c:pt>
              </c:strCache>
            </c:strRef>
          </c:cat>
          <c:val>
            <c:numRef>
              <c:f>Лист1!$G$14:$G$18</c:f>
              <c:numCache>
                <c:formatCode>#,##0</c:formatCode>
                <c:ptCount val="5"/>
                <c:pt idx="0">
                  <c:v>40000</c:v>
                </c:pt>
                <c:pt idx="1">
                  <c:v>64000</c:v>
                </c:pt>
                <c:pt idx="2">
                  <c:v>45000</c:v>
                </c:pt>
                <c:pt idx="3">
                  <c:v>11000</c:v>
                </c:pt>
                <c:pt idx="4">
                  <c:v>3600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AC7-4793-A4FD-F65F10BA0EE7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lnSpc>
                <a:spcPct val="80000"/>
              </a:lnSpc>
              <a:defRPr sz="2400" baseline="0">
                <a:solidFill>
                  <a:schemeClr val="accent4"/>
                </a:solidFill>
              </a:defRPr>
            </a:pPr>
            <a:r>
              <a:rPr lang="ru-RU" sz="3400" b="1" baseline="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Основные мировые производители </a:t>
            </a:r>
            <a:endParaRPr lang="ru-RU" sz="3400" b="1" baseline="0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 sz="2400" baseline="0">
                <a:solidFill>
                  <a:schemeClr val="accent4"/>
                </a:solidFill>
              </a:defRPr>
            </a:pPr>
            <a:r>
              <a:rPr lang="ru-RU" sz="34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г/к и </a:t>
            </a:r>
            <a:r>
              <a:rPr lang="ru-RU" sz="3400" b="1" baseline="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х/к </a:t>
            </a:r>
            <a:r>
              <a:rPr lang="ru-RU" sz="34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классических шпунтов, </a:t>
            </a:r>
          </a:p>
          <a:p>
            <a:pPr>
              <a:lnSpc>
                <a:spcPct val="80000"/>
              </a:lnSpc>
              <a:defRPr sz="2400" baseline="0">
                <a:solidFill>
                  <a:schemeClr val="accent4"/>
                </a:solidFill>
              </a:defRPr>
            </a:pPr>
            <a:r>
              <a:rPr lang="en-US" sz="2400" b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W&lt; 5</a:t>
            </a:r>
            <a:r>
              <a:rPr lang="ru-RU" sz="2400" b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en-US" sz="2400" b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sz="2400" b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см</a:t>
            </a:r>
            <a:r>
              <a:rPr lang="ru-RU" sz="2400" b="1" baseline="30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/м</a:t>
            </a:r>
            <a:r>
              <a:rPr lang="ru-RU" sz="1600" b="1" baseline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(количество типоразмеров в базе, </a:t>
            </a:r>
            <a:r>
              <a:rPr lang="ru-RU" sz="1600" b="1" baseline="0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шт</a:t>
            </a:r>
            <a:r>
              <a:rPr lang="ru-RU" sz="1600" b="1" baseline="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600" b="1" baseline="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0685662729658791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>
        <c:manualLayout>
          <c:layoutTarget val="inner"/>
          <c:xMode val="edge"/>
          <c:yMode val="edge"/>
          <c:x val="2.8976377952756056E-2"/>
          <c:y val="0.12276548517488726"/>
          <c:w val="0.97102362204724368"/>
          <c:h val="0.7270711932521852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'[Страны производители шпунта и их продукция 2013 г.xlsx]Лист1'!$H$3:$H$4</c:f>
              <c:strCache>
                <c:ptCount val="1"/>
                <c:pt idx="0">
                  <c:v>  х/к</c:v>
                </c:pt>
              </c:strCache>
            </c:strRef>
          </c:tx>
          <c:invertIfNegative val="0"/>
          <c:dLbls>
            <c:dLbl>
              <c:idx val="15"/>
              <c:layout>
                <c:manualLayout>
                  <c:x val="0"/>
                  <c:y val="-8.19009445693977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A84-4DCC-A1A6-9D70EE7459CA}"/>
                </c:ext>
              </c:extLst>
            </c:dLbl>
            <c:dLbl>
              <c:idx val="16"/>
              <c:layout>
                <c:manualLayout>
                  <c:x val="4.1492515174988984E-3"/>
                  <c:y val="-1.0920125942586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A84-4DCC-A1A6-9D70EE7459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'[Страны производители шпунта и их продукция 2013 г.xlsx]Лист1'!$G$5:$G$22</c:f>
              <c:strCache>
                <c:ptCount val="18"/>
                <c:pt idx="0">
                  <c:v>Англия</c:v>
                </c:pt>
                <c:pt idx="1">
                  <c:v>Германия</c:v>
                </c:pt>
                <c:pt idx="2">
                  <c:v>Италия</c:v>
                </c:pt>
                <c:pt idx="3">
                  <c:v>Китай</c:v>
                </c:pt>
                <c:pt idx="4">
                  <c:v>Корея</c:v>
                </c:pt>
                <c:pt idx="5">
                  <c:v>Люксембург</c:v>
                </c:pt>
                <c:pt idx="6">
                  <c:v>Малайзия</c:v>
                </c:pt>
                <c:pt idx="7">
                  <c:v>Польша</c:v>
                </c:pt>
                <c:pt idx="8">
                  <c:v>Н.Тагил</c:v>
                </c:pt>
                <c:pt idx="9">
                  <c:v>Курган Шпунт</c:v>
                </c:pt>
                <c:pt idx="10">
                  <c:v>РФ-прочие</c:v>
                </c:pt>
                <c:pt idx="11">
                  <c:v>Сингапур</c:v>
                </c:pt>
                <c:pt idx="12">
                  <c:v>США</c:v>
                </c:pt>
                <c:pt idx="13">
                  <c:v>Турция</c:v>
                </c:pt>
                <c:pt idx="14">
                  <c:v>Украина</c:v>
                </c:pt>
                <c:pt idx="15">
                  <c:v>Чехия</c:v>
                </c:pt>
                <c:pt idx="16">
                  <c:v>Швеция</c:v>
                </c:pt>
                <c:pt idx="17">
                  <c:v>Япония</c:v>
                </c:pt>
              </c:strCache>
            </c:strRef>
          </c:cat>
          <c:val>
            <c:numRef>
              <c:f>'[Страны производители шпунта и их продукция 2013 г.xlsx]Лист1'!$H$5:$H$22</c:f>
              <c:numCache>
                <c:formatCode>General</c:formatCode>
                <c:ptCount val="18"/>
                <c:pt idx="0">
                  <c:v>31</c:v>
                </c:pt>
                <c:pt idx="1">
                  <c:v>169</c:v>
                </c:pt>
                <c:pt idx="2">
                  <c:v>17</c:v>
                </c:pt>
                <c:pt idx="3">
                  <c:v>501</c:v>
                </c:pt>
                <c:pt idx="4">
                  <c:v>6</c:v>
                </c:pt>
                <c:pt idx="5">
                  <c:v>32</c:v>
                </c:pt>
                <c:pt idx="6">
                  <c:v>121</c:v>
                </c:pt>
                <c:pt idx="7">
                  <c:v>1</c:v>
                </c:pt>
                <c:pt idx="8">
                  <c:v>0</c:v>
                </c:pt>
                <c:pt idx="9">
                  <c:v>259</c:v>
                </c:pt>
                <c:pt idx="10">
                  <c:v>233</c:v>
                </c:pt>
                <c:pt idx="11">
                  <c:v>135</c:v>
                </c:pt>
                <c:pt idx="12">
                  <c:v>0</c:v>
                </c:pt>
                <c:pt idx="13">
                  <c:v>43</c:v>
                </c:pt>
                <c:pt idx="14">
                  <c:v>0</c:v>
                </c:pt>
                <c:pt idx="15">
                  <c:v>0</c:v>
                </c:pt>
                <c:pt idx="16">
                  <c:v>2</c:v>
                </c:pt>
                <c:pt idx="1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84-4DCC-A1A6-9D70EE7459CA}"/>
            </c:ext>
          </c:extLst>
        </c:ser>
        <c:ser>
          <c:idx val="1"/>
          <c:order val="1"/>
          <c:tx>
            <c:strRef>
              <c:f>'[Страны производители шпунта и их продукция 2013 г.xlsx]Лист1'!$I$3:$I$4</c:f>
              <c:strCache>
                <c:ptCount val="1"/>
                <c:pt idx="0">
                  <c:v>  г/к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7.8508341511285568E-3"/>
                  <c:y val="-2.9673590504451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A84-4DCC-A1A6-9D70EE7459CA}"/>
                </c:ext>
              </c:extLst>
            </c:dLbl>
            <c:dLbl>
              <c:idx val="1"/>
              <c:layout>
                <c:manualLayout>
                  <c:x val="6.5423617926072203E-3"/>
                  <c:y val="-9.0999010880316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A84-4DCC-A1A6-9D70EE7459CA}"/>
                </c:ext>
              </c:extLst>
            </c:dLbl>
            <c:dLbl>
              <c:idx val="2"/>
              <c:layout>
                <c:manualLayout>
                  <c:x val="2.6169447170428612E-3"/>
                  <c:y val="-2.9673590504451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A84-4DCC-A1A6-9D70EE7459CA}"/>
                </c:ext>
              </c:extLst>
            </c:dLbl>
            <c:dLbl>
              <c:idx val="3"/>
              <c:layout>
                <c:manualLayout>
                  <c:x val="7.5437454003483024E-3"/>
                  <c:y val="-6.3278502044274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A84-4DCC-A1A6-9D70EE7459CA}"/>
                </c:ext>
              </c:extLst>
            </c:dLbl>
            <c:dLbl>
              <c:idx val="4"/>
              <c:layout>
                <c:manualLayout>
                  <c:x val="-1.3084723585214326E-3"/>
                  <c:y val="-2.9673590504451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A84-4DCC-A1A6-9D70EE7459CA}"/>
                </c:ext>
              </c:extLst>
            </c:dLbl>
            <c:dLbl>
              <c:idx val="5"/>
              <c:layout>
                <c:manualLayout>
                  <c:x val="5.233889434085752E-3"/>
                  <c:y val="-7.121661721068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A84-4DCC-A1A6-9D70EE7459CA}"/>
                </c:ext>
              </c:extLst>
            </c:dLbl>
            <c:dLbl>
              <c:idx val="6"/>
              <c:layout>
                <c:manualLayout>
                  <c:x val="2.6169447170428612E-3"/>
                  <c:y val="-2.5717111770524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A84-4DCC-A1A6-9D70EE7459CA}"/>
                </c:ext>
              </c:extLst>
            </c:dLbl>
            <c:dLbl>
              <c:idx val="7"/>
              <c:layout>
                <c:manualLayout>
                  <c:x val="5.2339187311690374E-3"/>
                  <c:y val="-5.9590129248038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A84-4DCC-A1A6-9D70EE7459CA}"/>
                </c:ext>
              </c:extLst>
            </c:dLbl>
            <c:dLbl>
              <c:idx val="8"/>
              <c:layout>
                <c:manualLayout>
                  <c:x val="7.8508341511285568E-3"/>
                  <c:y val="-2.96735905044512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A84-4DCC-A1A6-9D70EE7459CA}"/>
                </c:ext>
              </c:extLst>
            </c:dLbl>
            <c:dLbl>
              <c:idx val="9"/>
              <c:layout>
                <c:manualLayout>
                  <c:x val="9.7733353793497471E-3"/>
                  <c:y val="-4.88437912224606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A84-4DCC-A1A6-9D70EE7459CA}"/>
                </c:ext>
              </c:extLst>
            </c:dLbl>
            <c:dLbl>
              <c:idx val="10"/>
              <c:layout>
                <c:manualLayout>
                  <c:x val="2.7704105965845418E-3"/>
                  <c:y val="-4.7427278479645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A84-4DCC-A1A6-9D70EE7459CA}"/>
                </c:ext>
              </c:extLst>
            </c:dLbl>
            <c:dLbl>
              <c:idx val="11"/>
              <c:layout>
                <c:manualLayout>
                  <c:x val="2.9239769447871418E-3"/>
                  <c:y val="-3.81228516323394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A84-4DCC-A1A6-9D70EE7459CA}"/>
                </c:ext>
              </c:extLst>
            </c:dLbl>
            <c:dLbl>
              <c:idx val="12"/>
              <c:layout>
                <c:manualLayout>
                  <c:x val="2.6169447170428612E-3"/>
                  <c:y val="-3.16518298714147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A84-4DCC-A1A6-9D70EE7459CA}"/>
                </c:ext>
              </c:extLst>
            </c:dLbl>
            <c:dLbl>
              <c:idx val="13"/>
              <c:layout>
                <c:manualLayout>
                  <c:x val="-1.6155548205961713E-3"/>
                  <c:y val="-3.7561286224768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5A84-4DCC-A1A6-9D70EE7459CA}"/>
                </c:ext>
              </c:extLst>
            </c:dLbl>
            <c:dLbl>
              <c:idx val="14"/>
              <c:layout>
                <c:manualLayout>
                  <c:x val="1.3084723585214326E-3"/>
                  <c:y val="-3.16518298714147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A84-4DCC-A1A6-9D70EE7459CA}"/>
                </c:ext>
              </c:extLst>
            </c:dLbl>
            <c:dLbl>
              <c:idx val="15"/>
              <c:layout>
                <c:manualLayout>
                  <c:x val="9.1593065096500989E-3"/>
                  <c:y val="-4.1543026706231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5A84-4DCC-A1A6-9D70EE7459CA}"/>
                </c:ext>
              </c:extLst>
            </c:dLbl>
            <c:dLbl>
              <c:idx val="16"/>
              <c:layout>
                <c:manualLayout>
                  <c:x val="0"/>
                  <c:y val="-6.3303659742829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5A84-4DCC-A1A6-9D70EE7459CA}"/>
                </c:ext>
              </c:extLst>
            </c:dLbl>
            <c:dLbl>
              <c:idx val="17"/>
              <c:layout>
                <c:manualLayout>
                  <c:x val="8.3113469069561758E-3"/>
                  <c:y val="-5.1677416671133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5A84-4DCC-A1A6-9D70EE7459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 baseline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'[Страны производители шпунта и их продукция 2013 г.xlsx]Лист1'!$G$5:$G$22</c:f>
              <c:strCache>
                <c:ptCount val="18"/>
                <c:pt idx="0">
                  <c:v>Англия</c:v>
                </c:pt>
                <c:pt idx="1">
                  <c:v>Германия</c:v>
                </c:pt>
                <c:pt idx="2">
                  <c:v>Италия</c:v>
                </c:pt>
                <c:pt idx="3">
                  <c:v>Китай</c:v>
                </c:pt>
                <c:pt idx="4">
                  <c:v>Корея</c:v>
                </c:pt>
                <c:pt idx="5">
                  <c:v>Люксембург</c:v>
                </c:pt>
                <c:pt idx="6">
                  <c:v>Малайзия</c:v>
                </c:pt>
                <c:pt idx="7">
                  <c:v>Польша</c:v>
                </c:pt>
                <c:pt idx="8">
                  <c:v>Н.Тагил</c:v>
                </c:pt>
                <c:pt idx="9">
                  <c:v>Курган Шпунт</c:v>
                </c:pt>
                <c:pt idx="10">
                  <c:v>РФ-прочие</c:v>
                </c:pt>
                <c:pt idx="11">
                  <c:v>Сингапур</c:v>
                </c:pt>
                <c:pt idx="12">
                  <c:v>США</c:v>
                </c:pt>
                <c:pt idx="13">
                  <c:v>Турция</c:v>
                </c:pt>
                <c:pt idx="14">
                  <c:v>Украина</c:v>
                </c:pt>
                <c:pt idx="15">
                  <c:v>Чехия</c:v>
                </c:pt>
                <c:pt idx="16">
                  <c:v>Швеция</c:v>
                </c:pt>
                <c:pt idx="17">
                  <c:v>Япония</c:v>
                </c:pt>
              </c:strCache>
            </c:strRef>
          </c:cat>
          <c:val>
            <c:numRef>
              <c:f>'[Страны производители шпунта и их продукция 2013 г.xlsx]Лист1'!$I$5:$I$22</c:f>
              <c:numCache>
                <c:formatCode>General</c:formatCode>
                <c:ptCount val="18"/>
                <c:pt idx="0">
                  <c:v>0</c:v>
                </c:pt>
                <c:pt idx="1">
                  <c:v>109</c:v>
                </c:pt>
                <c:pt idx="2">
                  <c:v>0</c:v>
                </c:pt>
                <c:pt idx="3">
                  <c:v>47</c:v>
                </c:pt>
                <c:pt idx="4">
                  <c:v>11</c:v>
                </c:pt>
                <c:pt idx="5">
                  <c:v>88</c:v>
                </c:pt>
                <c:pt idx="6">
                  <c:v>0</c:v>
                </c:pt>
                <c:pt idx="7">
                  <c:v>22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17</c:v>
                </c:pt>
                <c:pt idx="13">
                  <c:v>0</c:v>
                </c:pt>
                <c:pt idx="14">
                  <c:v>4</c:v>
                </c:pt>
                <c:pt idx="15">
                  <c:v>32</c:v>
                </c:pt>
                <c:pt idx="16">
                  <c:v>63</c:v>
                </c:pt>
                <c:pt idx="17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5A84-4DCC-A1A6-9D70EE7459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34006144"/>
        <c:axId val="34007680"/>
        <c:axId val="0"/>
      </c:bar3DChart>
      <c:catAx>
        <c:axId val="340061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0" baseline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4007680"/>
        <c:crosses val="autoZero"/>
        <c:auto val="0"/>
        <c:lblAlgn val="ctr"/>
        <c:lblOffset val="100"/>
        <c:noMultiLvlLbl val="0"/>
      </c:catAx>
      <c:valAx>
        <c:axId val="34007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4006144"/>
        <c:crosses val="autoZero"/>
        <c:crossBetween val="between"/>
      </c:valAx>
    </c:plotArea>
    <c:legend>
      <c:legendPos val="t"/>
      <c:legendEntry>
        <c:idx val="0"/>
        <c:txPr>
          <a:bodyPr/>
          <a:lstStyle/>
          <a:p>
            <a:pPr>
              <a:defRPr sz="2400" b="1" baseline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400" b="1" baseline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430643044619423"/>
          <c:y val="0.2775172864467555"/>
          <c:w val="0.29167957130358707"/>
          <c:h val="7.0619714202391368E-2"/>
        </c:manualLayout>
      </c:layout>
      <c:overlay val="0"/>
      <c:txPr>
        <a:bodyPr/>
        <a:lstStyle/>
        <a:p>
          <a:pPr>
            <a:defRPr sz="2400" b="1" baseline="0">
              <a:solidFill>
                <a:schemeClr val="bg2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 w="28575">
      <a:noFill/>
    </a:ln>
    <a:effectLst>
      <a:innerShdw blurRad="63500" dist="50800" dir="2700000">
        <a:prstClr val="black">
          <a:alpha val="50000"/>
        </a:prstClr>
      </a:innerShdw>
    </a:effectLst>
  </c:sp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465600670089426E-2"/>
          <c:y val="0.14083695273546029"/>
          <c:w val="0.79912301114161"/>
          <c:h val="0.74914945275264522"/>
        </c:manualLayout>
      </c:layout>
      <c:scatterChart>
        <c:scatterStyle val="lineMarker"/>
        <c:varyColors val="0"/>
        <c:ser>
          <c:idx val="2"/>
          <c:order val="0"/>
          <c:tx>
            <c:v>РШС1 и РШС2 (Все)</c:v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rgbClr val="00B0F0"/>
              </a:solidFill>
              <a:ln w="3175">
                <a:solidFill>
                  <a:srgbClr val="0070C0"/>
                </a:solidFill>
              </a:ln>
            </c:spPr>
          </c:marker>
          <c:xVal>
            <c:numRef>
              <c:f>КАТАЛОГ!$C$6:$C$10409</c:f>
              <c:numCache>
                <c:formatCode>#,##0</c:formatCode>
                <c:ptCount val="6157"/>
                <c:pt idx="0">
                  <c:v>85521.391477015495</c:v>
                </c:pt>
                <c:pt idx="1">
                  <c:v>79916.787990143421</c:v>
                </c:pt>
                <c:pt idx="2">
                  <c:v>79021.830836974681</c:v>
                </c:pt>
                <c:pt idx="3">
                  <c:v>77490.415218287773</c:v>
                </c:pt>
                <c:pt idx="4">
                  <c:v>74658.90305168755</c:v>
                </c:pt>
                <c:pt idx="5">
                  <c:v>74286.651002192273</c:v>
                </c:pt>
                <c:pt idx="6">
                  <c:v>74053.040201657714</c:v>
                </c:pt>
                <c:pt idx="7">
                  <c:v>72613.600952790162</c:v>
                </c:pt>
                <c:pt idx="8">
                  <c:v>71365.405638102078</c:v>
                </c:pt>
                <c:pt idx="9">
                  <c:v>70295.294744963714</c:v>
                </c:pt>
                <c:pt idx="10">
                  <c:v>70053.272399781155</c:v>
                </c:pt>
                <c:pt idx="11">
                  <c:v>69070.765738293747</c:v>
                </c:pt>
                <c:pt idx="12">
                  <c:v>68767.654908628596</c:v>
                </c:pt>
                <c:pt idx="13">
                  <c:v>68630.980513161936</c:v>
                </c:pt>
                <c:pt idx="14">
                  <c:v>67711.71309209727</c:v>
                </c:pt>
                <c:pt idx="15">
                  <c:v>66176.974812604967</c:v>
                </c:pt>
                <c:pt idx="16">
                  <c:v>66052.815420824933</c:v>
                </c:pt>
                <c:pt idx="17">
                  <c:v>65930.672083280471</c:v>
                </c:pt>
                <c:pt idx="18">
                  <c:v>65660.431226559245</c:v>
                </c:pt>
                <c:pt idx="19">
                  <c:v>65434.233798378758</c:v>
                </c:pt>
                <c:pt idx="20">
                  <c:v>65288.757291553113</c:v>
                </c:pt>
                <c:pt idx="21">
                  <c:v>65050.387216262803</c:v>
                </c:pt>
                <c:pt idx="22">
                  <c:v>64075.007446882839</c:v>
                </c:pt>
                <c:pt idx="23">
                  <c:v>63682.002386660322</c:v>
                </c:pt>
                <c:pt idx="24">
                  <c:v>62949.776523052431</c:v>
                </c:pt>
                <c:pt idx="25">
                  <c:v>62784.751636209017</c:v>
                </c:pt>
                <c:pt idx="26">
                  <c:v>62223.312275232653</c:v>
                </c:pt>
                <c:pt idx="27">
                  <c:v>62051.346342902718</c:v>
                </c:pt>
                <c:pt idx="28">
                  <c:v>61887.059042031382</c:v>
                </c:pt>
                <c:pt idx="29">
                  <c:v>61797.015910424969</c:v>
                </c:pt>
                <c:pt idx="30">
                  <c:v>61564.506238425209</c:v>
                </c:pt>
                <c:pt idx="31">
                  <c:v>61517.210112099099</c:v>
                </c:pt>
                <c:pt idx="32">
                  <c:v>61478.569728711387</c:v>
                </c:pt>
                <c:pt idx="33">
                  <c:v>61412.587041836465</c:v>
                </c:pt>
                <c:pt idx="34">
                  <c:v>61116.637224480604</c:v>
                </c:pt>
                <c:pt idx="35">
                  <c:v>60990.478171280323</c:v>
                </c:pt>
                <c:pt idx="36">
                  <c:v>60801.78724748033</c:v>
                </c:pt>
                <c:pt idx="37">
                  <c:v>59762.805404960316</c:v>
                </c:pt>
                <c:pt idx="38">
                  <c:v>59713.947900420084</c:v>
                </c:pt>
                <c:pt idx="39">
                  <c:v>59473.688649539959</c:v>
                </c:pt>
                <c:pt idx="40">
                  <c:v>59358.310032079396</c:v>
                </c:pt>
                <c:pt idx="41">
                  <c:v>59293.00608583475</c:v>
                </c:pt>
                <c:pt idx="42">
                  <c:v>59276.756521640316</c:v>
                </c:pt>
                <c:pt idx="43">
                  <c:v>59065.76532742491</c:v>
                </c:pt>
                <c:pt idx="44">
                  <c:v>58825.6858967191</c:v>
                </c:pt>
                <c:pt idx="45">
                  <c:v>58660.807667772511</c:v>
                </c:pt>
                <c:pt idx="46">
                  <c:v>58419.487035127589</c:v>
                </c:pt>
                <c:pt idx="47">
                  <c:v>58158.803138332914</c:v>
                </c:pt>
                <c:pt idx="48">
                  <c:v>58140.409496885688</c:v>
                </c:pt>
                <c:pt idx="49">
                  <c:v>58048.357002080498</c:v>
                </c:pt>
                <c:pt idx="50">
                  <c:v>57896.390928420005</c:v>
                </c:pt>
                <c:pt idx="51">
                  <c:v>57879.466789013743</c:v>
                </c:pt>
                <c:pt idx="52">
                  <c:v>57832.716585125316</c:v>
                </c:pt>
                <c:pt idx="53">
                  <c:v>57598.0131303991</c:v>
                </c:pt>
                <c:pt idx="54">
                  <c:v>57527.896213764099</c:v>
                </c:pt>
                <c:pt idx="55">
                  <c:v>57277.108772493062</c:v>
                </c:pt>
                <c:pt idx="56">
                  <c:v>57243.039031863686</c:v>
                </c:pt>
                <c:pt idx="57">
                  <c:v>57195.927444992762</c:v>
                </c:pt>
                <c:pt idx="58">
                  <c:v>57111.964247079093</c:v>
                </c:pt>
                <c:pt idx="59">
                  <c:v>57022.423685040092</c:v>
                </c:pt>
                <c:pt idx="60">
                  <c:v>56920.047244991183</c:v>
                </c:pt>
                <c:pt idx="61">
                  <c:v>56782.16443415996</c:v>
                </c:pt>
                <c:pt idx="62">
                  <c:v>56666.78581669939</c:v>
                </c:pt>
                <c:pt idx="63">
                  <c:v>56540.832034066778</c:v>
                </c:pt>
                <c:pt idx="64">
                  <c:v>56521.524911765802</c:v>
                </c:pt>
                <c:pt idx="65">
                  <c:v>56269.677438479994</c:v>
                </c:pt>
                <c:pt idx="66">
                  <c:v>56220.261669659958</c:v>
                </c:pt>
                <c:pt idx="67">
                  <c:v>56155.932747085659</c:v>
                </c:pt>
                <c:pt idx="68">
                  <c:v>56078.833956419978</c:v>
                </c:pt>
                <c:pt idx="69">
                  <c:v>56063.591250935795</c:v>
                </c:pt>
                <c:pt idx="70">
                  <c:v>55838.574705540035</c:v>
                </c:pt>
                <c:pt idx="71">
                  <c:v>55794.750918720085</c:v>
                </c:pt>
                <c:pt idx="72">
                  <c:v>55727.96281974759</c:v>
                </c:pt>
                <c:pt idx="73">
                  <c:v>55698.398422613689</c:v>
                </c:pt>
                <c:pt idx="74">
                  <c:v>55567.371477219975</c:v>
                </c:pt>
                <c:pt idx="75">
                  <c:v>55554.49166783996</c:v>
                </c:pt>
                <c:pt idx="76">
                  <c:v>55439.11305037939</c:v>
                </c:pt>
                <c:pt idx="77">
                  <c:v>55308.702035400085</c:v>
                </c:pt>
                <c:pt idx="78">
                  <c:v>55204.866713040006</c:v>
                </c:pt>
                <c:pt idx="79">
                  <c:v>55148.171096202655</c:v>
                </c:pt>
                <c:pt idx="80">
                  <c:v>55068.442784519961</c:v>
                </c:pt>
                <c:pt idx="81">
                  <c:v>55067.479334165837</c:v>
                </c:pt>
                <c:pt idx="82">
                  <c:v>55008.660062007948</c:v>
                </c:pt>
                <c:pt idx="83">
                  <c:v>54953.064167059398</c:v>
                </c:pt>
                <c:pt idx="84">
                  <c:v>54935.514007306308</c:v>
                </c:pt>
                <c:pt idx="85">
                  <c:v>54793.137114461824</c:v>
                </c:pt>
                <c:pt idx="86">
                  <c:v>54603.583547480026</c:v>
                </c:pt>
                <c:pt idx="87">
                  <c:v>54519.112237853667</c:v>
                </c:pt>
                <c:pt idx="88">
                  <c:v>54500.29005342759</c:v>
                </c:pt>
                <c:pt idx="89">
                  <c:v>54473.365023485705</c:v>
                </c:pt>
                <c:pt idx="90">
                  <c:v>54414.066100901655</c:v>
                </c:pt>
                <c:pt idx="91">
                  <c:v>54261.276984420023</c:v>
                </c:pt>
                <c:pt idx="92">
                  <c:v>54253.042469570959</c:v>
                </c:pt>
                <c:pt idx="93">
                  <c:v>54248.142872282617</c:v>
                </c:pt>
                <c:pt idx="94">
                  <c:v>54043.039379919966</c:v>
                </c:pt>
                <c:pt idx="95">
                  <c:v>54043.016681608598</c:v>
                </c:pt>
                <c:pt idx="96">
                  <c:v>54014.241170107591</c:v>
                </c:pt>
                <c:pt idx="97">
                  <c:v>53977.193946719992</c:v>
                </c:pt>
                <c:pt idx="98">
                  <c:v>53784.228857892922</c:v>
                </c:pt>
                <c:pt idx="99">
                  <c:v>53621.669426437547</c:v>
                </c:pt>
                <c:pt idx="100">
                  <c:v>53613.43375656577</c:v>
                </c:pt>
                <c:pt idx="101">
                  <c:v>53578.153223099995</c:v>
                </c:pt>
                <c:pt idx="102">
                  <c:v>53528.737454279959</c:v>
                </c:pt>
                <c:pt idx="103">
                  <c:v>53517.330056213716</c:v>
                </c:pt>
                <c:pt idx="104">
                  <c:v>53491.145063399999</c:v>
                </c:pt>
                <c:pt idx="105">
                  <c:v>53387.309741039971</c:v>
                </c:pt>
                <c:pt idx="106">
                  <c:v>53372.067035555789</c:v>
                </c:pt>
                <c:pt idx="107">
                  <c:v>53255.39706939819</c:v>
                </c:pt>
                <c:pt idx="108">
                  <c:v>53245.456330842288</c:v>
                </c:pt>
                <c:pt idx="109">
                  <c:v>53160.256218213734</c:v>
                </c:pt>
                <c:pt idx="110">
                  <c:v>53147.050490160036</c:v>
                </c:pt>
                <c:pt idx="111">
                  <c:v>53141.630503149696</c:v>
                </c:pt>
                <c:pt idx="112">
                  <c:v>52954.717643299977</c:v>
                </c:pt>
                <c:pt idx="113">
                  <c:v>52937.489656479971</c:v>
                </c:pt>
                <c:pt idx="114">
                  <c:v>52919.562631587942</c:v>
                </c:pt>
                <c:pt idx="115">
                  <c:v>52888.073887659986</c:v>
                </c:pt>
                <c:pt idx="116">
                  <c:v>52855.607938846319</c:v>
                </c:pt>
                <c:pt idx="117">
                  <c:v>52819.348453300074</c:v>
                </c:pt>
                <c:pt idx="118">
                  <c:v>52767.918554820615</c:v>
                </c:pt>
                <c:pt idx="119">
                  <c:v>52698.987353084958</c:v>
                </c:pt>
                <c:pt idx="120">
                  <c:v>52474.052354285763</c:v>
                </c:pt>
                <c:pt idx="121">
                  <c:v>52443.720012420054</c:v>
                </c:pt>
                <c:pt idx="122">
                  <c:v>52350.480456779995</c:v>
                </c:pt>
                <c:pt idx="123">
                  <c:v>52301.064687959959</c:v>
                </c:pt>
                <c:pt idx="124">
                  <c:v>52280.284086231375</c:v>
                </c:pt>
                <c:pt idx="125">
                  <c:v>52159.636974719964</c:v>
                </c:pt>
                <c:pt idx="126">
                  <c:v>52159.388178965797</c:v>
                </c:pt>
                <c:pt idx="127">
                  <c:v>52144.394269235789</c:v>
                </c:pt>
                <c:pt idx="128">
                  <c:v>51919.377723840036</c:v>
                </c:pt>
                <c:pt idx="129">
                  <c:v>51912.059332100027</c:v>
                </c:pt>
                <c:pt idx="130">
                  <c:v>51864.431573459995</c:v>
                </c:pt>
                <c:pt idx="131">
                  <c:v>51864.183241568076</c:v>
                </c:pt>
                <c:pt idx="132">
                  <c:v>51837.494778086773</c:v>
                </c:pt>
                <c:pt idx="133">
                  <c:v>51827.381105413857</c:v>
                </c:pt>
                <c:pt idx="134">
                  <c:v>51815.015804639959</c:v>
                </c:pt>
                <c:pt idx="135">
                  <c:v>51673.588091399964</c:v>
                </c:pt>
                <c:pt idx="136">
                  <c:v>51658.345385915796</c:v>
                </c:pt>
                <c:pt idx="137">
                  <c:v>51634.572822224611</c:v>
                </c:pt>
                <c:pt idx="138">
                  <c:v>51629.839702670295</c:v>
                </c:pt>
                <c:pt idx="139">
                  <c:v>51611.80049374386</c:v>
                </c:pt>
                <c:pt idx="140">
                  <c:v>51569.752769040024</c:v>
                </c:pt>
                <c:pt idx="141">
                  <c:v>51523.775480468081</c:v>
                </c:pt>
                <c:pt idx="142">
                  <c:v>51510.768039595911</c:v>
                </c:pt>
                <c:pt idx="143">
                  <c:v>51496.670297194993</c:v>
                </c:pt>
                <c:pt idx="144">
                  <c:v>51468.789908072307</c:v>
                </c:pt>
                <c:pt idx="145">
                  <c:v>51433.328840520036</c:v>
                </c:pt>
                <c:pt idx="146">
                  <c:v>51336.261689813713</c:v>
                </c:pt>
                <c:pt idx="147">
                  <c:v>51312.101781380094</c:v>
                </c:pt>
                <c:pt idx="148">
                  <c:v>51304.717643300042</c:v>
                </c:pt>
                <c:pt idx="149">
                  <c:v>51271.395765480083</c:v>
                </c:pt>
                <c:pt idx="150">
                  <c:v>51222.436058069667</c:v>
                </c:pt>
                <c:pt idx="151">
                  <c:v>51059.993030069745</c:v>
                </c:pt>
                <c:pt idx="152">
                  <c:v>50976.771945744782</c:v>
                </c:pt>
                <c:pt idx="153">
                  <c:v>50930.145211057541</c:v>
                </c:pt>
                <c:pt idx="154">
                  <c:v>50877.157619401558</c:v>
                </c:pt>
                <c:pt idx="155">
                  <c:v>50867.557398111385</c:v>
                </c:pt>
                <c:pt idx="156">
                  <c:v>50705.342601365606</c:v>
                </c:pt>
                <c:pt idx="157">
                  <c:v>50684.386565780027</c:v>
                </c:pt>
                <c:pt idx="158">
                  <c:v>50626.163040420004</c:v>
                </c:pt>
                <c:pt idx="159">
                  <c:v>50549.594693740153</c:v>
                </c:pt>
                <c:pt idx="160">
                  <c:v>50516.973919258569</c:v>
                </c:pt>
                <c:pt idx="161">
                  <c:v>50494.505992613675</c:v>
                </c:pt>
                <c:pt idx="162">
                  <c:v>50485.259332650166</c:v>
                </c:pt>
                <c:pt idx="163">
                  <c:v>50474.739685085653</c:v>
                </c:pt>
                <c:pt idx="164">
                  <c:v>50415.440762501712</c:v>
                </c:pt>
                <c:pt idx="165">
                  <c:v>50375.999938759858</c:v>
                </c:pt>
                <c:pt idx="166">
                  <c:v>50342.080002720024</c:v>
                </c:pt>
                <c:pt idx="167">
                  <c:v>50334.064336616975</c:v>
                </c:pt>
                <c:pt idx="168">
                  <c:v>50263.19342791997</c:v>
                </c:pt>
                <c:pt idx="169">
                  <c:v>50245.965441099957</c:v>
                </c:pt>
                <c:pt idx="170">
                  <c:v>50198.337682460027</c:v>
                </c:pt>
                <c:pt idx="171">
                  <c:v>50196.54967227998</c:v>
                </c:pt>
                <c:pt idx="172">
                  <c:v>50195.891458410937</c:v>
                </c:pt>
                <c:pt idx="173">
                  <c:v>50177.949668164154</c:v>
                </c:pt>
                <c:pt idx="174">
                  <c:v>50127.824237920075</c:v>
                </c:pt>
                <c:pt idx="175">
                  <c:v>50100.397133380124</c:v>
                </c:pt>
                <c:pt idx="176">
                  <c:v>50079.440403176472</c:v>
                </c:pt>
                <c:pt idx="177">
                  <c:v>50033.901019542594</c:v>
                </c:pt>
                <c:pt idx="178">
                  <c:v>50033.901019542594</c:v>
                </c:pt>
                <c:pt idx="179">
                  <c:v>49925.456023300001</c:v>
                </c:pt>
                <c:pt idx="180">
                  <c:v>49871.778616960102</c:v>
                </c:pt>
                <c:pt idx="181">
                  <c:v>49856.031119400024</c:v>
                </c:pt>
                <c:pt idx="182">
                  <c:v>49794.14070606976</c:v>
                </c:pt>
                <c:pt idx="183">
                  <c:v>49790.086833300033</c:v>
                </c:pt>
                <c:pt idx="184">
                  <c:v>49775.085811148085</c:v>
                </c:pt>
                <c:pt idx="185">
                  <c:v>49752.195797040047</c:v>
                </c:pt>
                <c:pt idx="186">
                  <c:v>49702.472444737541</c:v>
                </c:pt>
                <c:pt idx="187">
                  <c:v>49677.056570460009</c:v>
                </c:pt>
                <c:pt idx="188">
                  <c:v>49605.301874480028</c:v>
                </c:pt>
                <c:pt idx="189">
                  <c:v>49555.886105659978</c:v>
                </c:pt>
                <c:pt idx="190">
                  <c:v>49555.035088979545</c:v>
                </c:pt>
                <c:pt idx="191">
                  <c:v>49435.430761170392</c:v>
                </c:pt>
                <c:pt idx="192">
                  <c:v>49434.678050048075</c:v>
                </c:pt>
                <c:pt idx="193">
                  <c:v>49379.692477652308</c:v>
                </c:pt>
                <c:pt idx="194">
                  <c:v>49362.960944879982</c:v>
                </c:pt>
                <c:pt idx="195">
                  <c:v>49251.29702376575</c:v>
                </c:pt>
                <c:pt idx="196">
                  <c:v>49242.436058069761</c:v>
                </c:pt>
                <c:pt idx="197">
                  <c:v>49216.423561417534</c:v>
                </c:pt>
                <c:pt idx="198">
                  <c:v>49161.630879813769</c:v>
                </c:pt>
                <c:pt idx="199">
                  <c:v>49155.19332341366</c:v>
                </c:pt>
                <c:pt idx="200">
                  <c:v>49098.485156561721</c:v>
                </c:pt>
                <c:pt idx="201">
                  <c:v>49035.52066159997</c:v>
                </c:pt>
                <c:pt idx="202">
                  <c:v>49031.021736486029</c:v>
                </c:pt>
                <c:pt idx="203">
                  <c:v>49018.292674779972</c:v>
                </c:pt>
                <c:pt idx="204">
                  <c:v>49006.829604368213</c:v>
                </c:pt>
                <c:pt idx="205">
                  <c:v>48968.87690595998</c:v>
                </c:pt>
                <c:pt idx="206">
                  <c:v>48949.696261659294</c:v>
                </c:pt>
                <c:pt idx="207">
                  <c:v>48900.151471600075</c:v>
                </c:pt>
                <c:pt idx="208">
                  <c:v>48888.692485380067</c:v>
                </c:pt>
                <c:pt idx="209">
                  <c:v>48808.606068420027</c:v>
                </c:pt>
                <c:pt idx="210">
                  <c:v>48697.802235413692</c:v>
                </c:pt>
                <c:pt idx="211">
                  <c:v>48620.577566000102</c:v>
                </c:pt>
                <c:pt idx="212">
                  <c:v>48613.193427920043</c:v>
                </c:pt>
                <c:pt idx="213">
                  <c:v>48582.436058069528</c:v>
                </c:pt>
                <c:pt idx="214">
                  <c:v>48579.87155010007</c:v>
                </c:pt>
                <c:pt idx="215">
                  <c:v>48549.471778279978</c:v>
                </c:pt>
                <c:pt idx="216">
                  <c:v>48532.243791459965</c:v>
                </c:pt>
                <c:pt idx="217">
                  <c:v>48524.523030720062</c:v>
                </c:pt>
                <c:pt idx="218">
                  <c:v>48511.044536753376</c:v>
                </c:pt>
                <c:pt idx="219">
                  <c:v>48482.828022639987</c:v>
                </c:pt>
                <c:pt idx="220">
                  <c:v>48475.427015885631</c:v>
                </c:pt>
                <c:pt idx="221">
                  <c:v>48453.457548761937</c:v>
                </c:pt>
                <c:pt idx="222">
                  <c:v>48414.102588280075</c:v>
                </c:pt>
                <c:pt idx="223">
                  <c:v>48275.456023300067</c:v>
                </c:pt>
                <c:pt idx="224">
                  <c:v>48112.126540357858</c:v>
                </c:pt>
                <c:pt idx="225">
                  <c:v>48051.695860395994</c:v>
                </c:pt>
                <c:pt idx="226">
                  <c:v>48038.474147400055</c:v>
                </c:pt>
                <c:pt idx="227">
                  <c:v>48022.558016952826</c:v>
                </c:pt>
                <c:pt idx="228">
                  <c:v>48016.265559461717</c:v>
                </c:pt>
                <c:pt idx="229">
                  <c:v>47999.793215879938</c:v>
                </c:pt>
                <c:pt idx="230">
                  <c:v>47939.207983480068</c:v>
                </c:pt>
                <c:pt idx="231">
                  <c:v>47934.638825039998</c:v>
                </c:pt>
                <c:pt idx="232">
                  <c:v>47853.425697371975</c:v>
                </c:pt>
                <c:pt idx="233">
                  <c:v>47828.755767013703</c:v>
                </c:pt>
                <c:pt idx="234">
                  <c:v>47825.449703878578</c:v>
                </c:pt>
                <c:pt idx="235">
                  <c:v>47817.850610232155</c:v>
                </c:pt>
                <c:pt idx="236">
                  <c:v>47797.25144616569</c:v>
                </c:pt>
                <c:pt idx="237">
                  <c:v>47761.264818633383</c:v>
                </c:pt>
                <c:pt idx="238">
                  <c:v>47698.35025837156</c:v>
                </c:pt>
                <c:pt idx="239">
                  <c:v>47685.817096501683</c:v>
                </c:pt>
                <c:pt idx="240">
                  <c:v>47676.987837380089</c:v>
                </c:pt>
                <c:pt idx="241">
                  <c:v>47647.389179780912</c:v>
                </c:pt>
                <c:pt idx="242">
                  <c:v>47639.350808765768</c:v>
                </c:pt>
                <c:pt idx="243">
                  <c:v>47587.322114069713</c:v>
                </c:pt>
                <c:pt idx="244">
                  <c:v>47437.075387598772</c:v>
                </c:pt>
                <c:pt idx="245">
                  <c:v>47424.879086069734</c:v>
                </c:pt>
                <c:pt idx="246">
                  <c:v>47421.33612575374</c:v>
                </c:pt>
                <c:pt idx="247">
                  <c:v>47408.994068264234</c:v>
                </c:pt>
                <c:pt idx="248">
                  <c:v>47408.872918000125</c:v>
                </c:pt>
                <c:pt idx="249">
                  <c:v>47400.315276086803</c:v>
                </c:pt>
                <c:pt idx="250">
                  <c:v>47392.904799680102</c:v>
                </c:pt>
                <c:pt idx="251">
                  <c:v>47385.520661600051</c:v>
                </c:pt>
                <c:pt idx="252">
                  <c:v>47370.73141006974</c:v>
                </c:pt>
                <c:pt idx="253">
                  <c:v>47366.828953155615</c:v>
                </c:pt>
                <c:pt idx="254">
                  <c:v>47352.198783780077</c:v>
                </c:pt>
                <c:pt idx="255">
                  <c:v>47308.271034144163</c:v>
                </c:pt>
                <c:pt idx="256">
                  <c:v>47248.06055357046</c:v>
                </c:pt>
                <c:pt idx="257">
                  <c:v>47233.931807919995</c:v>
                </c:pt>
                <c:pt idx="258">
                  <c:v>47231.59927610655</c:v>
                </c:pt>
                <c:pt idx="259">
                  <c:v>47231.59927610655</c:v>
                </c:pt>
                <c:pt idx="260">
                  <c:v>47180.25440158011</c:v>
                </c:pt>
                <c:pt idx="261">
                  <c:v>47166.61291075551</c:v>
                </c:pt>
                <c:pt idx="262">
                  <c:v>47098.562617920026</c:v>
                </c:pt>
                <c:pt idx="263">
                  <c:v>46991.049096420022</c:v>
                </c:pt>
                <c:pt idx="264">
                  <c:v>46985.532355080009</c:v>
                </c:pt>
                <c:pt idx="265">
                  <c:v>46974.124957013664</c:v>
                </c:pt>
                <c:pt idx="266">
                  <c:v>46950.721112459993</c:v>
                </c:pt>
                <c:pt idx="267">
                  <c:v>46913.777659100022</c:v>
                </c:pt>
                <c:pt idx="268">
                  <c:v>46906.855916360095</c:v>
                </c:pt>
                <c:pt idx="269">
                  <c:v>46899.471778280044</c:v>
                </c:pt>
                <c:pt idx="270">
                  <c:v>46896.194403299982</c:v>
                </c:pt>
                <c:pt idx="271">
                  <c:v>46879.372728546768</c:v>
                </c:pt>
                <c:pt idx="272">
                  <c:v>46866.14990046007</c:v>
                </c:pt>
                <c:pt idx="273">
                  <c:v>46864.361890279972</c:v>
                </c:pt>
                <c:pt idx="274">
                  <c:v>46823.999897808186</c:v>
                </c:pt>
                <c:pt idx="275">
                  <c:v>46784.12069952218</c:v>
                </c:pt>
                <c:pt idx="276">
                  <c:v>46760.825213300057</c:v>
                </c:pt>
                <c:pt idx="277">
                  <c:v>46706.966058719998</c:v>
                </c:pt>
                <c:pt idx="278">
                  <c:v>46671.436729499983</c:v>
                </c:pt>
                <c:pt idx="279">
                  <c:v>46665.974261372401</c:v>
                </c:pt>
                <c:pt idx="280">
                  <c:v>46636.625486879981</c:v>
                </c:pt>
                <c:pt idx="281">
                  <c:v>46597.77693755857</c:v>
                </c:pt>
                <c:pt idx="282">
                  <c:v>46512.83447943339</c:v>
                </c:pt>
                <c:pt idx="283">
                  <c:v>46495.880654213688</c:v>
                </c:pt>
                <c:pt idx="284">
                  <c:v>46476.114346685652</c:v>
                </c:pt>
                <c:pt idx="285">
                  <c:v>46469.286673006158</c:v>
                </c:pt>
                <c:pt idx="286">
                  <c:v>46465.283189379938</c:v>
                </c:pt>
                <c:pt idx="287">
                  <c:v>46423.178375333686</c:v>
                </c:pt>
                <c:pt idx="288">
                  <c:v>46401.868739470949</c:v>
                </c:pt>
                <c:pt idx="289">
                  <c:v>46387.27845114001</c:v>
                </c:pt>
                <c:pt idx="290">
                  <c:v>46344.198890483</c:v>
                </c:pt>
                <c:pt idx="291">
                  <c:v>46343.205868565674</c:v>
                </c:pt>
                <c:pt idx="292">
                  <c:v>46339.49752110603</c:v>
                </c:pt>
                <c:pt idx="293">
                  <c:v>46289.586015419984</c:v>
                </c:pt>
                <c:pt idx="294">
                  <c:v>46273.114092479977</c:v>
                </c:pt>
                <c:pt idx="295">
                  <c:v>46223.698323660035</c:v>
                </c:pt>
                <c:pt idx="296">
                  <c:v>46220.917175400005</c:v>
                </c:pt>
                <c:pt idx="297">
                  <c:v>46197.168270000075</c:v>
                </c:pt>
                <c:pt idx="298">
                  <c:v>46190.830970541807</c:v>
                </c:pt>
                <c:pt idx="299">
                  <c:v>46181.200151680125</c:v>
                </c:pt>
                <c:pt idx="300">
                  <c:v>46159.026762069814</c:v>
                </c:pt>
                <c:pt idx="301">
                  <c:v>46117.081853040036</c:v>
                </c:pt>
                <c:pt idx="302">
                  <c:v>46111.728054238571</c:v>
                </c:pt>
                <c:pt idx="303">
                  <c:v>46046.031508497581</c:v>
                </c:pt>
                <c:pt idx="304">
                  <c:v>46018.412890178734</c:v>
                </c:pt>
                <c:pt idx="305">
                  <c:v>46018.412890178734</c:v>
                </c:pt>
                <c:pt idx="306">
                  <c:v>46006.259041599995</c:v>
                </c:pt>
                <c:pt idx="307">
                  <c:v>46003.549533965765</c:v>
                </c:pt>
                <c:pt idx="308">
                  <c:v>45997.868963333407</c:v>
                </c:pt>
                <c:pt idx="309">
                  <c:v>45952.581635260103</c:v>
                </c:pt>
                <c:pt idx="310">
                  <c:v>45943.698024222314</c:v>
                </c:pt>
                <c:pt idx="311">
                  <c:v>45933.460586532827</c:v>
                </c:pt>
                <c:pt idx="312">
                  <c:v>45907.828286420321</c:v>
                </c:pt>
                <c:pt idx="313">
                  <c:v>45900.514913220053</c:v>
                </c:pt>
                <c:pt idx="314">
                  <c:v>45870.889851600026</c:v>
                </c:pt>
                <c:pt idx="315">
                  <c:v>45852.198143155547</c:v>
                </c:pt>
                <c:pt idx="316">
                  <c:v>45849.526419202004</c:v>
                </c:pt>
                <c:pt idx="317">
                  <c:v>45819.520321373384</c:v>
                </c:pt>
                <c:pt idx="318">
                  <c:v>45757.85958876001</c:v>
                </c:pt>
                <c:pt idx="319">
                  <c:v>45752.96354624896</c:v>
                </c:pt>
                <c:pt idx="320">
                  <c:v>45725.352906005028</c:v>
                </c:pt>
                <c:pt idx="321">
                  <c:v>45705.948276633389</c:v>
                </c:pt>
                <c:pt idx="322">
                  <c:v>45695.151268360125</c:v>
                </c:pt>
                <c:pt idx="323">
                  <c:v>45686.104892780022</c:v>
                </c:pt>
                <c:pt idx="324">
                  <c:v>45636.689123959979</c:v>
                </c:pt>
                <c:pt idx="325">
                  <c:v>45607.322114069721</c:v>
                </c:pt>
                <c:pt idx="326">
                  <c:v>45597.521038120198</c:v>
                </c:pt>
                <c:pt idx="327">
                  <c:v>45583.931807920068</c:v>
                </c:pt>
                <c:pt idx="328">
                  <c:v>45520.210158280002</c:v>
                </c:pt>
                <c:pt idx="329">
                  <c:v>45506.693595724879</c:v>
                </c:pt>
                <c:pt idx="330">
                  <c:v>45474.0530545527</c:v>
                </c:pt>
                <c:pt idx="331">
                  <c:v>45466.532751940103</c:v>
                </c:pt>
                <c:pt idx="332">
                  <c:v>45443.763963179983</c:v>
                </c:pt>
                <c:pt idx="333">
                  <c:v>45434.167047540621</c:v>
                </c:pt>
                <c:pt idx="334">
                  <c:v>45384.840968280034</c:v>
                </c:pt>
                <c:pt idx="335">
                  <c:v>45332.644192133601</c:v>
                </c:pt>
                <c:pt idx="336">
                  <c:v>45319.896637844235</c:v>
                </c:pt>
                <c:pt idx="337">
                  <c:v>45308.269000499946</c:v>
                </c:pt>
                <c:pt idx="338">
                  <c:v>45273.457757879987</c:v>
                </c:pt>
                <c:pt idx="339">
                  <c:v>45271.810705440002</c:v>
                </c:pt>
                <c:pt idx="340">
                  <c:v>45247.683768100069</c:v>
                </c:pt>
                <c:pt idx="341">
                  <c:v>45246.194403300055</c:v>
                </c:pt>
                <c:pt idx="342">
                  <c:v>45200.05600946003</c:v>
                </c:pt>
                <c:pt idx="343">
                  <c:v>45178.856754753397</c:v>
                </c:pt>
                <c:pt idx="344">
                  <c:v>45176.948408556462</c:v>
                </c:pt>
                <c:pt idx="345">
                  <c:v>45173.49212441998</c:v>
                </c:pt>
                <c:pt idx="346">
                  <c:v>45163.00554141371</c:v>
                </c:pt>
                <c:pt idx="347">
                  <c:v>45150.640240639972</c:v>
                </c:pt>
                <c:pt idx="348">
                  <c:v>45111.82475478603</c:v>
                </c:pt>
                <c:pt idx="349">
                  <c:v>44985.463622000098</c:v>
                </c:pt>
                <c:pt idx="350">
                  <c:v>44969.49550368006</c:v>
                </c:pt>
                <c:pt idx="351">
                  <c:v>44957.715079859976</c:v>
                </c:pt>
                <c:pt idx="352">
                  <c:v>44947.322114069597</c:v>
                </c:pt>
                <c:pt idx="353">
                  <c:v>44889.409086720028</c:v>
                </c:pt>
                <c:pt idx="354">
                  <c:v>44889.160290965694</c:v>
                </c:pt>
                <c:pt idx="355">
                  <c:v>44795.554605077727</c:v>
                </c:pt>
                <c:pt idx="356">
                  <c:v>44793.056590613684</c:v>
                </c:pt>
                <c:pt idx="357">
                  <c:v>44744.663009861717</c:v>
                </c:pt>
                <c:pt idx="358">
                  <c:v>44708.791060706812</c:v>
                </c:pt>
                <c:pt idx="359">
                  <c:v>44705.632072299843</c:v>
                </c:pt>
                <c:pt idx="360">
                  <c:v>44696.194403299865</c:v>
                </c:pt>
                <c:pt idx="361">
                  <c:v>44688.810265219916</c:v>
                </c:pt>
                <c:pt idx="362">
                  <c:v>44671.131597707084</c:v>
                </c:pt>
                <c:pt idx="363">
                  <c:v>44640.616006215285</c:v>
                </c:pt>
                <c:pt idx="364">
                  <c:v>44625.77587146603</c:v>
                </c:pt>
                <c:pt idx="365">
                  <c:v>44607.020201479958</c:v>
                </c:pt>
                <c:pt idx="366">
                  <c:v>44602.656806878622</c:v>
                </c:pt>
                <c:pt idx="367">
                  <c:v>44591.847555053384</c:v>
                </c:pt>
                <c:pt idx="368">
                  <c:v>44576.326125833344</c:v>
                </c:pt>
                <c:pt idx="369">
                  <c:v>44527.405269711395</c:v>
                </c:pt>
                <c:pt idx="370">
                  <c:v>44506.594598518663</c:v>
                </c:pt>
                <c:pt idx="371">
                  <c:v>44496.603568205552</c:v>
                </c:pt>
                <c:pt idx="372">
                  <c:v>44483.446620360068</c:v>
                </c:pt>
                <c:pt idx="373">
                  <c:v>44476.80167748563</c:v>
                </c:pt>
                <c:pt idx="374">
                  <c:v>44467.857196159188</c:v>
                </c:pt>
                <c:pt idx="375">
                  <c:v>44455.42376085552</c:v>
                </c:pt>
                <c:pt idx="376">
                  <c:v>44416.530782130983</c:v>
                </c:pt>
                <c:pt idx="377">
                  <c:v>44416.530782130983</c:v>
                </c:pt>
                <c:pt idx="378">
                  <c:v>44403.360203400029</c:v>
                </c:pt>
                <c:pt idx="379">
                  <c:v>44367.748259165666</c:v>
                </c:pt>
                <c:pt idx="380">
                  <c:v>44356.259041600068</c:v>
                </c:pt>
                <c:pt idx="381">
                  <c:v>44337.567333155537</c:v>
                </c:pt>
                <c:pt idx="382">
                  <c:v>44299.725381863704</c:v>
                </c:pt>
                <c:pt idx="383">
                  <c:v>44299.524881040015</c:v>
                </c:pt>
                <c:pt idx="384">
                  <c:v>44264.899502225773</c:v>
                </c:pt>
                <c:pt idx="385">
                  <c:v>44259.196897079994</c:v>
                </c:pt>
                <c:pt idx="386">
                  <c:v>44242.110008933661</c:v>
                </c:pt>
                <c:pt idx="387">
                  <c:v>44224.38565446002</c:v>
                </c:pt>
                <c:pt idx="388">
                  <c:v>44221.92593568538</c:v>
                </c:pt>
                <c:pt idx="389">
                  <c:v>44211.438359573745</c:v>
                </c:pt>
                <c:pt idx="390">
                  <c:v>44204.670187919983</c:v>
                </c:pt>
                <c:pt idx="391">
                  <c:v>44183.457832022024</c:v>
                </c:pt>
                <c:pt idx="392">
                  <c:v>44137.351290755563</c:v>
                </c:pt>
                <c:pt idx="393">
                  <c:v>44105.798671733377</c:v>
                </c:pt>
                <c:pt idx="394">
                  <c:v>44080.596234179939</c:v>
                </c:pt>
                <c:pt idx="395">
                  <c:v>44069.300997920051</c:v>
                </c:pt>
                <c:pt idx="396">
                  <c:v>44068.127494086679</c:v>
                </c:pt>
                <c:pt idx="397">
                  <c:v>44059.039863435384</c:v>
                </c:pt>
                <c:pt idx="398">
                  <c:v>44020.011001780069</c:v>
                </c:pt>
                <c:pt idx="399">
                  <c:v>44011.885037103086</c:v>
                </c:pt>
                <c:pt idx="400">
                  <c:v>43963.869155140012</c:v>
                </c:pt>
                <c:pt idx="401">
                  <c:v>43957.13600076922</c:v>
                </c:pt>
                <c:pt idx="402">
                  <c:v>43952.208170069702</c:v>
                </c:pt>
                <c:pt idx="403">
                  <c:v>43949.011935326671</c:v>
                </c:pt>
                <c:pt idx="404">
                  <c:v>43945.101271499974</c:v>
                </c:pt>
                <c:pt idx="405">
                  <c:v>43910.290028880067</c:v>
                </c:pt>
                <c:pt idx="406">
                  <c:v>43909.455358600615</c:v>
                </c:pt>
                <c:pt idx="407">
                  <c:v>43870.210158280068</c:v>
                </c:pt>
                <c:pt idx="408">
                  <c:v>43866.932783300021</c:v>
                </c:pt>
                <c:pt idx="409">
                  <c:v>43858.537445068076</c:v>
                </c:pt>
                <c:pt idx="410">
                  <c:v>43852.804777880614</c:v>
                </c:pt>
                <c:pt idx="411">
                  <c:v>43830.130428613666</c:v>
                </c:pt>
                <c:pt idx="412">
                  <c:v>43789.765142069642</c:v>
                </c:pt>
                <c:pt idx="413">
                  <c:v>43773.758973999938</c:v>
                </c:pt>
                <c:pt idx="414">
                  <c:v>43757.79085568009</c:v>
                </c:pt>
                <c:pt idx="415">
                  <c:v>43735.617466069736</c:v>
                </c:pt>
                <c:pt idx="416">
                  <c:v>43731.563593300038</c:v>
                </c:pt>
                <c:pt idx="417">
                  <c:v>43695.75423576001</c:v>
                </c:pt>
                <c:pt idx="418">
                  <c:v>43686.440529966705</c:v>
                </c:pt>
                <c:pt idx="419">
                  <c:v>43637.508868664612</c:v>
                </c:pt>
                <c:pt idx="420">
                  <c:v>43598.061800039977</c:v>
                </c:pt>
                <c:pt idx="421">
                  <c:v>43594.547350859939</c:v>
                </c:pt>
                <c:pt idx="422">
                  <c:v>43581.589877099977</c:v>
                </c:pt>
                <c:pt idx="423">
                  <c:v>43580.005757429935</c:v>
                </c:pt>
                <c:pt idx="424">
                  <c:v>43580.005757429935</c:v>
                </c:pt>
                <c:pt idx="425">
                  <c:v>43573.036939337231</c:v>
                </c:pt>
                <c:pt idx="426">
                  <c:v>43550.333182790921</c:v>
                </c:pt>
                <c:pt idx="427">
                  <c:v>43533.962118460062</c:v>
                </c:pt>
                <c:pt idx="428">
                  <c:v>43532.174108280029</c:v>
                </c:pt>
                <c:pt idx="429">
                  <c:v>43517.920400427851</c:v>
                </c:pt>
                <c:pt idx="430">
                  <c:v>43499.306755161808</c:v>
                </c:pt>
                <c:pt idx="431">
                  <c:v>43489.546354947561</c:v>
                </c:pt>
                <c:pt idx="432">
                  <c:v>43481.118294386812</c:v>
                </c:pt>
                <c:pt idx="433">
                  <c:v>43477.10561721999</c:v>
                </c:pt>
                <c:pt idx="434">
                  <c:v>43408.015445966768</c:v>
                </c:pt>
                <c:pt idx="435">
                  <c:v>43355.935152419974</c:v>
                </c:pt>
                <c:pt idx="436">
                  <c:v>43320.444725062436</c:v>
                </c:pt>
                <c:pt idx="437">
                  <c:v>43291.926669756955</c:v>
                </c:pt>
                <c:pt idx="438">
                  <c:v>43271.741972360091</c:v>
                </c:pt>
                <c:pt idx="439">
                  <c:v>43254.395706096169</c:v>
                </c:pt>
                <c:pt idx="440">
                  <c:v>43252.173808842315</c:v>
                </c:pt>
                <c:pt idx="441">
                  <c:v>43228.507137440305</c:v>
                </c:pt>
                <c:pt idx="442">
                  <c:v>43208.990697840054</c:v>
                </c:pt>
                <c:pt idx="443">
                  <c:v>43151.575825733591</c:v>
                </c:pt>
                <c:pt idx="444">
                  <c:v>43146.982253002519</c:v>
                </c:pt>
                <c:pt idx="445">
                  <c:v>43108.191992372238</c:v>
                </c:pt>
                <c:pt idx="446">
                  <c:v>43099.142906052264</c:v>
                </c:pt>
                <c:pt idx="447">
                  <c:v>43085.383285340031</c:v>
                </c:pt>
                <c:pt idx="448">
                  <c:v>43071.852114720023</c:v>
                </c:pt>
                <c:pt idx="449">
                  <c:v>43047.369226005794</c:v>
                </c:pt>
                <c:pt idx="450">
                  <c:v>43031.524130760001</c:v>
                </c:pt>
                <c:pt idx="451">
                  <c:v>43014.424061253398</c:v>
                </c:pt>
                <c:pt idx="452">
                  <c:v>42995.069411066805</c:v>
                </c:pt>
                <c:pt idx="453">
                  <c:v>42979.271686440428</c:v>
                </c:pt>
                <c:pt idx="454">
                  <c:v>42976.997421599983</c:v>
                </c:pt>
                <c:pt idx="455">
                  <c:v>42964.506872587357</c:v>
                </c:pt>
                <c:pt idx="456">
                  <c:v>42955.908100085879</c:v>
                </c:pt>
                <c:pt idx="457">
                  <c:v>42940.926310479976</c:v>
                </c:pt>
                <c:pt idx="458">
                  <c:v>42927.005592619083</c:v>
                </c:pt>
                <c:pt idx="459">
                  <c:v>42896.813001019989</c:v>
                </c:pt>
                <c:pt idx="460">
                  <c:v>42841.628231600051</c:v>
                </c:pt>
                <c:pt idx="461">
                  <c:v>42826.169860702204</c:v>
                </c:pt>
                <c:pt idx="462">
                  <c:v>42822.936523155571</c:v>
                </c:pt>
                <c:pt idx="463">
                  <c:v>42815.169380344872</c:v>
                </c:pt>
                <c:pt idx="464">
                  <c:v>42757.392781973766</c:v>
                </c:pt>
                <c:pt idx="465">
                  <c:v>42731.946984365721</c:v>
                </c:pt>
                <c:pt idx="466">
                  <c:v>42717.428505179974</c:v>
                </c:pt>
                <c:pt idx="467">
                  <c:v>42681.265204968084</c:v>
                </c:pt>
                <c:pt idx="468">
                  <c:v>42676.686656633428</c:v>
                </c:pt>
                <c:pt idx="469">
                  <c:v>42639.129194902314</c:v>
                </c:pt>
                <c:pt idx="470">
                  <c:v>42611.988224213681</c:v>
                </c:pt>
                <c:pt idx="471">
                  <c:v>42585.803231400023</c:v>
                </c:pt>
                <c:pt idx="472">
                  <c:v>42581.933542499988</c:v>
                </c:pt>
                <c:pt idx="473">
                  <c:v>42554.670187920063</c:v>
                </c:pt>
                <c:pt idx="474">
                  <c:v>42547.122299880059</c:v>
                </c:pt>
                <c:pt idx="475">
                  <c:v>42546.086207679939</c:v>
                </c:pt>
                <c:pt idx="476">
                  <c:v>42545.475247439994</c:v>
                </c:pt>
                <c:pt idx="477">
                  <c:v>42523.91281806973</c:v>
                </c:pt>
                <c:pt idx="478">
                  <c:v>42497.255315813753</c:v>
                </c:pt>
                <c:pt idx="479">
                  <c:v>42490.948538279983</c:v>
                </c:pt>
                <c:pt idx="480">
                  <c:v>42487.332539373405</c:v>
                </c:pt>
                <c:pt idx="481">
                  <c:v>42487.228695413345</c:v>
                </c:pt>
                <c:pt idx="482">
                  <c:v>42481.96790903998</c:v>
                </c:pt>
                <c:pt idx="483">
                  <c:v>42477.489008285709</c:v>
                </c:pt>
                <c:pt idx="484">
                  <c:v>42468.081469440011</c:v>
                </c:pt>
                <c:pt idx="485">
                  <c:v>42456.45567813261</c:v>
                </c:pt>
                <c:pt idx="486">
                  <c:v>42441.843410216847</c:v>
                </c:pt>
                <c:pt idx="487">
                  <c:v>42432.010358319967</c:v>
                </c:pt>
                <c:pt idx="488">
                  <c:v>42420.852653516704</c:v>
                </c:pt>
                <c:pt idx="489">
                  <c:v>42370.389033719985</c:v>
                </c:pt>
                <c:pt idx="490">
                  <c:v>42362.683483750392</c:v>
                </c:pt>
                <c:pt idx="491">
                  <c:v>42355.579348280051</c:v>
                </c:pt>
                <c:pt idx="492">
                  <c:v>42353.91711077997</c:v>
                </c:pt>
                <c:pt idx="493">
                  <c:v>42304.501341960036</c:v>
                </c:pt>
                <c:pt idx="494">
                  <c:v>42299.841480925425</c:v>
                </c:pt>
                <c:pt idx="495">
                  <c:v>42271.633988841808</c:v>
                </c:pt>
                <c:pt idx="496">
                  <c:v>42265.400969219998</c:v>
                </c:pt>
                <c:pt idx="497">
                  <c:v>42231.379621859975</c:v>
                </c:pt>
                <c:pt idx="498">
                  <c:v>42216.932783300021</c:v>
                </c:pt>
                <c:pt idx="499">
                  <c:v>42175.802071805774</c:v>
                </c:pt>
                <c:pt idx="500">
                  <c:v>42137.921548925362</c:v>
                </c:pt>
                <c:pt idx="501">
                  <c:v>42120.300209869543</c:v>
                </c:pt>
                <c:pt idx="502">
                  <c:v>42106.592096678731</c:v>
                </c:pt>
                <c:pt idx="503">
                  <c:v>42078.005507605572</c:v>
                </c:pt>
                <c:pt idx="504">
                  <c:v>42064.956488095537</c:v>
                </c:pt>
                <c:pt idx="505">
                  <c:v>42061.041642533703</c:v>
                </c:pt>
                <c:pt idx="506">
                  <c:v>42060.037324359939</c:v>
                </c:pt>
                <c:pt idx="507">
                  <c:v>42035.602204665389</c:v>
                </c:pt>
                <c:pt idx="508">
                  <c:v>42026.538904440531</c:v>
                </c:pt>
                <c:pt idx="509">
                  <c:v>42024.501042522315</c:v>
                </c:pt>
                <c:pt idx="510">
                  <c:v>42004.670187919874</c:v>
                </c:pt>
                <c:pt idx="511">
                  <c:v>41997.286049839917</c:v>
                </c:pt>
                <c:pt idx="512">
                  <c:v>41988.034515019928</c:v>
                </c:pt>
                <c:pt idx="513">
                  <c:v>41982.032586120004</c:v>
                </c:pt>
                <c:pt idx="514">
                  <c:v>41981.317931520061</c:v>
                </c:pt>
                <c:pt idx="515">
                  <c:v>41979.053204543226</c:v>
                </c:pt>
                <c:pt idx="516">
                  <c:v>41972.208170069644</c:v>
                </c:pt>
                <c:pt idx="517">
                  <c:v>41915.495986099952</c:v>
                </c:pt>
                <c:pt idx="518">
                  <c:v>41887.463449877738</c:v>
                </c:pt>
                <c:pt idx="519">
                  <c:v>41884.340150399985</c:v>
                </c:pt>
                <c:pt idx="520">
                  <c:v>41867.868227459978</c:v>
                </c:pt>
                <c:pt idx="521">
                  <c:v>41818.452458640029</c:v>
                </c:pt>
                <c:pt idx="522">
                  <c:v>41808.588150181713</c:v>
                </c:pt>
                <c:pt idx="523">
                  <c:v>41786.75129493339</c:v>
                </c:pt>
                <c:pt idx="524">
                  <c:v>41785.585105521801</c:v>
                </c:pt>
                <c:pt idx="525">
                  <c:v>41769.440014648077</c:v>
                </c:pt>
                <c:pt idx="526">
                  <c:v>41766.55923629368</c:v>
                </c:pt>
                <c:pt idx="527">
                  <c:v>41740.363287117856</c:v>
                </c:pt>
                <c:pt idx="528">
                  <c:v>41734.137072222191</c:v>
                </c:pt>
                <c:pt idx="529">
                  <c:v>41719.780416538866</c:v>
                </c:pt>
                <c:pt idx="530">
                  <c:v>41678.600609188878</c:v>
                </c:pt>
                <c:pt idx="531">
                  <c:v>41666.932783299919</c:v>
                </c:pt>
                <c:pt idx="532">
                  <c:v>41657.960980888158</c:v>
                </c:pt>
                <c:pt idx="533">
                  <c:v>41657.032735349152</c:v>
                </c:pt>
                <c:pt idx="534">
                  <c:v>41621.32941388894</c:v>
                </c:pt>
                <c:pt idx="535">
                  <c:v>41588.695537615815</c:v>
                </c:pt>
                <c:pt idx="536">
                  <c:v>41588.695537615815</c:v>
                </c:pt>
                <c:pt idx="537">
                  <c:v>41587.49661402488</c:v>
                </c:pt>
                <c:pt idx="538">
                  <c:v>41571.658131176468</c:v>
                </c:pt>
                <c:pt idx="539">
                  <c:v>41560.303194917738</c:v>
                </c:pt>
                <c:pt idx="540">
                  <c:v>41540.459859140035</c:v>
                </c:pt>
                <c:pt idx="541">
                  <c:v>41538.452159202316</c:v>
                </c:pt>
                <c:pt idx="542">
                  <c:v>41538.378180420004</c:v>
                </c:pt>
                <c:pt idx="543">
                  <c:v>41532.861439080014</c:v>
                </c:pt>
                <c:pt idx="544">
                  <c:v>41498.050196460026</c:v>
                </c:pt>
                <c:pt idx="545">
                  <c:v>41495.269048200054</c:v>
                </c:pt>
                <c:pt idx="546">
                  <c:v>41487.826340850581</c:v>
                </c:pt>
                <c:pt idx="547">
                  <c:v>41473.060460261702</c:v>
                </c:pt>
                <c:pt idx="548">
                  <c:v>41400.448924527569</c:v>
                </c:pt>
                <c:pt idx="549">
                  <c:v>41376.603278706672</c:v>
                </c:pt>
                <c:pt idx="550">
                  <c:v>41371.768791319977</c:v>
                </c:pt>
                <c:pt idx="551">
                  <c:v>41369.319935854306</c:v>
                </c:pt>
                <c:pt idx="552">
                  <c:v>41367.515648055385</c:v>
                </c:pt>
                <c:pt idx="553">
                  <c:v>41359.314429305232</c:v>
                </c:pt>
                <c:pt idx="554">
                  <c:v>41354.260776179981</c:v>
                </c:pt>
                <c:pt idx="555">
                  <c:v>41326.997421600056</c:v>
                </c:pt>
                <c:pt idx="556">
                  <c:v>41320.360821723079</c:v>
                </c:pt>
                <c:pt idx="557">
                  <c:v>41312.208170069716</c:v>
                </c:pt>
                <c:pt idx="558">
                  <c:v>41308.305713155591</c:v>
                </c:pt>
                <c:pt idx="559">
                  <c:v>41303.347204373742</c:v>
                </c:pt>
                <c:pt idx="560">
                  <c:v>41301.890639842801</c:v>
                </c:pt>
                <c:pt idx="561">
                  <c:v>41300.702411613391</c:v>
                </c:pt>
                <c:pt idx="562">
                  <c:v>41274.832419479957</c:v>
                </c:pt>
                <c:pt idx="563">
                  <c:v>41272.344939760005</c:v>
                </c:pt>
                <c:pt idx="564">
                  <c:v>41259.659773053405</c:v>
                </c:pt>
                <c:pt idx="565">
                  <c:v>41257.487719946665</c:v>
                </c:pt>
                <c:pt idx="566">
                  <c:v>41254.295142719981</c:v>
                </c:pt>
                <c:pt idx="567">
                  <c:v>41231.347294642437</c:v>
                </c:pt>
                <c:pt idx="568">
                  <c:v>41218.76581350006</c:v>
                </c:pt>
                <c:pt idx="569">
                  <c:v>41183.954570879978</c:v>
                </c:pt>
                <c:pt idx="570">
                  <c:v>41175.408567920014</c:v>
                </c:pt>
                <c:pt idx="571">
                  <c:v>41129.061827083489</c:v>
                </c:pt>
                <c:pt idx="572">
                  <c:v>41129.061827083489</c:v>
                </c:pt>
                <c:pt idx="573">
                  <c:v>41108.641789205634</c:v>
                </c:pt>
                <c:pt idx="574">
                  <c:v>41101.447730704873</c:v>
                </c:pt>
                <c:pt idx="575">
                  <c:v>41096.145709565666</c:v>
                </c:pt>
                <c:pt idx="576">
                  <c:v>41079.256029019976</c:v>
                </c:pt>
                <c:pt idx="577">
                  <c:v>41053.69632122005</c:v>
                </c:pt>
                <c:pt idx="578">
                  <c:v>41040.039377920046</c:v>
                </c:pt>
                <c:pt idx="579">
                  <c:v>40994.916314586713</c:v>
                </c:pt>
                <c:pt idx="580">
                  <c:v>40970.507459333669</c:v>
                </c:pt>
                <c:pt idx="581">
                  <c:v>40964.900151340007</c:v>
                </c:pt>
                <c:pt idx="582">
                  <c:v>40868.211892859988</c:v>
                </c:pt>
                <c:pt idx="583">
                  <c:v>40860.284501033428</c:v>
                </c:pt>
                <c:pt idx="584">
                  <c:v>40840.948538280056</c:v>
                </c:pt>
                <c:pt idx="585">
                  <c:v>40837.671163300009</c:v>
                </c:pt>
                <c:pt idx="586">
                  <c:v>40785.581401839991</c:v>
                </c:pt>
                <c:pt idx="587">
                  <c:v>40776.997421599866</c:v>
                </c:pt>
                <c:pt idx="588">
                  <c:v>40776.255682493625</c:v>
                </c:pt>
                <c:pt idx="589">
                  <c:v>40774.235686075925</c:v>
                </c:pt>
                <c:pt idx="590">
                  <c:v>40773.610889733398</c:v>
                </c:pt>
                <c:pt idx="591">
                  <c:v>40769.613283519917</c:v>
                </c:pt>
                <c:pt idx="592">
                  <c:v>40768.246259399973</c:v>
                </c:pt>
                <c:pt idx="593">
                  <c:v>40761.151139124035</c:v>
                </c:pt>
                <c:pt idx="594">
                  <c:v>40723.620175463271</c:v>
                </c:pt>
                <c:pt idx="595">
                  <c:v>40702.30197329996</c:v>
                </c:pt>
                <c:pt idx="596">
                  <c:v>40687.823219779952</c:v>
                </c:pt>
                <c:pt idx="597">
                  <c:v>40680.605620469702</c:v>
                </c:pt>
                <c:pt idx="598">
                  <c:v>40671.423643038026</c:v>
                </c:pt>
                <c:pt idx="599">
                  <c:v>40664.410937039975</c:v>
                </c:pt>
                <c:pt idx="600">
                  <c:v>40592.167774548077</c:v>
                </c:pt>
                <c:pt idx="601">
                  <c:v>40579.759253940923</c:v>
                </c:pt>
                <c:pt idx="602">
                  <c:v>40478.176339085672</c:v>
                </c:pt>
                <c:pt idx="603">
                  <c:v>40430.919857813664</c:v>
                </c:pt>
                <c:pt idx="604">
                  <c:v>40407.618690672265</c:v>
                </c:pt>
                <c:pt idx="605">
                  <c:v>40393.859069960032</c:v>
                </c:pt>
                <c:pt idx="606">
                  <c:v>40386.136219584849</c:v>
                </c:pt>
                <c:pt idx="607">
                  <c:v>40385.072823506802</c:v>
                </c:pt>
                <c:pt idx="608">
                  <c:v>40361.692687337323</c:v>
                </c:pt>
                <c:pt idx="609">
                  <c:v>40359.137072222271</c:v>
                </c:pt>
                <c:pt idx="610">
                  <c:v>40331.368840705618</c:v>
                </c:pt>
                <c:pt idx="611">
                  <c:v>40318.21556451029</c:v>
                </c:pt>
                <c:pt idx="612">
                  <c:v>40311.52722431998</c:v>
                </c:pt>
                <c:pt idx="613">
                  <c:v>40310.868713354466</c:v>
                </c:pt>
                <c:pt idx="614">
                  <c:v>40305.188672760014</c:v>
                </c:pt>
                <c:pt idx="615">
                  <c:v>40299.612991447313</c:v>
                </c:pt>
                <c:pt idx="616">
                  <c:v>40290.948538279867</c:v>
                </c:pt>
                <c:pt idx="617">
                  <c:v>40283.564400199917</c:v>
                </c:pt>
                <c:pt idx="618">
                  <c:v>40273.586053330386</c:v>
                </c:pt>
                <c:pt idx="619">
                  <c:v>40271.177902125368</c:v>
                </c:pt>
                <c:pt idx="620">
                  <c:v>40251.833936652467</c:v>
                </c:pt>
                <c:pt idx="621">
                  <c:v>40249.402095099977</c:v>
                </c:pt>
                <c:pt idx="622">
                  <c:v>40238.541322675082</c:v>
                </c:pt>
                <c:pt idx="623">
                  <c:v>40228.519458970615</c:v>
                </c:pt>
                <c:pt idx="624">
                  <c:v>40205.28878563999</c:v>
                </c:pt>
                <c:pt idx="625">
                  <c:v>40201.774336459952</c:v>
                </c:pt>
                <c:pt idx="626">
                  <c:v>40174.010372915691</c:v>
                </c:pt>
                <c:pt idx="627">
                  <c:v>40170.477543019915</c:v>
                </c:pt>
                <c:pt idx="628">
                  <c:v>40154.651198069652</c:v>
                </c:pt>
                <c:pt idx="629">
                  <c:v>40148.930512386672</c:v>
                </c:pt>
                <c:pt idx="630">
                  <c:v>40139.842881735392</c:v>
                </c:pt>
                <c:pt idx="631">
                  <c:v>40139.278070805558</c:v>
                </c:pt>
                <c:pt idx="632">
                  <c:v>40103.420894314469</c:v>
                </c:pt>
                <c:pt idx="633">
                  <c:v>40103.420894314469</c:v>
                </c:pt>
                <c:pt idx="634">
                  <c:v>40100.503522069746</c:v>
                </c:pt>
                <c:pt idx="635">
                  <c:v>40092.688055403087</c:v>
                </c:pt>
                <c:pt idx="636">
                  <c:v>40083.638709913423</c:v>
                </c:pt>
                <c:pt idx="637">
                  <c:v>40044.672173440013</c:v>
                </c:pt>
                <c:pt idx="638">
                  <c:v>40043.715698779932</c:v>
                </c:pt>
                <c:pt idx="639">
                  <c:v>40029.814953626665</c:v>
                </c:pt>
                <c:pt idx="640">
                  <c:v>40007.42110498016</c:v>
                </c:pt>
                <c:pt idx="641">
                  <c:v>39997.791689692698</c:v>
                </c:pt>
                <c:pt idx="642">
                  <c:v>39991.09304718006</c:v>
                </c:pt>
                <c:pt idx="643">
                  <c:v>39990.322180224226</c:v>
                </c:pt>
                <c:pt idx="644">
                  <c:v>39985.162441253437</c:v>
                </c:pt>
                <c:pt idx="645">
                  <c:v>39964.903563232154</c:v>
                </c:pt>
                <c:pt idx="646">
                  <c:v>39960.67440954745</c:v>
                </c:pt>
                <c:pt idx="647">
                  <c:v>39947.735801600014</c:v>
                </c:pt>
                <c:pt idx="648">
                  <c:v>39917.583926811407</c:v>
                </c:pt>
                <c:pt idx="649">
                  <c:v>39917.583926811407</c:v>
                </c:pt>
                <c:pt idx="650">
                  <c:v>39888.98820286525</c:v>
                </c:pt>
                <c:pt idx="651">
                  <c:v>39879.973276133642</c:v>
                </c:pt>
                <c:pt idx="652">
                  <c:v>39855.598084500059</c:v>
                </c:pt>
                <c:pt idx="653">
                  <c:v>39849.301626773646</c:v>
                </c:pt>
                <c:pt idx="654">
                  <c:v>39841.991673220058</c:v>
                </c:pt>
                <c:pt idx="655">
                  <c:v>39822.530196207568</c:v>
                </c:pt>
                <c:pt idx="656">
                  <c:v>39820.786841880028</c:v>
                </c:pt>
                <c:pt idx="657">
                  <c:v>39819.139789440022</c:v>
                </c:pt>
                <c:pt idx="658">
                  <c:v>39812.366611600039</c:v>
                </c:pt>
                <c:pt idx="659">
                  <c:v>39798.398889166252</c:v>
                </c:pt>
                <c:pt idx="660">
                  <c:v>39793.674903155552</c:v>
                </c:pt>
                <c:pt idx="661">
                  <c:v>39771.371073060021</c:v>
                </c:pt>
                <c:pt idx="662">
                  <c:v>39767.243548266706</c:v>
                </c:pt>
                <c:pt idx="663">
                  <c:v>39740.486142939961</c:v>
                </c:pt>
                <c:pt idx="664">
                  <c:v>39720.821208419999</c:v>
                </c:pt>
                <c:pt idx="665">
                  <c:v>39718.180025200767</c:v>
                </c:pt>
                <c:pt idx="666">
                  <c:v>39715.193234995393</c:v>
                </c:pt>
                <c:pt idx="667">
                  <c:v>39687.891965511626</c:v>
                </c:pt>
                <c:pt idx="668">
                  <c:v>39666.7132580857</c:v>
                </c:pt>
                <c:pt idx="669">
                  <c:v>39665.017834517312</c:v>
                </c:pt>
                <c:pt idx="670">
                  <c:v>39662.881629066673</c:v>
                </c:pt>
                <c:pt idx="671">
                  <c:v>39661.534475150918</c:v>
                </c:pt>
                <c:pt idx="672">
                  <c:v>39653.793998415385</c:v>
                </c:pt>
                <c:pt idx="673">
                  <c:v>39608.738528480018</c:v>
                </c:pt>
                <c:pt idx="674">
                  <c:v>39606.63917208308</c:v>
                </c:pt>
                <c:pt idx="675">
                  <c:v>39573.876753840006</c:v>
                </c:pt>
                <c:pt idx="676">
                  <c:v>39558.623290120006</c:v>
                </c:pt>
                <c:pt idx="677">
                  <c:v>39557.908635519991</c:v>
                </c:pt>
                <c:pt idx="678">
                  <c:v>39543.766070306672</c:v>
                </c:pt>
                <c:pt idx="679">
                  <c:v>39525.408567920022</c:v>
                </c:pt>
                <c:pt idx="680">
                  <c:v>39521.071129113967</c:v>
                </c:pt>
                <c:pt idx="681">
                  <c:v>39510.265183743533</c:v>
                </c:pt>
                <c:pt idx="682">
                  <c:v>39505.044163860053</c:v>
                </c:pt>
                <c:pt idx="683">
                  <c:v>39503.965802093619</c:v>
                </c:pt>
                <c:pt idx="684">
                  <c:v>39495.763373807647</c:v>
                </c:pt>
                <c:pt idx="685">
                  <c:v>39461.686918280015</c:v>
                </c:pt>
                <c:pt idx="686">
                  <c:v>39460.344434765691</c:v>
                </c:pt>
                <c:pt idx="687">
                  <c:v>39436.738170719975</c:v>
                </c:pt>
                <c:pt idx="688">
                  <c:v>39397.434922966153</c:v>
                </c:pt>
                <c:pt idx="689">
                  <c:v>39357.777980330902</c:v>
                </c:pt>
                <c:pt idx="690">
                  <c:v>39331.954397198322</c:v>
                </c:pt>
                <c:pt idx="691">
                  <c:v>39326.317728280039</c:v>
                </c:pt>
                <c:pt idx="692">
                  <c:v>39310.709004476266</c:v>
                </c:pt>
                <c:pt idx="693">
                  <c:v>39296.510299639929</c:v>
                </c:pt>
                <c:pt idx="694">
                  <c:v>39281.194664946706</c:v>
                </c:pt>
                <c:pt idx="695">
                  <c:v>39275.835611246577</c:v>
                </c:pt>
                <c:pt idx="696">
                  <c:v>39264.447430111541</c:v>
                </c:pt>
                <c:pt idx="697">
                  <c:v>39261.699057020007</c:v>
                </c:pt>
                <c:pt idx="698">
                  <c:v>39251.285657320033</c:v>
                </c:pt>
                <c:pt idx="699">
                  <c:v>39209.752388888883</c:v>
                </c:pt>
                <c:pt idx="700">
                  <c:v>39187.671163299965</c:v>
                </c:pt>
                <c:pt idx="701">
                  <c:v>39179.945924352265</c:v>
                </c:pt>
                <c:pt idx="702">
                  <c:v>39169.914352405816</c:v>
                </c:pt>
                <c:pt idx="703">
                  <c:v>39166.186303640032</c:v>
                </c:pt>
                <c:pt idx="704">
                  <c:v>39165.033875509391</c:v>
                </c:pt>
                <c:pt idx="705">
                  <c:v>39123.544094065539</c:v>
                </c:pt>
                <c:pt idx="706">
                  <c:v>39117.050563140037</c:v>
                </c:pt>
                <c:pt idx="707">
                  <c:v>39096.944730555573</c:v>
                </c:pt>
                <c:pt idx="708">
                  <c:v>39071.859752199991</c:v>
                </c:pt>
                <c:pt idx="709">
                  <c:v>39025.19786345739</c:v>
                </c:pt>
                <c:pt idx="710">
                  <c:v>39021.729328779977</c:v>
                </c:pt>
                <c:pt idx="711">
                  <c:v>39016.039600713724</c:v>
                </c:pt>
                <c:pt idx="712">
                  <c:v>39015.72343411771</c:v>
                </c:pt>
                <c:pt idx="713">
                  <c:v>39008.750522640199</c:v>
                </c:pt>
                <c:pt idx="714">
                  <c:v>39005.713202875952</c:v>
                </c:pt>
                <c:pt idx="715">
                  <c:v>39002.75284485556</c:v>
                </c:pt>
                <c:pt idx="716">
                  <c:v>38979.372294677683</c:v>
                </c:pt>
                <c:pt idx="717">
                  <c:v>38977.61601931999</c:v>
                </c:pt>
                <c:pt idx="718">
                  <c:v>38975.40856791992</c:v>
                </c:pt>
                <c:pt idx="719">
                  <c:v>38957.447280180044</c:v>
                </c:pt>
                <c:pt idx="720">
                  <c:v>38950.689287399968</c:v>
                </c:pt>
                <c:pt idx="721">
                  <c:v>38942.957264872231</c:v>
                </c:pt>
                <c:pt idx="722">
                  <c:v>38929.168734667539</c:v>
                </c:pt>
                <c:pt idx="723">
                  <c:v>38925.024967699552</c:v>
                </c:pt>
                <c:pt idx="724">
                  <c:v>38901.777457522207</c:v>
                </c:pt>
                <c:pt idx="725">
                  <c:v>38893.958569123315</c:v>
                </c:pt>
                <c:pt idx="726">
                  <c:v>38892.509444492003</c:v>
                </c:pt>
                <c:pt idx="727">
                  <c:v>38860.632306682433</c:v>
                </c:pt>
                <c:pt idx="728">
                  <c:v>38848.935643760036</c:v>
                </c:pt>
                <c:pt idx="729">
                  <c:v>38846.853965039998</c:v>
                </c:pt>
                <c:pt idx="730">
                  <c:v>38844.417017340042</c:v>
                </c:pt>
                <c:pt idx="731">
                  <c:v>38818.520004485581</c:v>
                </c:pt>
                <c:pt idx="732">
                  <c:v>38806.525981080027</c:v>
                </c:pt>
                <c:pt idx="733">
                  <c:v>38791.024122237541</c:v>
                </c:pt>
                <c:pt idx="734">
                  <c:v>38789.439092933673</c:v>
                </c:pt>
                <c:pt idx="735">
                  <c:v>38771.71473846001</c:v>
                </c:pt>
                <c:pt idx="736">
                  <c:v>38757.489674933429</c:v>
                </c:pt>
                <c:pt idx="737">
                  <c:v>38748.093542561059</c:v>
                </c:pt>
                <c:pt idx="738">
                  <c:v>38748.093542561059</c:v>
                </c:pt>
                <c:pt idx="739">
                  <c:v>38741.006490205538</c:v>
                </c:pt>
                <c:pt idx="740">
                  <c:v>38734.035410114004</c:v>
                </c:pt>
                <c:pt idx="741">
                  <c:v>38693.897041032265</c:v>
                </c:pt>
                <c:pt idx="742">
                  <c:v>38680.244575939978</c:v>
                </c:pt>
                <c:pt idx="743">
                  <c:v>38680.137420320025</c:v>
                </c:pt>
                <c:pt idx="744">
                  <c:v>38665.581099139352</c:v>
                </c:pt>
                <c:pt idx="745">
                  <c:v>38665.581099139352</c:v>
                </c:pt>
                <c:pt idx="746">
                  <c:v>38654.642756880618</c:v>
                </c:pt>
                <c:pt idx="747">
                  <c:v>38630.287025220045</c:v>
                </c:pt>
                <c:pt idx="748">
                  <c:v>38627.92531818006</c:v>
                </c:pt>
                <c:pt idx="749">
                  <c:v>38611.655949664775</c:v>
                </c:pt>
                <c:pt idx="750">
                  <c:v>38583.308204099958</c:v>
                </c:pt>
                <c:pt idx="751">
                  <c:v>38535.68044545997</c:v>
                </c:pt>
                <c:pt idx="752">
                  <c:v>38528.618165621694</c:v>
                </c:pt>
                <c:pt idx="753">
                  <c:v>38512.813376619968</c:v>
                </c:pt>
                <c:pt idx="754">
                  <c:v>38497.825152602396</c:v>
                </c:pt>
                <c:pt idx="755">
                  <c:v>38492.430355499986</c:v>
                </c:pt>
                <c:pt idx="756">
                  <c:v>38491.567135999991</c:v>
                </c:pt>
                <c:pt idx="757">
                  <c:v>38478.863669885664</c:v>
                </c:pt>
                <c:pt idx="758">
                  <c:v>38473.530658227843</c:v>
                </c:pt>
                <c:pt idx="759">
                  <c:v>38468.03251257995</c:v>
                </c:pt>
                <c:pt idx="760">
                  <c:v>38457.619112879984</c:v>
                </c:pt>
                <c:pt idx="761">
                  <c:v>38442.193986720617</c:v>
                </c:pt>
                <c:pt idx="762">
                  <c:v>38395.256049173673</c:v>
                </c:pt>
                <c:pt idx="763">
                  <c:v>38387.731813639977</c:v>
                </c:pt>
                <c:pt idx="764">
                  <c:v>38384.86141865117</c:v>
                </c:pt>
                <c:pt idx="765">
                  <c:v>38370.7186151899</c:v>
                </c:pt>
                <c:pt idx="766">
                  <c:v>38362.172105840051</c:v>
                </c:pt>
                <c:pt idx="767">
                  <c:v>38346.203987520006</c:v>
                </c:pt>
                <c:pt idx="768">
                  <c:v>38337.094226069705</c:v>
                </c:pt>
                <c:pt idx="769">
                  <c:v>38329.014866098005</c:v>
                </c:pt>
                <c:pt idx="770">
                  <c:v>38310.511328981687</c:v>
                </c:pt>
                <c:pt idx="771">
                  <c:v>38300.767033607081</c:v>
                </c:pt>
                <c:pt idx="772">
                  <c:v>38298.878452486206</c:v>
                </c:pt>
                <c:pt idx="773">
                  <c:v>38297.735801600014</c:v>
                </c:pt>
                <c:pt idx="774">
                  <c:v>38295.975393086803</c:v>
                </c:pt>
                <c:pt idx="775">
                  <c:v>38289.568238308748</c:v>
                </c:pt>
                <c:pt idx="776">
                  <c:v>38284.872845944301</c:v>
                </c:pt>
                <c:pt idx="777">
                  <c:v>38279.044093155571</c:v>
                </c:pt>
                <c:pt idx="778">
                  <c:v>38273.375935960015</c:v>
                </c:pt>
                <c:pt idx="779">
                  <c:v>38271.440791613437</c:v>
                </c:pt>
                <c:pt idx="780">
                  <c:v>38249.851491413705</c:v>
                </c:pt>
                <c:pt idx="781">
                  <c:v>38231.675921693743</c:v>
                </c:pt>
                <c:pt idx="782">
                  <c:v>38230.375608491151</c:v>
                </c:pt>
                <c:pt idx="783">
                  <c:v>38216.734802050538</c:v>
                </c:pt>
                <c:pt idx="784">
                  <c:v>38216.734802050538</c:v>
                </c:pt>
                <c:pt idx="785">
                  <c:v>38200.550634005733</c:v>
                </c:pt>
                <c:pt idx="786">
                  <c:v>38192.844644830358</c:v>
                </c:pt>
                <c:pt idx="787">
                  <c:v>38191.044090319949</c:v>
                </c:pt>
                <c:pt idx="788">
                  <c:v>38186.678252002508</c:v>
                </c:pt>
                <c:pt idx="789">
                  <c:v>38171.713236247342</c:v>
                </c:pt>
                <c:pt idx="790">
                  <c:v>38153.439912825772</c:v>
                </c:pt>
                <c:pt idx="791">
                  <c:v>38146.14694792001</c:v>
                </c:pt>
                <c:pt idx="792">
                  <c:v>38141.87643486006</c:v>
                </c:pt>
                <c:pt idx="793">
                  <c:v>38135.650894758153</c:v>
                </c:pt>
                <c:pt idx="794">
                  <c:v>38120.811352605386</c:v>
                </c:pt>
                <c:pt idx="795">
                  <c:v>38111.335705300015</c:v>
                </c:pt>
                <c:pt idx="796">
                  <c:v>38084.23838234404</c:v>
                </c:pt>
                <c:pt idx="797">
                  <c:v>38068.837533319929</c:v>
                </c:pt>
                <c:pt idx="798">
                  <c:v>38055.458400247451</c:v>
                </c:pt>
                <c:pt idx="799">
                  <c:v>38050.205927248309</c:v>
                </c:pt>
                <c:pt idx="800">
                  <c:v>38048.668794179997</c:v>
                </c:pt>
                <c:pt idx="801">
                  <c:v>38046.319206263273</c:v>
                </c:pt>
                <c:pt idx="802">
                  <c:v>38026.764493299961</c:v>
                </c:pt>
                <c:pt idx="803">
                  <c:v>38021.717350788662</c:v>
                </c:pt>
                <c:pt idx="804">
                  <c:v>38012.49014539054</c:v>
                </c:pt>
                <c:pt idx="805">
                  <c:v>38012.49014539054</c:v>
                </c:pt>
                <c:pt idx="806">
                  <c:v>38010.777757919968</c:v>
                </c:pt>
                <c:pt idx="807">
                  <c:v>37979.498801953079</c:v>
                </c:pt>
                <c:pt idx="808">
                  <c:v>37979.498801953079</c:v>
                </c:pt>
                <c:pt idx="809">
                  <c:v>37970.32675088579</c:v>
                </c:pt>
                <c:pt idx="810">
                  <c:v>37955.832239017844</c:v>
                </c:pt>
                <c:pt idx="811">
                  <c:v>37953.81410106003</c:v>
                </c:pt>
                <c:pt idx="812">
                  <c:v>37942.644637479993</c:v>
                </c:pt>
                <c:pt idx="813">
                  <c:v>37908.694259272706</c:v>
                </c:pt>
                <c:pt idx="814">
                  <c:v>37903.264236419986</c:v>
                </c:pt>
                <c:pt idx="815">
                  <c:v>37860.155104200006</c:v>
                </c:pt>
                <c:pt idx="816">
                  <c:v>37845.57492768969</c:v>
                </c:pt>
                <c:pt idx="817">
                  <c:v>37834.752388888948</c:v>
                </c:pt>
                <c:pt idx="818">
                  <c:v>37831.523893275145</c:v>
                </c:pt>
                <c:pt idx="819">
                  <c:v>37831.523893275145</c:v>
                </c:pt>
                <c:pt idx="820">
                  <c:v>37824.543159965666</c:v>
                </c:pt>
                <c:pt idx="821">
                  <c:v>37811.686918280022</c:v>
                </c:pt>
                <c:pt idx="822">
                  <c:v>37797.403727076256</c:v>
                </c:pt>
                <c:pt idx="823">
                  <c:v>37784.872797030621</c:v>
                </c:pt>
                <c:pt idx="824">
                  <c:v>37747.73580159992</c:v>
                </c:pt>
                <c:pt idx="825">
                  <c:v>37704.184641920925</c:v>
                </c:pt>
                <c:pt idx="826">
                  <c:v>37698.904909733676</c:v>
                </c:pt>
                <c:pt idx="827">
                  <c:v>37674.098904775012</c:v>
                </c:pt>
                <c:pt idx="828">
                  <c:v>37673.04035329997</c:v>
                </c:pt>
                <c:pt idx="829">
                  <c:v>37660.229413913221</c:v>
                </c:pt>
                <c:pt idx="830">
                  <c:v>37657.080147542307</c:v>
                </c:pt>
                <c:pt idx="831">
                  <c:v>37630.348433503976</c:v>
                </c:pt>
                <c:pt idx="832">
                  <c:v>37626.095804575387</c:v>
                </c:pt>
                <c:pt idx="833">
                  <c:v>37625.290186167113</c:v>
                </c:pt>
                <c:pt idx="834">
                  <c:v>37621.262877440029</c:v>
                </c:pt>
                <c:pt idx="835">
                  <c:v>37620.003008939988</c:v>
                </c:pt>
                <c:pt idx="836">
                  <c:v>37619.181198719998</c:v>
                </c:pt>
                <c:pt idx="837">
                  <c:v>37605.0333827055</c:v>
                </c:pt>
                <c:pt idx="838">
                  <c:v>37582.788649999929</c:v>
                </c:pt>
                <c:pt idx="839">
                  <c:v>37578.853214760027</c:v>
                </c:pt>
                <c:pt idx="840">
                  <c:v>37575.920404097313</c:v>
                </c:pt>
                <c:pt idx="841">
                  <c:v>37554.54568903894</c:v>
                </c:pt>
                <c:pt idx="842">
                  <c:v>37546.327433458464</c:v>
                </c:pt>
                <c:pt idx="843">
                  <c:v>37522.009639217235</c:v>
                </c:pt>
                <c:pt idx="844">
                  <c:v>37478.953327639923</c:v>
                </c:pt>
                <c:pt idx="845">
                  <c:v>37452.571809619978</c:v>
                </c:pt>
                <c:pt idx="846">
                  <c:v>37451.202620353077</c:v>
                </c:pt>
                <c:pt idx="847">
                  <c:v>37438.435250546412</c:v>
                </c:pt>
                <c:pt idx="848">
                  <c:v>37418.582377219958</c:v>
                </c:pt>
                <c:pt idx="849">
                  <c:v>37392.114494533431</c:v>
                </c:pt>
                <c:pt idx="850">
                  <c:v>37376.163429213797</c:v>
                </c:pt>
                <c:pt idx="851">
                  <c:v>37355.635437779965</c:v>
                </c:pt>
                <c:pt idx="852">
                  <c:v>37333.802777525641</c:v>
                </c:pt>
                <c:pt idx="853">
                  <c:v>37315.896889600153</c:v>
                </c:pt>
                <c:pt idx="854">
                  <c:v>37268.680549910896</c:v>
                </c:pt>
                <c:pt idx="855">
                  <c:v>37266.42540331334</c:v>
                </c:pt>
                <c:pt idx="856">
                  <c:v>37264.757589179979</c:v>
                </c:pt>
                <c:pt idx="857">
                  <c:v>37261.68691827992</c:v>
                </c:pt>
                <c:pt idx="858">
                  <c:v>37255.419123431173</c:v>
                </c:pt>
                <c:pt idx="859">
                  <c:v>37231.186915605627</c:v>
                </c:pt>
                <c:pt idx="860">
                  <c:v>37228.977775018662</c:v>
                </c:pt>
                <c:pt idx="861">
                  <c:v>37220.36610126587</c:v>
                </c:pt>
                <c:pt idx="862">
                  <c:v>37160.059047319977</c:v>
                </c:pt>
                <c:pt idx="863">
                  <c:v>37150.467457840066</c:v>
                </c:pt>
                <c:pt idx="864">
                  <c:v>37143.23898627975</c:v>
                </c:pt>
                <c:pt idx="865">
                  <c:v>37139.890308180045</c:v>
                </c:pt>
                <c:pt idx="866">
                  <c:v>37135.213994120037</c:v>
                </c:pt>
                <c:pt idx="867">
                  <c:v>37134.499339520051</c:v>
                </c:pt>
                <c:pt idx="868">
                  <c:v>37133.132315399991</c:v>
                </c:pt>
                <c:pt idx="869">
                  <c:v>37130.802523319944</c:v>
                </c:pt>
                <c:pt idx="870">
                  <c:v>37129.262626500029</c:v>
                </c:pt>
                <c:pt idx="871">
                  <c:v>37122.133497285591</c:v>
                </c:pt>
                <c:pt idx="872">
                  <c:v>37119.016468414266</c:v>
                </c:pt>
                <c:pt idx="873">
                  <c:v>37094.451383880005</c:v>
                </c:pt>
                <c:pt idx="874">
                  <c:v>37092.804331440027</c:v>
                </c:pt>
                <c:pt idx="875">
                  <c:v>37079.846857680022</c:v>
                </c:pt>
                <c:pt idx="876">
                  <c:v>37045.703169640015</c:v>
                </c:pt>
                <c:pt idx="877">
                  <c:v>37029.296993039992</c:v>
                </c:pt>
                <c:pt idx="878">
                  <c:v>37011.0019437316</c:v>
                </c:pt>
                <c:pt idx="879">
                  <c:v>36967.636783093076</c:v>
                </c:pt>
                <c:pt idx="880">
                  <c:v>36966.522926299971</c:v>
                </c:pt>
                <c:pt idx="881">
                  <c:v>36964.987843174735</c:v>
                </c:pt>
                <c:pt idx="882">
                  <c:v>36959.38604129367</c:v>
                </c:pt>
                <c:pt idx="883">
                  <c:v>36941.210471573657</c:v>
                </c:pt>
                <c:pt idx="884">
                  <c:v>36938.04915061123</c:v>
                </c:pt>
                <c:pt idx="885">
                  <c:v>36926.942170293732</c:v>
                </c:pt>
                <c:pt idx="886">
                  <c:v>36919.708323952218</c:v>
                </c:pt>
                <c:pt idx="887">
                  <c:v>36918.47418160001</c:v>
                </c:pt>
                <c:pt idx="888">
                  <c:v>36917.214313100019</c:v>
                </c:pt>
                <c:pt idx="889">
                  <c:v>36882.846838709105</c:v>
                </c:pt>
                <c:pt idx="890">
                  <c:v>36869.586554459958</c:v>
                </c:pt>
                <c:pt idx="891">
                  <c:v>36852.426315246768</c:v>
                </c:pt>
                <c:pt idx="892">
                  <c:v>36841.115352798312</c:v>
                </c:pt>
                <c:pt idx="893">
                  <c:v>36806.087944747298</c:v>
                </c:pt>
                <c:pt idx="894">
                  <c:v>36783.69548290292</c:v>
                </c:pt>
                <c:pt idx="895">
                  <c:v>36783.104991599961</c:v>
                </c:pt>
                <c:pt idx="896">
                  <c:v>36778.708705859979</c:v>
                </c:pt>
                <c:pt idx="897">
                  <c:v>36764.413283155569</c:v>
                </c:pt>
                <c:pt idx="898">
                  <c:v>36760.502196516158</c:v>
                </c:pt>
                <c:pt idx="899">
                  <c:v>36730.806629855542</c:v>
                </c:pt>
                <c:pt idx="900">
                  <c:v>36723.933883340018</c:v>
                </c:pt>
                <c:pt idx="901">
                  <c:v>36723.714574299083</c:v>
                </c:pt>
                <c:pt idx="902">
                  <c:v>36693.641267139996</c:v>
                </c:pt>
                <c:pt idx="903">
                  <c:v>36693.437643111618</c:v>
                </c:pt>
                <c:pt idx="904">
                  <c:v>36685.367705555538</c:v>
                </c:pt>
                <c:pt idx="905">
                  <c:v>36676.455498488023</c:v>
                </c:pt>
                <c:pt idx="906">
                  <c:v>36674.01016399997</c:v>
                </c:pt>
                <c:pt idx="907">
                  <c:v>36656.224763762446</c:v>
                </c:pt>
                <c:pt idx="908">
                  <c:v>36648.450456200051</c:v>
                </c:pt>
                <c:pt idx="909">
                  <c:v>36613.557991155532</c:v>
                </c:pt>
                <c:pt idx="910">
                  <c:v>36603.609114921106</c:v>
                </c:pt>
                <c:pt idx="911">
                  <c:v>36603.609114921106</c:v>
                </c:pt>
                <c:pt idx="912">
                  <c:v>36602.498155989619</c:v>
                </c:pt>
                <c:pt idx="913">
                  <c:v>36584.311395866571</c:v>
                </c:pt>
                <c:pt idx="914">
                  <c:v>36572.560047222265</c:v>
                </c:pt>
                <c:pt idx="915">
                  <c:v>36570.174841640008</c:v>
                </c:pt>
                <c:pt idx="916">
                  <c:v>36559.761441940034</c:v>
                </c:pt>
                <c:pt idx="917">
                  <c:v>36559.654286320008</c:v>
                </c:pt>
                <c:pt idx="918">
                  <c:v>36559.597691979907</c:v>
                </c:pt>
                <c:pt idx="919">
                  <c:v>36519.53725406967</c:v>
                </c:pt>
                <c:pt idx="920">
                  <c:v>36496.146947919966</c:v>
                </c:pt>
                <c:pt idx="921">
                  <c:v>36479.551000685678</c:v>
                </c:pt>
                <c:pt idx="922">
                  <c:v>36471.143673317674</c:v>
                </c:pt>
                <c:pt idx="923">
                  <c:v>36469.060275205535</c:v>
                </c:pt>
                <c:pt idx="924">
                  <c:v>36464.98024484756</c:v>
                </c:pt>
                <c:pt idx="925">
                  <c:v>36445.241814300025</c:v>
                </c:pt>
                <c:pt idx="926">
                  <c:v>36432.42529828001</c:v>
                </c:pt>
                <c:pt idx="927">
                  <c:v>36425.526347760038</c:v>
                </c:pt>
                <c:pt idx="928">
                  <c:v>36416.867312468923</c:v>
                </c:pt>
                <c:pt idx="929">
                  <c:v>36392.330242619981</c:v>
                </c:pt>
                <c:pt idx="930">
                  <c:v>36362.090254997718</c:v>
                </c:pt>
                <c:pt idx="931">
                  <c:v>36352.6068502013</c:v>
                </c:pt>
                <c:pt idx="932">
                  <c:v>36343.410029477687</c:v>
                </c:pt>
                <c:pt idx="933">
                  <c:v>36318.012826260005</c:v>
                </c:pt>
                <c:pt idx="934">
                  <c:v>36315.389987742179</c:v>
                </c:pt>
                <c:pt idx="935">
                  <c:v>36297.3837820751</c:v>
                </c:pt>
                <c:pt idx="936">
                  <c:v>36297.056108279961</c:v>
                </c:pt>
                <c:pt idx="937">
                  <c:v>36289.503633786975</c:v>
                </c:pt>
                <c:pt idx="938">
                  <c:v>36281.210471573664</c:v>
                </c:pt>
                <c:pt idx="939">
                  <c:v>36276.550746479981</c:v>
                </c:pt>
                <c:pt idx="940">
                  <c:v>36273.940243685662</c:v>
                </c:pt>
                <c:pt idx="941">
                  <c:v>36265.923064800045</c:v>
                </c:pt>
                <c:pt idx="942">
                  <c:v>36261.823197205689</c:v>
                </c:pt>
                <c:pt idx="943">
                  <c:v>36261.271078755555</c:v>
                </c:pt>
                <c:pt idx="944">
                  <c:v>36251.280561319923</c:v>
                </c:pt>
                <c:pt idx="945">
                  <c:v>36244.867169458244</c:v>
                </c:pt>
                <c:pt idx="946">
                  <c:v>36243.268594325629</c:v>
                </c:pt>
                <c:pt idx="947">
                  <c:v>36233.500752319545</c:v>
                </c:pt>
                <c:pt idx="948">
                  <c:v>36231.111822179992</c:v>
                </c:pt>
                <c:pt idx="949">
                  <c:v>36214.238320880999</c:v>
                </c:pt>
                <c:pt idx="950">
                  <c:v>36206.877729219981</c:v>
                </c:pt>
                <c:pt idx="951">
                  <c:v>36198.215537117889</c:v>
                </c:pt>
                <c:pt idx="952">
                  <c:v>36189.563573597508</c:v>
                </c:pt>
                <c:pt idx="953">
                  <c:v>36189.563573597508</c:v>
                </c:pt>
                <c:pt idx="954">
                  <c:v>36188.741885165684</c:v>
                </c:pt>
                <c:pt idx="955">
                  <c:v>36172.825630379732</c:v>
                </c:pt>
                <c:pt idx="956">
                  <c:v>36166.134113205531</c:v>
                </c:pt>
                <c:pt idx="957">
                  <c:v>36164.441728213424</c:v>
                </c:pt>
                <c:pt idx="958">
                  <c:v>36158.409543300011</c:v>
                </c:pt>
                <c:pt idx="959">
                  <c:v>36152.892801960035</c:v>
                </c:pt>
                <c:pt idx="960">
                  <c:v>36136.257129059995</c:v>
                </c:pt>
                <c:pt idx="961">
                  <c:v>36129.442962581714</c:v>
                </c:pt>
                <c:pt idx="962">
                  <c:v>36125.525844416472</c:v>
                </c:pt>
                <c:pt idx="963">
                  <c:v>36124.954305855579</c:v>
                </c:pt>
                <c:pt idx="964">
                  <c:v>36088.224123280161</c:v>
                </c:pt>
                <c:pt idx="965">
                  <c:v>36085.707264420016</c:v>
                </c:pt>
                <c:pt idx="966">
                  <c:v>36084.524988628771</c:v>
                </c:pt>
                <c:pt idx="967">
                  <c:v>36080.190523080011</c:v>
                </c:pt>
                <c:pt idx="968">
                  <c:v>36070.560956320041</c:v>
                </c:pt>
                <c:pt idx="969">
                  <c:v>36070.013587341811</c:v>
                </c:pt>
                <c:pt idx="970">
                  <c:v>36064.342482405773</c:v>
                </c:pt>
                <c:pt idx="971">
                  <c:v>36064.138700391151</c:v>
                </c:pt>
                <c:pt idx="972">
                  <c:v>36058.110023284047</c:v>
                </c:pt>
                <c:pt idx="973">
                  <c:v>36037.153387916893</c:v>
                </c:pt>
                <c:pt idx="974">
                  <c:v>35982.494936544193</c:v>
                </c:pt>
                <c:pt idx="975">
                  <c:v>35975.684681199979</c:v>
                </c:pt>
                <c:pt idx="976">
                  <c:v>35950.279283000906</c:v>
                </c:pt>
                <c:pt idx="977">
                  <c:v>35938.762809840046</c:v>
                </c:pt>
                <c:pt idx="978">
                  <c:v>35922.794691520059</c:v>
                </c:pt>
                <c:pt idx="979">
                  <c:v>35911.759667281389</c:v>
                </c:pt>
                <c:pt idx="980">
                  <c:v>35911.759667281389</c:v>
                </c:pt>
                <c:pt idx="981">
                  <c:v>35906.281359299981</c:v>
                </c:pt>
                <c:pt idx="982">
                  <c:v>35901.589860180022</c:v>
                </c:pt>
                <c:pt idx="983">
                  <c:v>35894.724796966686</c:v>
                </c:pt>
                <c:pt idx="984">
                  <c:v>35894.724796966686</c:v>
                </c:pt>
                <c:pt idx="985">
                  <c:v>35887.906142734042</c:v>
                </c:pt>
                <c:pt idx="986">
                  <c:v>35883.904959568768</c:v>
                </c:pt>
                <c:pt idx="987">
                  <c:v>35875.886926864769</c:v>
                </c:pt>
                <c:pt idx="988">
                  <c:v>35871.169003531228</c:v>
                </c:pt>
                <c:pt idx="989">
                  <c:v>35860.413356536155</c:v>
                </c:pt>
                <c:pt idx="990">
                  <c:v>35859.570831860772</c:v>
                </c:pt>
                <c:pt idx="991">
                  <c:v>35855.634797155595</c:v>
                </c:pt>
                <c:pt idx="992">
                  <c:v>35852.769980646757</c:v>
                </c:pt>
                <c:pt idx="993">
                  <c:v>35852.174091360022</c:v>
                </c:pt>
                <c:pt idx="994">
                  <c:v>35839.811620676468</c:v>
                </c:pt>
                <c:pt idx="995">
                  <c:v>35809.323568056498</c:v>
                </c:pt>
                <c:pt idx="996">
                  <c:v>35801.62422672</c:v>
                </c:pt>
                <c:pt idx="997">
                  <c:v>35796.765566079615</c:v>
                </c:pt>
                <c:pt idx="998">
                  <c:v>35786.307185701276</c:v>
                </c:pt>
                <c:pt idx="999">
                  <c:v>35776.508297199958</c:v>
                </c:pt>
                <c:pt idx="1000">
                  <c:v>35766.094897499977</c:v>
                </c:pt>
                <c:pt idx="1001">
                  <c:v>35765.231677999916</c:v>
                </c:pt>
                <c:pt idx="1002">
                  <c:v>35757.518877186616</c:v>
                </c:pt>
                <c:pt idx="1003">
                  <c:v>35733.228903530435</c:v>
                </c:pt>
                <c:pt idx="1004">
                  <c:v>35733.228903530435</c:v>
                </c:pt>
                <c:pt idx="1005">
                  <c:v>35731.283654879975</c:v>
                </c:pt>
                <c:pt idx="1006">
                  <c:v>35702.747789835375</c:v>
                </c:pt>
                <c:pt idx="1007">
                  <c:v>35699.600077858209</c:v>
                </c:pt>
                <c:pt idx="1008">
                  <c:v>35689.541546780019</c:v>
                </c:pt>
                <c:pt idx="1009">
                  <c:v>35687.096160893663</c:v>
                </c:pt>
                <c:pt idx="1010">
                  <c:v>35678.392844893424</c:v>
                </c:pt>
                <c:pt idx="1011">
                  <c:v>35662.069114197489</c:v>
                </c:pt>
                <c:pt idx="1012">
                  <c:v>35658.798533942165</c:v>
                </c:pt>
                <c:pt idx="1013">
                  <c:v>35611.643419665088</c:v>
                </c:pt>
                <c:pt idx="1014">
                  <c:v>35602.175239960161</c:v>
                </c:pt>
                <c:pt idx="1015">
                  <c:v>35554.18768277359</c:v>
                </c:pt>
                <c:pt idx="1016">
                  <c:v>35543.621298068232</c:v>
                </c:pt>
                <c:pt idx="1017">
                  <c:v>35543.621298068232</c:v>
                </c:pt>
                <c:pt idx="1018">
                  <c:v>35536.012745795699</c:v>
                </c:pt>
                <c:pt idx="1019">
                  <c:v>35521.961574891851</c:v>
                </c:pt>
                <c:pt idx="1020">
                  <c:v>35499.519874939942</c:v>
                </c:pt>
                <c:pt idx="1021">
                  <c:v>35487.164893973713</c:v>
                </c:pt>
                <c:pt idx="1022">
                  <c:v>35476.825678799949</c:v>
                </c:pt>
                <c:pt idx="1023">
                  <c:v>35472.713252590307</c:v>
                </c:pt>
                <c:pt idx="1024">
                  <c:v>35464.565369678923</c:v>
                </c:pt>
                <c:pt idx="1025">
                  <c:v>35436.745808200067</c:v>
                </c:pt>
                <c:pt idx="1026">
                  <c:v>35425.746990085667</c:v>
                </c:pt>
                <c:pt idx="1027">
                  <c:v>35419.811489920008</c:v>
                </c:pt>
                <c:pt idx="1028">
                  <c:v>35416.613359432951</c:v>
                </c:pt>
                <c:pt idx="1029">
                  <c:v>35415.540976860029</c:v>
                </c:pt>
                <c:pt idx="1030">
                  <c:v>35391.884214766549</c:v>
                </c:pt>
                <c:pt idx="1031">
                  <c:v>35389.683333194953</c:v>
                </c:pt>
                <c:pt idx="1032">
                  <c:v>35384.892037763238</c:v>
                </c:pt>
                <c:pt idx="1033">
                  <c:v>35366.125208040023</c:v>
                </c:pt>
                <c:pt idx="1034">
                  <c:v>35357.144578800006</c:v>
                </c:pt>
                <c:pt idx="1035">
                  <c:v>35356.638629546571</c:v>
                </c:pt>
                <c:pt idx="1036">
                  <c:v>35351.17165457768</c:v>
                </c:pt>
                <c:pt idx="1037">
                  <c:v>35342.502075320015</c:v>
                </c:pt>
                <c:pt idx="1038">
                  <c:v>35342.400932154458</c:v>
                </c:pt>
                <c:pt idx="1039">
                  <c:v>35333.08716770554</c:v>
                </c:pt>
                <c:pt idx="1040">
                  <c:v>35332.088675620034</c:v>
                </c:pt>
                <c:pt idx="1041">
                  <c:v>35322.333336179967</c:v>
                </c:pt>
                <c:pt idx="1042">
                  <c:v>35315.5753434</c:v>
                </c:pt>
                <c:pt idx="1043">
                  <c:v>35310.367705555596</c:v>
                </c:pt>
                <c:pt idx="1044">
                  <c:v>35292.4594788057</c:v>
                </c:pt>
                <c:pt idx="1045">
                  <c:v>35287.821497684468</c:v>
                </c:pt>
                <c:pt idx="1046">
                  <c:v>35274.17837699462</c:v>
                </c:pt>
                <c:pt idx="1047">
                  <c:v>35268.474181599966</c:v>
                </c:pt>
                <c:pt idx="1048">
                  <c:v>35262.289885680031</c:v>
                </c:pt>
                <c:pt idx="1049">
                  <c:v>35251.120422099986</c:v>
                </c:pt>
                <c:pt idx="1050">
                  <c:v>35249.782473155537</c:v>
                </c:pt>
                <c:pt idx="1051">
                  <c:v>35211.740021039979</c:v>
                </c:pt>
                <c:pt idx="1052">
                  <c:v>35208.587415731228</c:v>
                </c:pt>
                <c:pt idx="1053">
                  <c:v>35203.492663460012</c:v>
                </c:pt>
                <c:pt idx="1054">
                  <c:v>35197.853581440038</c:v>
                </c:pt>
                <c:pt idx="1055">
                  <c:v>35184.375096521537</c:v>
                </c:pt>
                <c:pt idx="1056">
                  <c:v>35154.050712309698</c:v>
                </c:pt>
                <c:pt idx="1057">
                  <c:v>35152.734411125653</c:v>
                </c:pt>
                <c:pt idx="1058">
                  <c:v>35145.942269313244</c:v>
                </c:pt>
                <c:pt idx="1059">
                  <c:v>35090.350445939031</c:v>
                </c:pt>
                <c:pt idx="1060">
                  <c:v>35075.270112473467</c:v>
                </c:pt>
                <c:pt idx="1061">
                  <c:v>35056.891019644834</c:v>
                </c:pt>
                <c:pt idx="1062">
                  <c:v>35054.141555859744</c:v>
                </c:pt>
                <c:pt idx="1063">
                  <c:v>35046.179007269704</c:v>
                </c:pt>
                <c:pt idx="1064">
                  <c:v>35038.250298480045</c:v>
                </c:pt>
                <c:pt idx="1065">
                  <c:v>35010.319389319986</c:v>
                </c:pt>
                <c:pt idx="1066">
                  <c:v>35006.601523948724</c:v>
                </c:pt>
                <c:pt idx="1067">
                  <c:v>35005.827985999545</c:v>
                </c:pt>
                <c:pt idx="1068">
                  <c:v>34995.173081219975</c:v>
                </c:pt>
                <c:pt idx="1069">
                  <c:v>34981.516137919971</c:v>
                </c:pt>
                <c:pt idx="1070">
                  <c:v>34977.254624868765</c:v>
                </c:pt>
                <c:pt idx="1071">
                  <c:v>34968.705198533229</c:v>
                </c:pt>
                <c:pt idx="1072">
                  <c:v>34940.367418668342</c:v>
                </c:pt>
                <c:pt idx="1073">
                  <c:v>34938.824218123977</c:v>
                </c:pt>
                <c:pt idx="1074">
                  <c:v>34934.682482522308</c:v>
                </c:pt>
                <c:pt idx="1075">
                  <c:v>34930.61100430003</c:v>
                </c:pt>
                <c:pt idx="1076">
                  <c:v>34925.220035640035</c:v>
                </c:pt>
                <c:pt idx="1077">
                  <c:v>34919.661073417759</c:v>
                </c:pt>
                <c:pt idx="1078">
                  <c:v>34870.589746226571</c:v>
                </c:pt>
                <c:pt idx="1079">
                  <c:v>34856.453192000008</c:v>
                </c:pt>
                <c:pt idx="1080">
                  <c:v>34853.637826022321</c:v>
                </c:pt>
                <c:pt idx="1081">
                  <c:v>34852.517756760011</c:v>
                </c:pt>
                <c:pt idx="1082">
                  <c:v>34847.290829136175</c:v>
                </c:pt>
                <c:pt idx="1083">
                  <c:v>34847.290829136175</c:v>
                </c:pt>
                <c:pt idx="1084">
                  <c:v>34846.039792300027</c:v>
                </c:pt>
                <c:pt idx="1085">
                  <c:v>34845.880923822151</c:v>
                </c:pt>
                <c:pt idx="1086">
                  <c:v>34836.19261655923</c:v>
                </c:pt>
                <c:pt idx="1087">
                  <c:v>34835.501110880461</c:v>
                </c:pt>
                <c:pt idx="1088">
                  <c:v>34827.164893973684</c:v>
                </c:pt>
                <c:pt idx="1089">
                  <c:v>34804.729352080773</c:v>
                </c:pt>
                <c:pt idx="1090">
                  <c:v>34793.749408289106</c:v>
                </c:pt>
                <c:pt idx="1091">
                  <c:v>34782.425298279966</c:v>
                </c:pt>
                <c:pt idx="1092">
                  <c:v>34777.722537372181</c:v>
                </c:pt>
                <c:pt idx="1093">
                  <c:v>34773.915030170458</c:v>
                </c:pt>
                <c:pt idx="1094">
                  <c:v>34757.729397629613</c:v>
                </c:pt>
                <c:pt idx="1095">
                  <c:v>34740.962284688001</c:v>
                </c:pt>
                <c:pt idx="1096">
                  <c:v>34727.058161839952</c:v>
                </c:pt>
                <c:pt idx="1097">
                  <c:v>34719.510273800006</c:v>
                </c:pt>
                <c:pt idx="1098">
                  <c:v>34711.804698120031</c:v>
                </c:pt>
                <c:pt idx="1099">
                  <c:v>34711.090043520038</c:v>
                </c:pt>
                <c:pt idx="1100">
                  <c:v>34701.980282069693</c:v>
                </c:pt>
                <c:pt idx="1101">
                  <c:v>34698.067682311164</c:v>
                </c:pt>
                <c:pt idx="1102">
                  <c:v>34684.639213833798</c:v>
                </c:pt>
                <c:pt idx="1103">
                  <c:v>34669.773838265763</c:v>
                </c:pt>
                <c:pt idx="1104">
                  <c:v>34643.77873329998</c:v>
                </c:pt>
                <c:pt idx="1105">
                  <c:v>34610.456855479984</c:v>
                </c:pt>
                <c:pt idx="1106">
                  <c:v>34603.45074933998</c:v>
                </c:pt>
                <c:pt idx="1107">
                  <c:v>34577.616290148464</c:v>
                </c:pt>
                <c:pt idx="1108">
                  <c:v>34577.553736485665</c:v>
                </c:pt>
                <c:pt idx="1109">
                  <c:v>34574.901187933348</c:v>
                </c:pt>
                <c:pt idx="1110">
                  <c:v>34567.424590681236</c:v>
                </c:pt>
                <c:pt idx="1111">
                  <c:v>34567.12733334244</c:v>
                </c:pt>
                <c:pt idx="1112">
                  <c:v>34552.940610365695</c:v>
                </c:pt>
                <c:pt idx="1113">
                  <c:v>34552.201415160045</c:v>
                </c:pt>
                <c:pt idx="1114">
                  <c:v>34548.835530879951</c:v>
                </c:pt>
                <c:pt idx="1115">
                  <c:v>34538.422131179985</c:v>
                </c:pt>
                <c:pt idx="1116">
                  <c:v>34532.761399961681</c:v>
                </c:pt>
                <c:pt idx="1117">
                  <c:v>34525.977162880001</c:v>
                </c:pt>
                <c:pt idx="1118">
                  <c:v>34519.779102679546</c:v>
                </c:pt>
                <c:pt idx="1119">
                  <c:v>34513.40072556962</c:v>
                </c:pt>
                <c:pt idx="1120">
                  <c:v>34512.572900740022</c:v>
                </c:pt>
                <c:pt idx="1121">
                  <c:v>34496.331348293614</c:v>
                </c:pt>
                <c:pt idx="1122">
                  <c:v>34488.33531874077</c:v>
                </c:pt>
                <c:pt idx="1123">
                  <c:v>34480.238331485671</c:v>
                </c:pt>
                <c:pt idx="1124">
                  <c:v>34462.72146676277</c:v>
                </c:pt>
                <c:pt idx="1125">
                  <c:v>34458.860414855568</c:v>
                </c:pt>
                <c:pt idx="1126">
                  <c:v>34454.02516500037</c:v>
                </c:pt>
                <c:pt idx="1127">
                  <c:v>34448.366092800039</c:v>
                </c:pt>
                <c:pt idx="1128">
                  <c:v>34445.173081219975</c:v>
                </c:pt>
                <c:pt idx="1129">
                  <c:v>34439.278307939945</c:v>
                </c:pt>
                <c:pt idx="1130">
                  <c:v>34439.171152320043</c:v>
                </c:pt>
                <c:pt idx="1131">
                  <c:v>34439.114557979978</c:v>
                </c:pt>
                <c:pt idx="1132">
                  <c:v>34434.212312541735</c:v>
                </c:pt>
                <c:pt idx="1133">
                  <c:v>34414.806280493671</c:v>
                </c:pt>
                <c:pt idx="1134">
                  <c:v>34413.554850179949</c:v>
                </c:pt>
                <c:pt idx="1135">
                  <c:v>34402.927168500006</c:v>
                </c:pt>
                <c:pt idx="1136">
                  <c:v>34399.726515820323</c:v>
                </c:pt>
                <c:pt idx="1137">
                  <c:v>34397.276717176152</c:v>
                </c:pt>
                <c:pt idx="1138">
                  <c:v>34375.882814427569</c:v>
                </c:pt>
                <c:pt idx="1139">
                  <c:v>34368.115925879996</c:v>
                </c:pt>
                <c:pt idx="1140">
                  <c:v>34366.468873440019</c:v>
                </c:pt>
                <c:pt idx="1141">
                  <c:v>34363.902549257662</c:v>
                </c:pt>
                <c:pt idx="1142">
                  <c:v>34334.788675526223</c:v>
                </c:pt>
                <c:pt idx="1143">
                  <c:v>34328.398473383386</c:v>
                </c:pt>
                <c:pt idx="1144">
                  <c:v>34318.700157060019</c:v>
                </c:pt>
                <c:pt idx="1145">
                  <c:v>34294.72497099483</c:v>
                </c:pt>
                <c:pt idx="1146">
                  <c:v>34294.713621839146</c:v>
                </c:pt>
                <c:pt idx="1147">
                  <c:v>34272.444983512149</c:v>
                </c:pt>
                <c:pt idx="1148">
                  <c:v>34271.84710861995</c:v>
                </c:pt>
                <c:pt idx="1149">
                  <c:v>34241.763332088893</c:v>
                </c:pt>
                <c:pt idx="1150">
                  <c:v>34233.580228395622</c:v>
                </c:pt>
                <c:pt idx="1151">
                  <c:v>34226.29255732218</c:v>
                </c:pt>
                <c:pt idx="1152">
                  <c:v>34225.041160200039</c:v>
                </c:pt>
                <c:pt idx="1153">
                  <c:v>34197.114060205604</c:v>
                </c:pt>
                <c:pt idx="1154">
                  <c:v>34194.817746995228</c:v>
                </c:pt>
                <c:pt idx="1155">
                  <c:v>34192.138723600008</c:v>
                </c:pt>
                <c:pt idx="1156">
                  <c:v>34187.511935467846</c:v>
                </c:pt>
                <c:pt idx="1157">
                  <c:v>34181.021888597686</c:v>
                </c:pt>
                <c:pt idx="1158">
                  <c:v>34165.319709981304</c:v>
                </c:pt>
                <c:pt idx="1159">
                  <c:v>34160.98302222223</c:v>
                </c:pt>
                <c:pt idx="1160">
                  <c:v>34160.902099866769</c:v>
                </c:pt>
                <c:pt idx="1161">
                  <c:v>34143.603795817726</c:v>
                </c:pt>
                <c:pt idx="1162">
                  <c:v>34137.297410976411</c:v>
                </c:pt>
                <c:pt idx="1163">
                  <c:v>34134.258265692966</c:v>
                </c:pt>
                <c:pt idx="1164">
                  <c:v>34130.240336227544</c:v>
                </c:pt>
                <c:pt idx="1165">
                  <c:v>34129.471812479998</c:v>
                </c:pt>
                <c:pt idx="1166">
                  <c:v>34108.100084826023</c:v>
                </c:pt>
                <c:pt idx="1167">
                  <c:v>34100.142105173582</c:v>
                </c:pt>
                <c:pt idx="1168">
                  <c:v>34062.786647559951</c:v>
                </c:pt>
                <c:pt idx="1169">
                  <c:v>34062.20022792575</c:v>
                </c:pt>
                <c:pt idx="1170">
                  <c:v>34052.373247859978</c:v>
                </c:pt>
                <c:pt idx="1171">
                  <c:v>34048.175363888913</c:v>
                </c:pt>
                <c:pt idx="1172">
                  <c:v>34037.351266801808</c:v>
                </c:pt>
                <c:pt idx="1173">
                  <c:v>34034.617119360031</c:v>
                </c:pt>
                <c:pt idx="1174">
                  <c:v>34033.119316373697</c:v>
                </c:pt>
                <c:pt idx="1175">
                  <c:v>34032.409667960019</c:v>
                </c:pt>
                <c:pt idx="1176">
                  <c:v>34024.356681870922</c:v>
                </c:pt>
                <c:pt idx="1177">
                  <c:v>34023.447655779994</c:v>
                </c:pt>
                <c:pt idx="1178">
                  <c:v>34002.117051759997</c:v>
                </c:pt>
                <c:pt idx="1179">
                  <c:v>33999.126692860162</c:v>
                </c:pt>
                <c:pt idx="1180">
                  <c:v>33987.062535336314</c:v>
                </c:pt>
                <c:pt idx="1181">
                  <c:v>33984.067254719987</c:v>
                </c:pt>
                <c:pt idx="1182">
                  <c:v>33975.041269971152</c:v>
                </c:pt>
                <c:pt idx="1183">
                  <c:v>33962.194868799983</c:v>
                </c:pt>
                <c:pt idx="1184">
                  <c:v>33950.077822319981</c:v>
                </c:pt>
                <c:pt idx="1185">
                  <c:v>33948.374596181697</c:v>
                </c:pt>
                <c:pt idx="1186">
                  <c:v>33945.743163422791</c:v>
                </c:pt>
                <c:pt idx="1187">
                  <c:v>33926.377945989698</c:v>
                </c:pt>
                <c:pt idx="1188">
                  <c:v>33905.050156136756</c:v>
                </c:pt>
                <c:pt idx="1189">
                  <c:v>33900.903815733938</c:v>
                </c:pt>
                <c:pt idx="1190">
                  <c:v>33895.933446455987</c:v>
                </c:pt>
                <c:pt idx="1191">
                  <c:v>33884.079644669655</c:v>
                </c:pt>
                <c:pt idx="1192">
                  <c:v>33884.024634337315</c:v>
                </c:pt>
                <c:pt idx="1193">
                  <c:v>33872.12060253165</c:v>
                </c:pt>
                <c:pt idx="1194">
                  <c:v>33868.0734765999</c:v>
                </c:pt>
                <c:pt idx="1195">
                  <c:v>33844.020532609698</c:v>
                </c:pt>
                <c:pt idx="1196">
                  <c:v>33844.020532609698</c:v>
                </c:pt>
                <c:pt idx="1197">
                  <c:v>33839.320757219924</c:v>
                </c:pt>
                <c:pt idx="1198">
                  <c:v>33836.127050488874</c:v>
                </c:pt>
                <c:pt idx="1199">
                  <c:v>33830.515436632115</c:v>
                </c:pt>
                <c:pt idx="1200">
                  <c:v>33803.011321335878</c:v>
                </c:pt>
                <c:pt idx="1201">
                  <c:v>33785.798225299943</c:v>
                </c:pt>
                <c:pt idx="1202">
                  <c:v>33783.468433220027</c:v>
                </c:pt>
                <c:pt idx="1203">
                  <c:v>33769.976017305002</c:v>
                </c:pt>
                <c:pt idx="1204">
                  <c:v>33769.3085594937</c:v>
                </c:pt>
                <c:pt idx="1205">
                  <c:v>33768.044723200619</c:v>
                </c:pt>
                <c:pt idx="1206">
                  <c:v>33753.843371599971</c:v>
                </c:pt>
                <c:pt idx="1207">
                  <c:v>33753.717598920026</c:v>
                </c:pt>
                <c:pt idx="1208">
                  <c:v>33741.032432213222</c:v>
                </c:pt>
                <c:pt idx="1209">
                  <c:v>33729.360482885677</c:v>
                </c:pt>
                <c:pt idx="1210">
                  <c:v>33711.151451803969</c:v>
                </c:pt>
                <c:pt idx="1211">
                  <c:v>33706.089840280001</c:v>
                </c:pt>
                <c:pt idx="1212">
                  <c:v>33701.009250458002</c:v>
                </c:pt>
                <c:pt idx="1213">
                  <c:v>33701.009250458002</c:v>
                </c:pt>
                <c:pt idx="1214">
                  <c:v>33657.164558445154</c:v>
                </c:pt>
                <c:pt idx="1215">
                  <c:v>33657.164558445154</c:v>
                </c:pt>
                <c:pt idx="1216">
                  <c:v>33643.422929159999</c:v>
                </c:pt>
                <c:pt idx="1217">
                  <c:v>33626.488610880006</c:v>
                </c:pt>
                <c:pt idx="1218">
                  <c:v>33626.102923190461</c:v>
                </c:pt>
                <c:pt idx="1219">
                  <c:v>33622.698957577326</c:v>
                </c:pt>
                <c:pt idx="1220">
                  <c:v>33622.698957577326</c:v>
                </c:pt>
                <c:pt idx="1221">
                  <c:v>33595.720342568718</c:v>
                </c:pt>
                <c:pt idx="1222">
                  <c:v>33585.026531099975</c:v>
                </c:pt>
                <c:pt idx="1223">
                  <c:v>33576.049337154429</c:v>
                </c:pt>
                <c:pt idx="1224">
                  <c:v>33548.568236040024</c:v>
                </c:pt>
                <c:pt idx="1225">
                  <c:v>33539.587606799985</c:v>
                </c:pt>
                <c:pt idx="1226">
                  <c:v>33537.398772459994</c:v>
                </c:pt>
                <c:pt idx="1227">
                  <c:v>33535.986899458156</c:v>
                </c:pt>
                <c:pt idx="1228">
                  <c:v>33515.353513839982</c:v>
                </c:pt>
                <c:pt idx="1229">
                  <c:v>33509.691773922248</c:v>
                </c:pt>
                <c:pt idx="1230">
                  <c:v>33506.691321737897</c:v>
                </c:pt>
                <c:pt idx="1231">
                  <c:v>33504.776364179976</c:v>
                </c:pt>
                <c:pt idx="1232">
                  <c:v>33499.385395519959</c:v>
                </c:pt>
                <c:pt idx="1233">
                  <c:v>33498.01837139998</c:v>
                </c:pt>
                <c:pt idx="1234">
                  <c:v>33466.885327920005</c:v>
                </c:pt>
                <c:pt idx="1235">
                  <c:v>33456.966447513798</c:v>
                </c:pt>
                <c:pt idx="1236">
                  <c:v>33449.941148624595</c:v>
                </c:pt>
                <c:pt idx="1237">
                  <c:v>33444.732913679989</c:v>
                </c:pt>
                <c:pt idx="1238">
                  <c:v>33443.260112170618</c:v>
                </c:pt>
                <c:pt idx="1239">
                  <c:v>33440.329062669698</c:v>
                </c:pt>
                <c:pt idx="1240">
                  <c:v>33424.906871279287</c:v>
                </c:pt>
                <c:pt idx="1241">
                  <c:v>33415.980194300013</c:v>
                </c:pt>
                <c:pt idx="1242">
                  <c:v>33413.347324150542</c:v>
                </c:pt>
                <c:pt idx="1243">
                  <c:v>33413.347324150542</c:v>
                </c:pt>
                <c:pt idx="1244">
                  <c:v>33394.18304904001</c:v>
                </c:pt>
                <c:pt idx="1245">
                  <c:v>33390.117394209235</c:v>
                </c:pt>
                <c:pt idx="1246">
                  <c:v>33389.31096153886</c:v>
                </c:pt>
                <c:pt idx="1247">
                  <c:v>33379.036740940042</c:v>
                </c:pt>
                <c:pt idx="1248">
                  <c:v>33373.119316373704</c:v>
                </c:pt>
                <c:pt idx="1249">
                  <c:v>33366.585807904041</c:v>
                </c:pt>
                <c:pt idx="1250">
                  <c:v>33360.373500674003</c:v>
                </c:pt>
                <c:pt idx="1251">
                  <c:v>33347.228421613348</c:v>
                </c:pt>
                <c:pt idx="1252">
                  <c:v>33328.765486229233</c:v>
                </c:pt>
                <c:pt idx="1253">
                  <c:v>33304.951670941075</c:v>
                </c:pt>
                <c:pt idx="1254">
                  <c:v>33278.538705346858</c:v>
                </c:pt>
                <c:pt idx="1255">
                  <c:v>33267.794488279971</c:v>
                </c:pt>
                <c:pt idx="1256">
                  <c:v>33254.983548893222</c:v>
                </c:pt>
                <c:pt idx="1257">
                  <c:v>33233.468433219998</c:v>
                </c:pt>
                <c:pt idx="1258">
                  <c:v>33228.62203526972</c:v>
                </c:pt>
                <c:pt idx="1259">
                  <c:v>33225.102568483977</c:v>
                </c:pt>
                <c:pt idx="1260">
                  <c:v>33221.860435424038</c:v>
                </c:pt>
                <c:pt idx="1261">
                  <c:v>33220.693326480039</c:v>
                </c:pt>
                <c:pt idx="1262">
                  <c:v>33211.605541619945</c:v>
                </c:pt>
                <c:pt idx="1263">
                  <c:v>33204.879463800047</c:v>
                </c:pt>
                <c:pt idx="1264">
                  <c:v>33196.381927354036</c:v>
                </c:pt>
                <c:pt idx="1265">
                  <c:v>33191.95267007823</c:v>
                </c:pt>
                <c:pt idx="1266">
                  <c:v>33191.95267007823</c:v>
                </c:pt>
                <c:pt idx="1267">
                  <c:v>33177.649105261698</c:v>
                </c:pt>
                <c:pt idx="1268">
                  <c:v>33175.254402180006</c:v>
                </c:pt>
                <c:pt idx="1269">
                  <c:v>33168.889141156156</c:v>
                </c:pt>
                <c:pt idx="1270">
                  <c:v>33161.245765266758</c:v>
                </c:pt>
                <c:pt idx="1271">
                  <c:v>33142.5164000937</c:v>
                </c:pt>
                <c:pt idx="1272">
                  <c:v>33129.147923299999</c:v>
                </c:pt>
                <c:pt idx="1273">
                  <c:v>33122.829809013718</c:v>
                </c:pt>
                <c:pt idx="1274">
                  <c:v>33106.995509059947</c:v>
                </c:pt>
                <c:pt idx="1275">
                  <c:v>33102.309220130053</c:v>
                </c:pt>
                <c:pt idx="1276">
                  <c:v>33090.491692147152</c:v>
                </c:pt>
                <c:pt idx="1277">
                  <c:v>33090.491692147152</c:v>
                </c:pt>
                <c:pt idx="1278">
                  <c:v>33088.125132369991</c:v>
                </c:pt>
                <c:pt idx="1279">
                  <c:v>33079.105527906773</c:v>
                </c:pt>
                <c:pt idx="1280">
                  <c:v>33079.105527906773</c:v>
                </c:pt>
                <c:pt idx="1281">
                  <c:v>33068.637566968486</c:v>
                </c:pt>
                <c:pt idx="1282">
                  <c:v>33061.140952705602</c:v>
                </c:pt>
                <c:pt idx="1283">
                  <c:v>33039.759439499976</c:v>
                </c:pt>
                <c:pt idx="1284">
                  <c:v>33028.589300832798</c:v>
                </c:pt>
                <c:pt idx="1285">
                  <c:v>33028.589300832798</c:v>
                </c:pt>
                <c:pt idx="1286">
                  <c:v>33023.359347879501</c:v>
                </c:pt>
                <c:pt idx="1287">
                  <c:v>33021.54042963234</c:v>
                </c:pt>
                <c:pt idx="1288">
                  <c:v>33017.933366385849</c:v>
                </c:pt>
                <c:pt idx="1289">
                  <c:v>33015.964384991079</c:v>
                </c:pt>
                <c:pt idx="1290">
                  <c:v>33013.33651219996</c:v>
                </c:pt>
                <c:pt idx="1291">
                  <c:v>33004.948196880003</c:v>
                </c:pt>
                <c:pt idx="1292">
                  <c:v>32994.380646397076</c:v>
                </c:pt>
                <c:pt idx="1293">
                  <c:v>32986.172682053475</c:v>
                </c:pt>
                <c:pt idx="1294">
                  <c:v>32985.255141731534</c:v>
                </c:pt>
                <c:pt idx="1295">
                  <c:v>32976.299545450755</c:v>
                </c:pt>
                <c:pt idx="1296">
                  <c:v>32975.301158669659</c:v>
                </c:pt>
                <c:pt idx="1297">
                  <c:v>32971.666044725753</c:v>
                </c:pt>
                <c:pt idx="1298">
                  <c:v>32970.917564193791</c:v>
                </c:pt>
                <c:pt idx="1299">
                  <c:v>32965.214334738863</c:v>
                </c:pt>
                <c:pt idx="1300">
                  <c:v>32944.362964479988</c:v>
                </c:pt>
                <c:pt idx="1301">
                  <c:v>32933.229333546769</c:v>
                </c:pt>
                <c:pt idx="1302">
                  <c:v>32929.162269466404</c:v>
                </c:pt>
                <c:pt idx="1303">
                  <c:v>32917.139335565684</c:v>
                </c:pt>
                <c:pt idx="1304">
                  <c:v>32916.730555579554</c:v>
                </c:pt>
                <c:pt idx="1305">
                  <c:v>32894.587451596548</c:v>
                </c:pt>
                <c:pt idx="1306">
                  <c:v>32890.860866469688</c:v>
                </c:pt>
                <c:pt idx="1307">
                  <c:v>32889.836255319991</c:v>
                </c:pt>
                <c:pt idx="1308">
                  <c:v>32884.42331006968</c:v>
                </c:pt>
                <c:pt idx="1309">
                  <c:v>32881.167229285726</c:v>
                </c:pt>
                <c:pt idx="1310">
                  <c:v>32879.230458960774</c:v>
                </c:pt>
                <c:pt idx="1311">
                  <c:v>32869.732893605113</c:v>
                </c:pt>
                <c:pt idx="1312">
                  <c:v>32861.179538293341</c:v>
                </c:pt>
                <c:pt idx="1313">
                  <c:v>32855.845900654793</c:v>
                </c:pt>
                <c:pt idx="1314">
                  <c:v>32854.469373279229</c:v>
                </c:pt>
                <c:pt idx="1315">
                  <c:v>32845.585052102309</c:v>
                </c:pt>
                <c:pt idx="1316">
                  <c:v>32826.373177155561</c:v>
                </c:pt>
                <c:pt idx="1317">
                  <c:v>32812.632259423073</c:v>
                </c:pt>
                <c:pt idx="1318">
                  <c:v>32804.736901640019</c:v>
                </c:pt>
                <c:pt idx="1319">
                  <c:v>32785.983022222237</c:v>
                </c:pt>
                <c:pt idx="1320">
                  <c:v>32785.30146341995</c:v>
                </c:pt>
                <c:pt idx="1321">
                  <c:v>32782.306102546805</c:v>
                </c:pt>
                <c:pt idx="1322">
                  <c:v>32774.444285439989</c:v>
                </c:pt>
                <c:pt idx="1323">
                  <c:v>32761.591253907234</c:v>
                </c:pt>
                <c:pt idx="1324">
                  <c:v>32734.644443160036</c:v>
                </c:pt>
                <c:pt idx="1325">
                  <c:v>32732.607985431543</c:v>
                </c:pt>
                <c:pt idx="1326">
                  <c:v>32725.556658299934</c:v>
                </c:pt>
                <c:pt idx="1327">
                  <c:v>32724.817938226723</c:v>
                </c:pt>
                <c:pt idx="1328">
                  <c:v>32711.784090735626</c:v>
                </c:pt>
                <c:pt idx="1329">
                  <c:v>32708.390511291847</c:v>
                </c:pt>
                <c:pt idx="1330">
                  <c:v>32706.983980090536</c:v>
                </c:pt>
                <c:pt idx="1331">
                  <c:v>32706.983980090536</c:v>
                </c:pt>
                <c:pt idx="1332">
                  <c:v>32702.058576951928</c:v>
                </c:pt>
                <c:pt idx="1333">
                  <c:v>32695.015928739998</c:v>
                </c:pt>
                <c:pt idx="1334">
                  <c:v>32689.205518859995</c:v>
                </c:pt>
                <c:pt idx="1335">
                  <c:v>32681.930779893013</c:v>
                </c:pt>
                <c:pt idx="1336">
                  <c:v>32668.631967209614</c:v>
                </c:pt>
                <c:pt idx="1337">
                  <c:v>32655.767326015197</c:v>
                </c:pt>
                <c:pt idx="1338">
                  <c:v>32649.824364010619</c:v>
                </c:pt>
                <c:pt idx="1339">
                  <c:v>32646.096527573725</c:v>
                </c:pt>
                <c:pt idx="1340">
                  <c:v>32640.400710279904</c:v>
                </c:pt>
                <c:pt idx="1341">
                  <c:v>32630.809120799964</c:v>
                </c:pt>
                <c:pt idx="1342">
                  <c:v>32627.616109219907</c:v>
                </c:pt>
                <c:pt idx="1343">
                  <c:v>32618.956045569637</c:v>
                </c:pt>
                <c:pt idx="1344">
                  <c:v>32617.487475073209</c:v>
                </c:pt>
                <c:pt idx="1345">
                  <c:v>32595.997878180046</c:v>
                </c:pt>
                <c:pt idx="1346">
                  <c:v>32591.598862431234</c:v>
                </c:pt>
                <c:pt idx="1347">
                  <c:v>32579.073738773703</c:v>
                </c:pt>
                <c:pt idx="1348">
                  <c:v>32571.763785220002</c:v>
                </c:pt>
                <c:pt idx="1349">
                  <c:v>32548.002627904923</c:v>
                </c:pt>
                <c:pt idx="1350">
                  <c:v>32526.04483260003</c:v>
                </c:pt>
                <c:pt idx="1351">
                  <c:v>32515.834947359926</c:v>
                </c:pt>
                <c:pt idx="1352">
                  <c:v>32515.834947359926</c:v>
                </c:pt>
                <c:pt idx="1353">
                  <c:v>32504.743817919258</c:v>
                </c:pt>
                <c:pt idx="1354">
                  <c:v>32503.836337275778</c:v>
                </c:pt>
                <c:pt idx="1355">
                  <c:v>32501.761311337996</c:v>
                </c:pt>
                <c:pt idx="1356">
                  <c:v>32501.143185060009</c:v>
                </c:pt>
                <c:pt idx="1357">
                  <c:v>32480.92566228571</c:v>
                </c:pt>
                <c:pt idx="1358">
                  <c:v>32471.053431279273</c:v>
                </c:pt>
                <c:pt idx="1359">
                  <c:v>32461.58420135354</c:v>
                </c:pt>
                <c:pt idx="1360">
                  <c:v>32461.205250414772</c:v>
                </c:pt>
                <c:pt idx="1361">
                  <c:v>32454.418053933248</c:v>
                </c:pt>
                <c:pt idx="1362">
                  <c:v>32450.372963436152</c:v>
                </c:pt>
                <c:pt idx="1363">
                  <c:v>32447.564058799966</c:v>
                </c:pt>
                <c:pt idx="1364">
                  <c:v>32447.180450226773</c:v>
                </c:pt>
                <c:pt idx="1365">
                  <c:v>32440.237449343331</c:v>
                </c:pt>
                <c:pt idx="1366">
                  <c:v>32435.333324686773</c:v>
                </c:pt>
                <c:pt idx="1367">
                  <c:v>32414.181465416677</c:v>
                </c:pt>
                <c:pt idx="1368">
                  <c:v>32402.312367051843</c:v>
                </c:pt>
                <c:pt idx="1369">
                  <c:v>32398.815844560002</c:v>
                </c:pt>
                <c:pt idx="1370">
                  <c:v>32371.151010240315</c:v>
                </c:pt>
                <c:pt idx="1371">
                  <c:v>32362.18011511692</c:v>
                </c:pt>
                <c:pt idx="1372">
                  <c:v>32357.353764779979</c:v>
                </c:pt>
                <c:pt idx="1373">
                  <c:v>32326.795695475772</c:v>
                </c:pt>
                <c:pt idx="1374">
                  <c:v>32318.795173939987</c:v>
                </c:pt>
                <c:pt idx="1375">
                  <c:v>32318.688018320016</c:v>
                </c:pt>
                <c:pt idx="1376">
                  <c:v>32312.925482623079</c:v>
                </c:pt>
                <c:pt idx="1377">
                  <c:v>32311.914840479989</c:v>
                </c:pt>
                <c:pt idx="1378">
                  <c:v>32303.648865839976</c:v>
                </c:pt>
                <c:pt idx="1379">
                  <c:v>32290.15579080614</c:v>
                </c:pt>
                <c:pt idx="1380">
                  <c:v>32288.39540211999</c:v>
                </c:pt>
                <c:pt idx="1381">
                  <c:v>32287.680747519978</c:v>
                </c:pt>
                <c:pt idx="1382">
                  <c:v>32285.73040948877</c:v>
                </c:pt>
                <c:pt idx="1383">
                  <c:v>32285.008542469655</c:v>
                </c:pt>
                <c:pt idx="1384">
                  <c:v>32279.018555417893</c:v>
                </c:pt>
                <c:pt idx="1385">
                  <c:v>32270.631265207077</c:v>
                </c:pt>
                <c:pt idx="1386">
                  <c:v>32258.468153612888</c:v>
                </c:pt>
                <c:pt idx="1387">
                  <c:v>32248.835385918461</c:v>
                </c:pt>
                <c:pt idx="1388">
                  <c:v>32239.212561600008</c:v>
                </c:pt>
                <c:pt idx="1389">
                  <c:v>32239.086788920027</c:v>
                </c:pt>
                <c:pt idx="1390">
                  <c:v>32224.159342765077</c:v>
                </c:pt>
                <c:pt idx="1391">
                  <c:v>32222.255585422248</c:v>
                </c:pt>
                <c:pt idx="1392">
                  <c:v>32217.060147359993</c:v>
                </c:pt>
                <c:pt idx="1393">
                  <c:v>32186.914199855575</c:v>
                </c:pt>
                <c:pt idx="1394">
                  <c:v>32183.324696645694</c:v>
                </c:pt>
                <c:pt idx="1395">
                  <c:v>32166.510282720017</c:v>
                </c:pt>
                <c:pt idx="1396">
                  <c:v>32154.351826959904</c:v>
                </c:pt>
                <c:pt idx="1397">
                  <c:v>32151.363974620039</c:v>
                </c:pt>
                <c:pt idx="1398">
                  <c:v>32138.913041584045</c:v>
                </c:pt>
                <c:pt idx="1399">
                  <c:v>32105.179141144326</c:v>
                </c:pt>
                <c:pt idx="1400">
                  <c:v>32095.487229951541</c:v>
                </c:pt>
                <c:pt idx="1401">
                  <c:v>32081.679695572195</c:v>
                </c:pt>
                <c:pt idx="1402">
                  <c:v>32072.969270754445</c:v>
                </c:pt>
                <c:pt idx="1403">
                  <c:v>32071.343118840388</c:v>
                </c:pt>
                <c:pt idx="1404">
                  <c:v>32066.522672669715</c:v>
                </c:pt>
                <c:pt idx="1405">
                  <c:v>32066.157605955847</c:v>
                </c:pt>
                <c:pt idx="1406">
                  <c:v>32058.976833713081</c:v>
                </c:pt>
                <c:pt idx="1407">
                  <c:v>32055.287125034039</c:v>
                </c:pt>
                <c:pt idx="1408">
                  <c:v>32050.722825524615</c:v>
                </c:pt>
                <c:pt idx="1409">
                  <c:v>32039.995949280026</c:v>
                </c:pt>
                <c:pt idx="1410">
                  <c:v>32027.986058420007</c:v>
                </c:pt>
                <c:pt idx="1411">
                  <c:v>32021.763785220013</c:v>
                </c:pt>
                <c:pt idx="1412">
                  <c:v>32019.002654406027</c:v>
                </c:pt>
                <c:pt idx="1413">
                  <c:v>32015.344018267075</c:v>
                </c:pt>
                <c:pt idx="1414">
                  <c:v>32010.018214896616</c:v>
                </c:pt>
                <c:pt idx="1415">
                  <c:v>32000.138979248844</c:v>
                </c:pt>
                <c:pt idx="1416">
                  <c:v>31990.920661620039</c:v>
                </c:pt>
                <c:pt idx="1417">
                  <c:v>31990.145554180028</c:v>
                </c:pt>
                <c:pt idx="1418">
                  <c:v>31989.938751223541</c:v>
                </c:pt>
                <c:pt idx="1419">
                  <c:v>31985.413066421679</c:v>
                </c:pt>
                <c:pt idx="1420">
                  <c:v>31977.059342799974</c:v>
                </c:pt>
                <c:pt idx="1421">
                  <c:v>31968.709161034039</c:v>
                </c:pt>
                <c:pt idx="1422">
                  <c:v>31957.14602808464</c:v>
                </c:pt>
                <c:pt idx="1423">
                  <c:v>31952.254517919984</c:v>
                </c:pt>
                <c:pt idx="1424">
                  <c:v>31941.216374836153</c:v>
                </c:pt>
                <c:pt idx="1425">
                  <c:v>31933.572998946755</c:v>
                </c:pt>
                <c:pt idx="1426">
                  <c:v>31925.167845205538</c:v>
                </c:pt>
                <c:pt idx="1427">
                  <c:v>31921.494239056792</c:v>
                </c:pt>
                <c:pt idx="1428">
                  <c:v>31919.073738773692</c:v>
                </c:pt>
                <c:pt idx="1429">
                  <c:v>31918.932640099989</c:v>
                </c:pt>
                <c:pt idx="1430">
                  <c:v>31915.907772116687</c:v>
                </c:pt>
                <c:pt idx="1431">
                  <c:v>31912.766961239995</c:v>
                </c:pt>
                <c:pt idx="1432">
                  <c:v>31911.926533959984</c:v>
                </c:pt>
                <c:pt idx="1433">
                  <c:v>31901.349384300029</c:v>
                </c:pt>
                <c:pt idx="1434">
                  <c:v>31895.290861060046</c:v>
                </c:pt>
                <c:pt idx="1435">
                  <c:v>31881.13186152566</c:v>
                </c:pt>
                <c:pt idx="1436">
                  <c:v>31871.304881459975</c:v>
                </c:pt>
                <c:pt idx="1437">
                  <c:v>31870.791579973786</c:v>
                </c:pt>
                <c:pt idx="1438">
                  <c:v>31870.226519693737</c:v>
                </c:pt>
                <c:pt idx="1439">
                  <c:v>31837.280515569699</c:v>
                </c:pt>
                <c:pt idx="1440">
                  <c:v>31834.4156310734</c:v>
                </c:pt>
                <c:pt idx="1441">
                  <c:v>31829.594688320009</c:v>
                </c:pt>
                <c:pt idx="1442">
                  <c:v>31825.865957159989</c:v>
                </c:pt>
                <c:pt idx="1443">
                  <c:v>31821.591137686308</c:v>
                </c:pt>
                <c:pt idx="1444">
                  <c:v>31821.04868536002</c:v>
                </c:pt>
                <c:pt idx="1445">
                  <c:v>31816.619303822255</c:v>
                </c:pt>
                <c:pt idx="1446">
                  <c:v>31812.80776822886</c:v>
                </c:pt>
                <c:pt idx="1447">
                  <c:v>31812.086673179976</c:v>
                </c:pt>
                <c:pt idx="1448">
                  <c:v>31801.631864199986</c:v>
                </c:pt>
                <c:pt idx="1449">
                  <c:v>31797.919376118924</c:v>
                </c:pt>
                <c:pt idx="1450">
                  <c:v>31792.969672097897</c:v>
                </c:pt>
                <c:pt idx="1451">
                  <c:v>31786.240765031223</c:v>
                </c:pt>
                <c:pt idx="1452">
                  <c:v>31779.028037400782</c:v>
                </c:pt>
                <c:pt idx="1453">
                  <c:v>31778.04005102185</c:v>
                </c:pt>
                <c:pt idx="1454">
                  <c:v>31776.62008321895</c:v>
                </c:pt>
                <c:pt idx="1455">
                  <c:v>31767.306229781709</c:v>
                </c:pt>
                <c:pt idx="1456">
                  <c:v>31753.648865839976</c:v>
                </c:pt>
                <c:pt idx="1457">
                  <c:v>31753.163678280009</c:v>
                </c:pt>
                <c:pt idx="1458">
                  <c:v>31748.05341186449</c:v>
                </c:pt>
                <c:pt idx="1459">
                  <c:v>31747.590342599971</c:v>
                </c:pt>
                <c:pt idx="1460">
                  <c:v>31742.622495588894</c:v>
                </c:pt>
                <c:pt idx="1461">
                  <c:v>31735.485314875983</c:v>
                </c:pt>
                <c:pt idx="1462">
                  <c:v>31731.011264039993</c:v>
                </c:pt>
                <c:pt idx="1463">
                  <c:v>31722.030634799947</c:v>
                </c:pt>
                <c:pt idx="1464">
                  <c:v>31711.787908142698</c:v>
                </c:pt>
                <c:pt idx="1465">
                  <c:v>31690.248653799979</c:v>
                </c:pt>
                <c:pt idx="1466">
                  <c:v>31687.21939218005</c:v>
                </c:pt>
                <c:pt idx="1467">
                  <c:v>31680.878586884995</c:v>
                </c:pt>
                <c:pt idx="1468">
                  <c:v>31680.461399400014</c:v>
                </c:pt>
                <c:pt idx="1469">
                  <c:v>31679.156218469743</c:v>
                </c:pt>
                <c:pt idx="1470">
                  <c:v>31676.591710499997</c:v>
                </c:pt>
                <c:pt idx="1471">
                  <c:v>31668.045185853171</c:v>
                </c:pt>
                <c:pt idx="1472">
                  <c:v>31665.315091300043</c:v>
                </c:pt>
                <c:pt idx="1473">
                  <c:v>31652.864158264038</c:v>
                </c:pt>
                <c:pt idx="1474">
                  <c:v>31646.203462318925</c:v>
                </c:pt>
                <c:pt idx="1475">
                  <c:v>31641.780467879998</c:v>
                </c:pt>
                <c:pt idx="1476">
                  <c:v>31638.581551130042</c:v>
                </c:pt>
                <c:pt idx="1477">
                  <c:v>31636.598338888896</c:v>
                </c:pt>
                <c:pt idx="1478">
                  <c:v>31627.175941680023</c:v>
                </c:pt>
                <c:pt idx="1479">
                  <c:v>31622.106398741689</c:v>
                </c:pt>
                <c:pt idx="1480">
                  <c:v>31622.05402138397</c:v>
                </c:pt>
                <c:pt idx="1481">
                  <c:v>31619.88174363333</c:v>
                </c:pt>
                <c:pt idx="1482">
                  <c:v>31614.517113299993</c:v>
                </c:pt>
                <c:pt idx="1483">
                  <c:v>31612.982900946616</c:v>
                </c:pt>
                <c:pt idx="1484">
                  <c:v>31610.088970877692</c:v>
                </c:pt>
                <c:pt idx="1485">
                  <c:v>31596.387473523235</c:v>
                </c:pt>
                <c:pt idx="1486">
                  <c:v>31578.433882349244</c:v>
                </c:pt>
                <c:pt idx="1487">
                  <c:v>31571.415574683546</c:v>
                </c:pt>
                <c:pt idx="1488">
                  <c:v>31559.975405889621</c:v>
                </c:pt>
                <c:pt idx="1489">
                  <c:v>31557.628697099946</c:v>
                </c:pt>
                <c:pt idx="1490">
                  <c:v>31523.790680555521</c:v>
                </c:pt>
                <c:pt idx="1491">
                  <c:v>31519.030153821692</c:v>
                </c:pt>
                <c:pt idx="1492">
                  <c:v>31515.439101537788</c:v>
                </c:pt>
                <c:pt idx="1493">
                  <c:v>31506.622912148723</c:v>
                </c:pt>
                <c:pt idx="1494">
                  <c:v>31499.934055415815</c:v>
                </c:pt>
                <c:pt idx="1495">
                  <c:v>31499.934055415815</c:v>
                </c:pt>
                <c:pt idx="1496">
                  <c:v>31482.66027771404</c:v>
                </c:pt>
                <c:pt idx="1497">
                  <c:v>31466.65100498404</c:v>
                </c:pt>
                <c:pt idx="1498">
                  <c:v>31455.167491516157</c:v>
                </c:pt>
                <c:pt idx="1499">
                  <c:v>31447.524115626762</c:v>
                </c:pt>
                <c:pt idx="1500">
                  <c:v>31445.773195596412</c:v>
                </c:pt>
                <c:pt idx="1501">
                  <c:v>31411.065063269711</c:v>
                </c:pt>
                <c:pt idx="1502">
                  <c:v>31403.136354479964</c:v>
                </c:pt>
                <c:pt idx="1503">
                  <c:v>31399.56984944324</c:v>
                </c:pt>
                <c:pt idx="1504">
                  <c:v>31384.293230180094</c:v>
                </c:pt>
                <c:pt idx="1505">
                  <c:v>31367.869017093795</c:v>
                </c:pt>
                <c:pt idx="1506">
                  <c:v>31360.443698712075</c:v>
                </c:pt>
                <c:pt idx="1507">
                  <c:v>31360.059137220003</c:v>
                </c:pt>
                <c:pt idx="1508">
                  <c:v>31329.268551213772</c:v>
                </c:pt>
                <c:pt idx="1509">
                  <c:v>31329.268551213772</c:v>
                </c:pt>
                <c:pt idx="1510">
                  <c:v>31326.037789859969</c:v>
                </c:pt>
                <c:pt idx="1511">
                  <c:v>31307.360144375198</c:v>
                </c:pt>
                <c:pt idx="1512">
                  <c:v>31299.053211232847</c:v>
                </c:pt>
                <c:pt idx="1513">
                  <c:v>31299.053211232847</c:v>
                </c:pt>
                <c:pt idx="1514">
                  <c:v>31281.338060765702</c:v>
                </c:pt>
                <c:pt idx="1515">
                  <c:v>31278.269073480013</c:v>
                </c:pt>
                <c:pt idx="1516">
                  <c:v>31270.670653419988</c:v>
                </c:pt>
                <c:pt idx="1517">
                  <c:v>31261.835396920902</c:v>
                </c:pt>
                <c:pt idx="1518">
                  <c:v>31258.553606939982</c:v>
                </c:pt>
                <c:pt idx="1519">
                  <c:v>31226.745287613248</c:v>
                </c:pt>
                <c:pt idx="1520">
                  <c:v>31199.918129720838</c:v>
                </c:pt>
                <c:pt idx="1521">
                  <c:v>31199.918129720838</c:v>
                </c:pt>
                <c:pt idx="1522">
                  <c:v>31198.14505640553</c:v>
                </c:pt>
                <c:pt idx="1523">
                  <c:v>31192.050949973724</c:v>
                </c:pt>
                <c:pt idx="1524">
                  <c:v>31182.130586150921</c:v>
                </c:pt>
                <c:pt idx="1525">
                  <c:v>31179.31445083936</c:v>
                </c:pt>
                <c:pt idx="1526">
                  <c:v>31171.812583053154</c:v>
                </c:pt>
                <c:pt idx="1527">
                  <c:v>31157.74418666973</c:v>
                </c:pt>
                <c:pt idx="1528">
                  <c:v>31153.837690351545</c:v>
                </c:pt>
                <c:pt idx="1529">
                  <c:v>31147.796541839925</c:v>
                </c:pt>
                <c:pt idx="1530">
                  <c:v>31138.991221252119</c:v>
                </c:pt>
                <c:pt idx="1531">
                  <c:v>31138.268923761163</c:v>
                </c:pt>
                <c:pt idx="1532">
                  <c:v>31125.028161173701</c:v>
                </c:pt>
                <c:pt idx="1533">
                  <c:v>31122.380410220623</c:v>
                </c:pt>
                <c:pt idx="1534">
                  <c:v>31116.113829285689</c:v>
                </c:pt>
                <c:pt idx="1535">
                  <c:v>31115.004806966637</c:v>
                </c:pt>
                <c:pt idx="1536">
                  <c:v>31101.751470614003</c:v>
                </c:pt>
                <c:pt idx="1537">
                  <c:v>31097.998025786157</c:v>
                </c:pt>
                <c:pt idx="1538">
                  <c:v>31096.89987092531</c:v>
                </c:pt>
                <c:pt idx="1539">
                  <c:v>31096.89987092531</c:v>
                </c:pt>
                <c:pt idx="1540">
                  <c:v>31091.944217840024</c:v>
                </c:pt>
                <c:pt idx="1541">
                  <c:v>31091.122407619983</c:v>
                </c:pt>
                <c:pt idx="1542">
                  <c:v>31075.976099519976</c:v>
                </c:pt>
                <c:pt idx="1543">
                  <c:v>31073.303894469642</c:v>
                </c:pt>
                <c:pt idx="1544">
                  <c:v>31071.579813779954</c:v>
                </c:pt>
                <c:pt idx="1545">
                  <c:v>31066.8663380697</c:v>
                </c:pt>
                <c:pt idx="1546">
                  <c:v>31066.235780974312</c:v>
                </c:pt>
                <c:pt idx="1547">
                  <c:v>31058.057643168766</c:v>
                </c:pt>
                <c:pt idx="1548">
                  <c:v>31033.732378593719</c:v>
                </c:pt>
                <c:pt idx="1549">
                  <c:v>31022.078086091231</c:v>
                </c:pt>
                <c:pt idx="1550">
                  <c:v>31011.414022600031</c:v>
                </c:pt>
                <c:pt idx="1551">
                  <c:v>30992.563500540517</c:v>
                </c:pt>
                <c:pt idx="1552">
                  <c:v>30991.742974834229</c:v>
                </c:pt>
                <c:pt idx="1553">
                  <c:v>30983.873343911717</c:v>
                </c:pt>
                <c:pt idx="1554">
                  <c:v>30940.161608608152</c:v>
                </c:pt>
                <c:pt idx="1555">
                  <c:v>30936.438913977381</c:v>
                </c:pt>
                <c:pt idx="1556">
                  <c:v>30932.933248800025</c:v>
                </c:pt>
                <c:pt idx="1557">
                  <c:v>30927.340798106929</c:v>
                </c:pt>
                <c:pt idx="1558">
                  <c:v>30927.340798106929</c:v>
                </c:pt>
                <c:pt idx="1559">
                  <c:v>30925.385870305385</c:v>
                </c:pt>
                <c:pt idx="1560">
                  <c:v>30919.766709512434</c:v>
                </c:pt>
                <c:pt idx="1561">
                  <c:v>30917.087471159957</c:v>
                </c:pt>
                <c:pt idx="1562">
                  <c:v>30897.235557820077</c:v>
                </c:pt>
                <c:pt idx="1563">
                  <c:v>30897.235557820077</c:v>
                </c:pt>
                <c:pt idx="1564">
                  <c:v>30894.729518457825</c:v>
                </c:pt>
                <c:pt idx="1565">
                  <c:v>30889.004919088122</c:v>
                </c:pt>
                <c:pt idx="1566">
                  <c:v>30869.931572925296</c:v>
                </c:pt>
                <c:pt idx="1567">
                  <c:v>30869.498742468277</c:v>
                </c:pt>
                <c:pt idx="1568">
                  <c:v>30865.341910259991</c:v>
                </c:pt>
                <c:pt idx="1569">
                  <c:v>30840.064839046408</c:v>
                </c:pt>
                <c:pt idx="1570">
                  <c:v>30828.670345397692</c:v>
                </c:pt>
                <c:pt idx="1571">
                  <c:v>30815.203303736762</c:v>
                </c:pt>
                <c:pt idx="1572">
                  <c:v>30813.252148799973</c:v>
                </c:pt>
                <c:pt idx="1573">
                  <c:v>30806.865430488939</c:v>
                </c:pt>
                <c:pt idx="1574">
                  <c:v>30805.490021176545</c:v>
                </c:pt>
                <c:pt idx="1575">
                  <c:v>30802.932365838216</c:v>
                </c:pt>
                <c:pt idx="1576">
                  <c:v>30800.313292100007</c:v>
                </c:pt>
                <c:pt idx="1577">
                  <c:v>30799.098368541789</c:v>
                </c:pt>
                <c:pt idx="1578">
                  <c:v>30791.425322533745</c:v>
                </c:pt>
                <c:pt idx="1579">
                  <c:v>30790.597678325696</c:v>
                </c:pt>
                <c:pt idx="1580">
                  <c:v>30789.194737705577</c:v>
                </c:pt>
                <c:pt idx="1581">
                  <c:v>30784.529520381999</c:v>
                </c:pt>
                <c:pt idx="1582">
                  <c:v>30778.44090618</c:v>
                </c:pt>
                <c:pt idx="1583">
                  <c:v>30778.440906179978</c:v>
                </c:pt>
                <c:pt idx="1584">
                  <c:v>30769.353121320037</c:v>
                </c:pt>
                <c:pt idx="1585">
                  <c:v>30761.567404881029</c:v>
                </c:pt>
                <c:pt idx="1586">
                  <c:v>30748.014930355577</c:v>
                </c:pt>
                <c:pt idx="1587">
                  <c:v>30740.696404293252</c:v>
                </c:pt>
                <c:pt idx="1588">
                  <c:v>30733.382655899288</c:v>
                </c:pt>
                <c:pt idx="1589">
                  <c:v>30724.581751599981</c:v>
                </c:pt>
                <c:pt idx="1590">
                  <c:v>30724.455978920014</c:v>
                </c:pt>
                <c:pt idx="1591">
                  <c:v>30712.891645308235</c:v>
                </c:pt>
                <c:pt idx="1592">
                  <c:v>30712.891645308235</c:v>
                </c:pt>
                <c:pt idx="1593">
                  <c:v>30707.173653751695</c:v>
                </c:pt>
                <c:pt idx="1594">
                  <c:v>30701.026715551081</c:v>
                </c:pt>
                <c:pt idx="1595">
                  <c:v>30691.259873779985</c:v>
                </c:pt>
                <c:pt idx="1596">
                  <c:v>30685.205229938936</c:v>
                </c:pt>
                <c:pt idx="1597">
                  <c:v>30684.253767639992</c:v>
                </c:pt>
                <c:pt idx="1598">
                  <c:v>30683.586213060014</c:v>
                </c:pt>
                <c:pt idx="1599">
                  <c:v>30643.510555011544</c:v>
                </c:pt>
                <c:pt idx="1600">
                  <c:v>30639.0234669327</c:v>
                </c:pt>
                <c:pt idx="1601">
                  <c:v>30617.787007213996</c:v>
                </c:pt>
                <c:pt idx="1602">
                  <c:v>30614.193660100773</c:v>
                </c:pt>
                <c:pt idx="1603">
                  <c:v>30610.127870300053</c:v>
                </c:pt>
                <c:pt idx="1604">
                  <c:v>30606.192411721047</c:v>
                </c:pt>
                <c:pt idx="1605">
                  <c:v>30605.073524299984</c:v>
                </c:pt>
                <c:pt idx="1606">
                  <c:v>30597.936639293712</c:v>
                </c:pt>
                <c:pt idx="1607">
                  <c:v>30595.154854952383</c:v>
                </c:pt>
                <c:pt idx="1608">
                  <c:v>30593.375919040027</c:v>
                </c:pt>
                <c:pt idx="1609">
                  <c:v>30589.927216199972</c:v>
                </c:pt>
                <c:pt idx="1610">
                  <c:v>30572.008759848773</c:v>
                </c:pt>
                <c:pt idx="1611">
                  <c:v>30557.495111343538</c:v>
                </c:pt>
                <c:pt idx="1612">
                  <c:v>30551.66210906277</c:v>
                </c:pt>
                <c:pt idx="1613">
                  <c:v>30541.944217839995</c:v>
                </c:pt>
                <c:pt idx="1614">
                  <c:v>30529.622520751542</c:v>
                </c:pt>
                <c:pt idx="1615">
                  <c:v>30528.39004465321</c:v>
                </c:pt>
                <c:pt idx="1616">
                  <c:v>30525.976099519976</c:v>
                </c:pt>
                <c:pt idx="1617">
                  <c:v>30525.365139280028</c:v>
                </c:pt>
                <c:pt idx="1618">
                  <c:v>30519.917576279975</c:v>
                </c:pt>
                <c:pt idx="1619">
                  <c:v>30514.579795816771</c:v>
                </c:pt>
                <c:pt idx="1620">
                  <c:v>30513.355248420048</c:v>
                </c:pt>
                <c:pt idx="1621">
                  <c:v>30507.848617537926</c:v>
                </c:pt>
                <c:pt idx="1622">
                  <c:v>30507.848617537926</c:v>
                </c:pt>
                <c:pt idx="1623">
                  <c:v>30495.258256091973</c:v>
                </c:pt>
                <c:pt idx="1624">
                  <c:v>30494.357868479947</c:v>
                </c:pt>
                <c:pt idx="1625">
                  <c:v>30481.877964666619</c:v>
                </c:pt>
                <c:pt idx="1626">
                  <c:v>30474.139650770321</c:v>
                </c:pt>
                <c:pt idx="1627">
                  <c:v>30471.035563216767</c:v>
                </c:pt>
                <c:pt idx="1628">
                  <c:v>30467.451570469668</c:v>
                </c:pt>
                <c:pt idx="1629">
                  <c:v>30465.028161173686</c:v>
                </c:pt>
                <c:pt idx="1630">
                  <c:v>30448.918944179997</c:v>
                </c:pt>
                <c:pt idx="1631">
                  <c:v>30437.623707920004</c:v>
                </c:pt>
                <c:pt idx="1632">
                  <c:v>30427.086283925633</c:v>
                </c:pt>
                <c:pt idx="1633">
                  <c:v>30415.471293679951</c:v>
                </c:pt>
                <c:pt idx="1634">
                  <c:v>30415.217185323389</c:v>
                </c:pt>
                <c:pt idx="1635">
                  <c:v>30414.738906855779</c:v>
                </c:pt>
                <c:pt idx="1636">
                  <c:v>30410.785004750054</c:v>
                </c:pt>
                <c:pt idx="1637">
                  <c:v>30399.50317536002</c:v>
                </c:pt>
                <c:pt idx="1638">
                  <c:v>30396.23891022231</c:v>
                </c:pt>
                <c:pt idx="1639">
                  <c:v>30386.718574300015</c:v>
                </c:pt>
                <c:pt idx="1640">
                  <c:v>30366.565823306355</c:v>
                </c:pt>
                <c:pt idx="1641">
                  <c:v>30362.071530399229</c:v>
                </c:pt>
                <c:pt idx="1642">
                  <c:v>30342.625548293767</c:v>
                </c:pt>
                <c:pt idx="1643">
                  <c:v>30318.554814253399</c:v>
                </c:pt>
                <c:pt idx="1644">
                  <c:v>30314.610417238917</c:v>
                </c:pt>
                <c:pt idx="1645">
                  <c:v>30314.264408780011</c:v>
                </c:pt>
                <c:pt idx="1646">
                  <c:v>30313.423981500007</c:v>
                </c:pt>
                <c:pt idx="1647">
                  <c:v>30313.260652181692</c:v>
                </c:pt>
                <c:pt idx="1648">
                  <c:v>30282.41172612421</c:v>
                </c:pt>
                <c:pt idx="1649">
                  <c:v>30278.612738880005</c:v>
                </c:pt>
                <c:pt idx="1650">
                  <c:v>30264.615118865851</c:v>
                </c:pt>
                <c:pt idx="1651">
                  <c:v>30252.838749099988</c:v>
                </c:pt>
                <c:pt idx="1652">
                  <c:v>30248.96570066972</c:v>
                </c:pt>
                <c:pt idx="1653">
                  <c:v>30238.532868279988</c:v>
                </c:pt>
                <c:pt idx="1654">
                  <c:v>30237.698265055777</c:v>
                </c:pt>
                <c:pt idx="1655">
                  <c:v>30218.100429276412</c:v>
                </c:pt>
                <c:pt idx="1656">
                  <c:v>30205.210990459993</c:v>
                </c:pt>
                <c:pt idx="1657">
                  <c:v>30202.747838755578</c:v>
                </c:pt>
                <c:pt idx="1658">
                  <c:v>30201.165298187236</c:v>
                </c:pt>
                <c:pt idx="1659">
                  <c:v>30198.312039939981</c:v>
                </c:pt>
                <c:pt idx="1660">
                  <c:v>30198.204884319988</c:v>
                </c:pt>
                <c:pt idx="1661">
                  <c:v>30197.968490635845</c:v>
                </c:pt>
                <c:pt idx="1662">
                  <c:v>30195.939843367698</c:v>
                </c:pt>
                <c:pt idx="1663">
                  <c:v>30189.921124997898</c:v>
                </c:pt>
                <c:pt idx="1664">
                  <c:v>30175.617843800032</c:v>
                </c:pt>
                <c:pt idx="1665">
                  <c:v>30174.60973309257</c:v>
                </c:pt>
                <c:pt idx="1666">
                  <c:v>30172.588582180033</c:v>
                </c:pt>
                <c:pt idx="1667">
                  <c:v>30172.362430201538</c:v>
                </c:pt>
                <c:pt idx="1668">
                  <c:v>30162.535374548228</c:v>
                </c:pt>
                <c:pt idx="1669">
                  <c:v>30149.687054159323</c:v>
                </c:pt>
                <c:pt idx="1670">
                  <c:v>30149.687054159323</c:v>
                </c:pt>
                <c:pt idx="1671">
                  <c:v>30148.354489220012</c:v>
                </c:pt>
                <c:pt idx="1672">
                  <c:v>30143.3974356051</c:v>
                </c:pt>
                <c:pt idx="1673">
                  <c:v>30140.925879313338</c:v>
                </c:pt>
                <c:pt idx="1674">
                  <c:v>30138.783313851382</c:v>
                </c:pt>
                <c:pt idx="1675">
                  <c:v>30132.737013255672</c:v>
                </c:pt>
                <c:pt idx="1676">
                  <c:v>30130.398927854927</c:v>
                </c:pt>
                <c:pt idx="1677">
                  <c:v>30124.914247346347</c:v>
                </c:pt>
                <c:pt idx="1678">
                  <c:v>30107.327035720024</c:v>
                </c:pt>
                <c:pt idx="1679">
                  <c:v>30105.250933633299</c:v>
                </c:pt>
                <c:pt idx="1680">
                  <c:v>30099.886303300009</c:v>
                </c:pt>
                <c:pt idx="1681">
                  <c:v>30089.566437530772</c:v>
                </c:pt>
                <c:pt idx="1682">
                  <c:v>30071.965800094946</c:v>
                </c:pt>
                <c:pt idx="1683">
                  <c:v>30069.745102955585</c:v>
                </c:pt>
                <c:pt idx="1684">
                  <c:v>30057.721281043076</c:v>
                </c:pt>
                <c:pt idx="1685">
                  <c:v>30057.551666359515</c:v>
                </c:pt>
                <c:pt idx="1686">
                  <c:v>30054.187243626613</c:v>
                </c:pt>
                <c:pt idx="1687">
                  <c:v>30049.815611164042</c:v>
                </c:pt>
                <c:pt idx="1688">
                  <c:v>30042.99788709998</c:v>
                </c:pt>
                <c:pt idx="1689">
                  <c:v>30039.927216199972</c:v>
                </c:pt>
                <c:pt idx="1690">
                  <c:v>30037.283500603782</c:v>
                </c:pt>
                <c:pt idx="1691">
                  <c:v>30033.868692959968</c:v>
                </c:pt>
                <c:pt idx="1692">
                  <c:v>30030.880840619979</c:v>
                </c:pt>
                <c:pt idx="1693">
                  <c:v>30010.231808311193</c:v>
                </c:pt>
                <c:pt idx="1694">
                  <c:v>30008.308985159951</c:v>
                </c:pt>
                <c:pt idx="1695">
                  <c:v>30003.491713359996</c:v>
                </c:pt>
                <c:pt idx="1696">
                  <c:v>30002.334745691143</c:v>
                </c:pt>
                <c:pt idx="1697">
                  <c:v>29990.406564513018</c:v>
                </c:pt>
                <c:pt idx="1698">
                  <c:v>29990.288804805154</c:v>
                </c:pt>
                <c:pt idx="1699">
                  <c:v>29990.288804805154</c:v>
                </c:pt>
                <c:pt idx="1700">
                  <c:v>29983.615019997695</c:v>
                </c:pt>
                <c:pt idx="1701">
                  <c:v>29975.553217255583</c:v>
                </c:pt>
                <c:pt idx="1702">
                  <c:v>29969.879403293085</c:v>
                </c:pt>
                <c:pt idx="1703">
                  <c:v>29962.870060859994</c:v>
                </c:pt>
                <c:pt idx="1704">
                  <c:v>29958.527319758661</c:v>
                </c:pt>
                <c:pt idx="1705">
                  <c:v>29936.091893839912</c:v>
                </c:pt>
                <c:pt idx="1706">
                  <c:v>29928.414861968224</c:v>
                </c:pt>
                <c:pt idx="1707">
                  <c:v>29920.123775519925</c:v>
                </c:pt>
                <c:pt idx="1708">
                  <c:v>29914.967984855557</c:v>
                </c:pt>
                <c:pt idx="1709">
                  <c:v>29913.454292040024</c:v>
                </c:pt>
                <c:pt idx="1710">
                  <c:v>29911.318454932116</c:v>
                </c:pt>
                <c:pt idx="1711">
                  <c:v>29911.041548828845</c:v>
                </c:pt>
                <c:pt idx="1712">
                  <c:v>29904.977994705001</c:v>
                </c:pt>
                <c:pt idx="1713">
                  <c:v>29904.473662800043</c:v>
                </c:pt>
                <c:pt idx="1714">
                  <c:v>29894.921292597501</c:v>
                </c:pt>
                <c:pt idx="1715">
                  <c:v>29893.268685618463</c:v>
                </c:pt>
                <c:pt idx="1716">
                  <c:v>29880.239569840007</c:v>
                </c:pt>
                <c:pt idx="1717">
                  <c:v>29879.61173061404</c:v>
                </c:pt>
                <c:pt idx="1718">
                  <c:v>29869.662420180004</c:v>
                </c:pt>
                <c:pt idx="1719">
                  <c:v>29864.271451520024</c:v>
                </c:pt>
                <c:pt idx="1720">
                  <c:v>29861.679485313081</c:v>
                </c:pt>
                <c:pt idx="1721">
                  <c:v>29861.59924646965</c:v>
                </c:pt>
                <c:pt idx="1722">
                  <c:v>29852.118944416157</c:v>
                </c:pt>
                <c:pt idx="1723">
                  <c:v>29845.438514607697</c:v>
                </c:pt>
                <c:pt idx="1724">
                  <c:v>29832.396808636797</c:v>
                </c:pt>
                <c:pt idx="1725">
                  <c:v>29809.61896968001</c:v>
                </c:pt>
                <c:pt idx="1726">
                  <c:v>29804.907392665453</c:v>
                </c:pt>
                <c:pt idx="1727">
                  <c:v>29797.111557155586</c:v>
                </c:pt>
                <c:pt idx="1728">
                  <c:v>29779.044071344619</c:v>
                </c:pt>
                <c:pt idx="1729">
                  <c:v>29775.2637884697</c:v>
                </c:pt>
                <c:pt idx="1730">
                  <c:v>29770.059985973541</c:v>
                </c:pt>
                <c:pt idx="1731">
                  <c:v>29758.779060904886</c:v>
                </c:pt>
                <c:pt idx="1732">
                  <c:v>29756.039843419963</c:v>
                </c:pt>
                <c:pt idx="1733">
                  <c:v>29743.634816670648</c:v>
                </c:pt>
                <c:pt idx="1734">
                  <c:v>29732.051545956409</c:v>
                </c:pt>
                <c:pt idx="1735">
                  <c:v>29728.494548902076</c:v>
                </c:pt>
                <c:pt idx="1736">
                  <c:v>29722.657250036671</c:v>
                </c:pt>
                <c:pt idx="1737">
                  <c:v>29715.991364676131</c:v>
                </c:pt>
                <c:pt idx="1738">
                  <c:v>29709.111554320014</c:v>
                </c:pt>
                <c:pt idx="1739">
                  <c:v>29700.063495125662</c:v>
                </c:pt>
                <c:pt idx="1740">
                  <c:v>29700.063495125607</c:v>
                </c:pt>
                <c:pt idx="1741">
                  <c:v>29689.930606980779</c:v>
                </c:pt>
                <c:pt idx="1742">
                  <c:v>29684.113007180928</c:v>
                </c:pt>
                <c:pt idx="1743">
                  <c:v>29670.98258357371</c:v>
                </c:pt>
                <c:pt idx="1744">
                  <c:v>29656.708979115108</c:v>
                </c:pt>
                <c:pt idx="1745">
                  <c:v>29653.221630205535</c:v>
                </c:pt>
                <c:pt idx="1746">
                  <c:v>29652.082119516155</c:v>
                </c:pt>
                <c:pt idx="1747">
                  <c:v>29645.536785965702</c:v>
                </c:pt>
                <c:pt idx="1748">
                  <c:v>29643.517429140153</c:v>
                </c:pt>
                <c:pt idx="1749">
                  <c:v>29634.038202856867</c:v>
                </c:pt>
                <c:pt idx="1750">
                  <c:v>29626.021317184772</c:v>
                </c:pt>
                <c:pt idx="1751">
                  <c:v>29622.237407939843</c:v>
                </c:pt>
                <c:pt idx="1752">
                  <c:v>29611.946620309875</c:v>
                </c:pt>
                <c:pt idx="1753">
                  <c:v>29600.373996966649</c:v>
                </c:pt>
                <c:pt idx="1754">
                  <c:v>29593.513284142489</c:v>
                </c:pt>
                <c:pt idx="1755">
                  <c:v>29586.614724523981</c:v>
                </c:pt>
                <c:pt idx="1756">
                  <c:v>29585.579382479973</c:v>
                </c:pt>
                <c:pt idx="1757">
                  <c:v>29577.278954701076</c:v>
                </c:pt>
                <c:pt idx="1758">
                  <c:v>29566.943938232889</c:v>
                </c:pt>
                <c:pt idx="1759">
                  <c:v>29566.736258179953</c:v>
                </c:pt>
                <c:pt idx="1760">
                  <c:v>29561.319063559447</c:v>
                </c:pt>
                <c:pt idx="1761">
                  <c:v>29559.856118556436</c:v>
                </c:pt>
                <c:pt idx="1762">
                  <c:v>29559.335390958153</c:v>
                </c:pt>
                <c:pt idx="1763">
                  <c:v>29556.949003779988</c:v>
                </c:pt>
                <c:pt idx="1764">
                  <c:v>29544.831957299979</c:v>
                </c:pt>
                <c:pt idx="1765">
                  <c:v>29526.502580294182</c:v>
                </c:pt>
                <c:pt idx="1766">
                  <c:v>29507.133879114437</c:v>
                </c:pt>
                <c:pt idx="1767">
                  <c:v>29507.133879114437</c:v>
                </c:pt>
                <c:pt idx="1768">
                  <c:v>29505.709889579284</c:v>
                </c:pt>
                <c:pt idx="1769">
                  <c:v>29500.781049620255</c:v>
                </c:pt>
                <c:pt idx="1770">
                  <c:v>29496.783212600014</c:v>
                </c:pt>
                <c:pt idx="1771">
                  <c:v>29495.664442773766</c:v>
                </c:pt>
                <c:pt idx="1772">
                  <c:v>29485.779240998425</c:v>
                </c:pt>
                <c:pt idx="1773">
                  <c:v>29481.470672100335</c:v>
                </c:pt>
                <c:pt idx="1774">
                  <c:v>29471.881565060001</c:v>
                </c:pt>
                <c:pt idx="1775">
                  <c:v>29470.877975469626</c:v>
                </c:pt>
                <c:pt idx="1776">
                  <c:v>29453.185927250637</c:v>
                </c:pt>
                <c:pt idx="1777">
                  <c:v>29434.074892199922</c:v>
                </c:pt>
                <c:pt idx="1778">
                  <c:v>29431.075778072172</c:v>
                </c:pt>
                <c:pt idx="1779">
                  <c:v>29425.26957161212</c:v>
                </c:pt>
                <c:pt idx="1780">
                  <c:v>29418.302438800023</c:v>
                </c:pt>
                <c:pt idx="1781">
                  <c:v>29398.791628913383</c:v>
                </c:pt>
                <c:pt idx="1782">
                  <c:v>29386.230799132067</c:v>
                </c:pt>
                <c:pt idx="1783">
                  <c:v>29384.168248877537</c:v>
                </c:pt>
                <c:pt idx="1784">
                  <c:v>29384.168248877537</c:v>
                </c:pt>
                <c:pt idx="1785">
                  <c:v>29381.144388172175</c:v>
                </c:pt>
                <c:pt idx="1786">
                  <c:v>29378.222568200028</c:v>
                </c:pt>
                <c:pt idx="1787">
                  <c:v>29364.934197045863</c:v>
                </c:pt>
                <c:pt idx="1788">
                  <c:v>29364.934197045863</c:v>
                </c:pt>
                <c:pt idx="1789">
                  <c:v>29364.652123888885</c:v>
                </c:pt>
                <c:pt idx="1790">
                  <c:v>29363.762909654044</c:v>
                </c:pt>
                <c:pt idx="1791">
                  <c:v>29340.187214669684</c:v>
                </c:pt>
                <c:pt idx="1792">
                  <c:v>29330.239569840018</c:v>
                </c:pt>
                <c:pt idx="1793">
                  <c:v>29325.646758893698</c:v>
                </c:pt>
                <c:pt idx="1794">
                  <c:v>29321.794553674623</c:v>
                </c:pt>
                <c:pt idx="1795">
                  <c:v>29321.218298942316</c:v>
                </c:pt>
                <c:pt idx="1796">
                  <c:v>29314.271451519995</c:v>
                </c:pt>
                <c:pt idx="1797">
                  <c:v>29312.429697955551</c:v>
                </c:pt>
                <c:pt idx="1798">
                  <c:v>29298.621338800032</c:v>
                </c:pt>
                <c:pt idx="1799">
                  <c:v>29285.682482100048</c:v>
                </c:pt>
                <c:pt idx="1800">
                  <c:v>29270.802521654379</c:v>
                </c:pt>
                <c:pt idx="1801">
                  <c:v>29269.896565017309</c:v>
                </c:pt>
                <c:pt idx="1802">
                  <c:v>29266.688492639234</c:v>
                </c:pt>
                <c:pt idx="1803">
                  <c:v>29255.746922469698</c:v>
                </c:pt>
                <c:pt idx="1804">
                  <c:v>29251.773281419457</c:v>
                </c:pt>
                <c:pt idx="1805">
                  <c:v>29251.477671258617</c:v>
                </c:pt>
                <c:pt idx="1806">
                  <c:v>29249.309366069694</c:v>
                </c:pt>
                <c:pt idx="1807">
                  <c:v>29235.239443762006</c:v>
                </c:pt>
                <c:pt idx="1808">
                  <c:v>29233.384120355578</c:v>
                </c:pt>
                <c:pt idx="1809">
                  <c:v>29231.158704124766</c:v>
                </c:pt>
                <c:pt idx="1810">
                  <c:v>29227.932960335151</c:v>
                </c:pt>
                <c:pt idx="1811">
                  <c:v>29227.932960335151</c:v>
                </c:pt>
                <c:pt idx="1812">
                  <c:v>29219.357528501252</c:v>
                </c:pt>
                <c:pt idx="1813">
                  <c:v>29209.950941599996</c:v>
                </c:pt>
                <c:pt idx="1814">
                  <c:v>29209.825168920022</c:v>
                </c:pt>
                <c:pt idx="1815">
                  <c:v>29203.766645680047</c:v>
                </c:pt>
                <c:pt idx="1816">
                  <c:v>29202.738358912884</c:v>
                </c:pt>
                <c:pt idx="1817">
                  <c:v>29199.607669975157</c:v>
                </c:pt>
                <c:pt idx="1818">
                  <c:v>29187.798527359948</c:v>
                </c:pt>
                <c:pt idx="1819">
                  <c:v>29183.112238430051</c:v>
                </c:pt>
                <c:pt idx="1820">
                  <c:v>29179.267364593779</c:v>
                </c:pt>
                <c:pt idx="1821">
                  <c:v>29178.352811685851</c:v>
                </c:pt>
                <c:pt idx="1822">
                  <c:v>29175.511219967539</c:v>
                </c:pt>
                <c:pt idx="1823">
                  <c:v>29146.456595746771</c:v>
                </c:pt>
                <c:pt idx="1824">
                  <c:v>29138.070472940006</c:v>
                </c:pt>
                <c:pt idx="1825">
                  <c:v>29135.474260914412</c:v>
                </c:pt>
                <c:pt idx="1826">
                  <c:v>29102.412476885846</c:v>
                </c:pt>
                <c:pt idx="1827">
                  <c:v>29099.530499159973</c:v>
                </c:pt>
                <c:pt idx="1828">
                  <c:v>29097.821198776281</c:v>
                </c:pt>
                <c:pt idx="1829">
                  <c:v>29094.716549651217</c:v>
                </c:pt>
                <c:pt idx="1830">
                  <c:v>29091.959715367153</c:v>
                </c:pt>
                <c:pt idx="1831">
                  <c:v>29091.959715367153</c:v>
                </c:pt>
                <c:pt idx="1832">
                  <c:v>29085.751215180004</c:v>
                </c:pt>
                <c:pt idx="1833">
                  <c:v>29077.852073121085</c:v>
                </c:pt>
                <c:pt idx="1834">
                  <c:v>29063.208159749815</c:v>
                </c:pt>
                <c:pt idx="1835">
                  <c:v>29059.723750703459</c:v>
                </c:pt>
                <c:pt idx="1836">
                  <c:v>29059.723750703459</c:v>
                </c:pt>
                <c:pt idx="1837">
                  <c:v>29048.371872430307</c:v>
                </c:pt>
                <c:pt idx="1838">
                  <c:v>29032.165481248772</c:v>
                </c:pt>
                <c:pt idx="1839">
                  <c:v>29031.913472159231</c:v>
                </c:pt>
                <c:pt idx="1840">
                  <c:v>29025.165982779989</c:v>
                </c:pt>
                <c:pt idx="1841">
                  <c:v>29023.550845300007</c:v>
                </c:pt>
                <c:pt idx="1842">
                  <c:v>29019.661006259284</c:v>
                </c:pt>
                <c:pt idx="1843">
                  <c:v>29018.649738362306</c:v>
                </c:pt>
                <c:pt idx="1844">
                  <c:v>29018.07818080431</c:v>
                </c:pt>
                <c:pt idx="1845">
                  <c:v>29010.982583573616</c:v>
                </c:pt>
                <c:pt idx="1846">
                  <c:v>29010.734329280018</c:v>
                </c:pt>
                <c:pt idx="1847">
                  <c:v>29010.568595510904</c:v>
                </c:pt>
                <c:pt idx="1848">
                  <c:v>29007.40462240034</c:v>
                </c:pt>
                <c:pt idx="1849">
                  <c:v>29000.551688092775</c:v>
                </c:pt>
                <c:pt idx="1850">
                  <c:v>28998.724438419973</c:v>
                </c:pt>
                <c:pt idx="1851">
                  <c:v>28996.572839807075</c:v>
                </c:pt>
                <c:pt idx="1852">
                  <c:v>28995.695176800054</c:v>
                </c:pt>
                <c:pt idx="1853">
                  <c:v>28977.213004018227</c:v>
                </c:pt>
                <c:pt idx="1854">
                  <c:v>28977.213004018227</c:v>
                </c:pt>
                <c:pt idx="1855">
                  <c:v>28974.639281458196</c:v>
                </c:pt>
                <c:pt idx="1856">
                  <c:v>28973.040706325632</c:v>
                </c:pt>
                <c:pt idx="1857">
                  <c:v>28970.639273619989</c:v>
                </c:pt>
                <c:pt idx="1858">
                  <c:v>28968.960212748771</c:v>
                </c:pt>
                <c:pt idx="1859">
                  <c:v>28963.829397392197</c:v>
                </c:pt>
                <c:pt idx="1860">
                  <c:v>28960.883934179979</c:v>
                </c:pt>
                <c:pt idx="1861">
                  <c:v>28960.883934179928</c:v>
                </c:pt>
                <c:pt idx="1862">
                  <c:v>28959.049435052002</c:v>
                </c:pt>
                <c:pt idx="1863">
                  <c:v>28950.256252499999</c:v>
                </c:pt>
                <c:pt idx="1864">
                  <c:v>28945.036032977092</c:v>
                </c:pt>
                <c:pt idx="1865">
                  <c:v>28942.210287277692</c:v>
                </c:pt>
                <c:pt idx="1866">
                  <c:v>28936.64984122002</c:v>
                </c:pt>
                <c:pt idx="1867">
                  <c:v>28928.357528253331</c:v>
                </c:pt>
                <c:pt idx="1868">
                  <c:v>28922.992897919994</c:v>
                </c:pt>
                <c:pt idx="1869">
                  <c:v>28915.445009880015</c:v>
                </c:pt>
                <c:pt idx="1870">
                  <c:v>28899.18211922923</c:v>
                </c:pt>
                <c:pt idx="1871">
                  <c:v>28898.632767694751</c:v>
                </c:pt>
                <c:pt idx="1872">
                  <c:v>28887.458849755003</c:v>
                </c:pt>
                <c:pt idx="1873">
                  <c:v>28887.458849755003</c:v>
                </c:pt>
                <c:pt idx="1874">
                  <c:v>28876.150129159243</c:v>
                </c:pt>
                <c:pt idx="1875">
                  <c:v>28859.215074581702</c:v>
                </c:pt>
                <c:pt idx="1876">
                  <c:v>28852.004859468721</c:v>
                </c:pt>
                <c:pt idx="1877">
                  <c:v>28836.288439885389</c:v>
                </c:pt>
                <c:pt idx="1878">
                  <c:v>28828.222568199995</c:v>
                </c:pt>
                <c:pt idx="1879">
                  <c:v>28805.632088037823</c:v>
                </c:pt>
                <c:pt idx="1880">
                  <c:v>28799.633598780045</c:v>
                </c:pt>
                <c:pt idx="1881">
                  <c:v>28790.551390553399</c:v>
                </c:pt>
                <c:pt idx="1882">
                  <c:v>28787.357683822189</c:v>
                </c:pt>
                <c:pt idx="1883">
                  <c:v>28781.227319431797</c:v>
                </c:pt>
                <c:pt idx="1884">
                  <c:v>28775.818947039996</c:v>
                </c:pt>
                <c:pt idx="1885">
                  <c:v>28775.126789604041</c:v>
                </c:pt>
                <c:pt idx="1886">
                  <c:v>28762.974418896236</c:v>
                </c:pt>
                <c:pt idx="1887">
                  <c:v>28762.733798193018</c:v>
                </c:pt>
                <c:pt idx="1888">
                  <c:v>28756.072303812616</c:v>
                </c:pt>
                <c:pt idx="1889">
                  <c:v>28751.362215299949</c:v>
                </c:pt>
                <c:pt idx="1890">
                  <c:v>28751.159331077783</c:v>
                </c:pt>
                <c:pt idx="1891">
                  <c:v>28736.849261286061</c:v>
                </c:pt>
                <c:pt idx="1892">
                  <c:v>28736.708077344385</c:v>
                </c:pt>
                <c:pt idx="1893">
                  <c:v>28736.708077344385</c:v>
                </c:pt>
                <c:pt idx="1894">
                  <c:v>28733.500986731542</c:v>
                </c:pt>
                <c:pt idx="1895">
                  <c:v>28723.90205828</c:v>
                </c:pt>
                <c:pt idx="1896">
                  <c:v>28713.834935418214</c:v>
                </c:pt>
                <c:pt idx="1897">
                  <c:v>28708.419127519908</c:v>
                </c:pt>
                <c:pt idx="1898">
                  <c:v>28701.749644039952</c:v>
                </c:pt>
                <c:pt idx="1899">
                  <c:v>28697.637895639873</c:v>
                </c:pt>
                <c:pt idx="1900">
                  <c:v>28697.063355110051</c:v>
                </c:pt>
                <c:pt idx="1901">
                  <c:v>28692.910262921385</c:v>
                </c:pt>
                <c:pt idx="1902">
                  <c:v>28692.769014800095</c:v>
                </c:pt>
                <c:pt idx="1903">
                  <c:v>28692.465751716227</c:v>
                </c:pt>
                <c:pt idx="1904">
                  <c:v>28690.969211102001</c:v>
                </c:pt>
                <c:pt idx="1905">
                  <c:v>28686.290211385949</c:v>
                </c:pt>
                <c:pt idx="1906">
                  <c:v>28686.290211385949</c:v>
                </c:pt>
                <c:pt idx="1907">
                  <c:v>28676.800896480043</c:v>
                </c:pt>
                <c:pt idx="1908">
                  <c:v>28668.534921840008</c:v>
                </c:pt>
                <c:pt idx="1909">
                  <c:v>28660.9870338</c:v>
                </c:pt>
                <c:pt idx="1910">
                  <c:v>28656.093428876764</c:v>
                </c:pt>
                <c:pt idx="1911">
                  <c:v>28652.566803520007</c:v>
                </c:pt>
                <c:pt idx="1912">
                  <c:v>28649.894598469677</c:v>
                </c:pt>
                <c:pt idx="1913">
                  <c:v>28648.869987320006</c:v>
                </c:pt>
                <c:pt idx="1914">
                  <c:v>28633.552141603544</c:v>
                </c:pt>
                <c:pt idx="1915">
                  <c:v>28627.257080738462</c:v>
                </c:pt>
                <c:pt idx="1916">
                  <c:v>28615.835928995202</c:v>
                </c:pt>
                <c:pt idx="1917">
                  <c:v>28614.186152655519</c:v>
                </c:pt>
                <c:pt idx="1918">
                  <c:v>28609.529311925708</c:v>
                </c:pt>
                <c:pt idx="1919">
                  <c:v>28599.70233186</c:v>
                </c:pt>
                <c:pt idx="1920">
                  <c:v>28592.769878486</c:v>
                </c:pt>
                <c:pt idx="1921">
                  <c:v>28586.744858100017</c:v>
                </c:pt>
                <c:pt idx="1922">
                  <c:v>28585.255493300006</c:v>
                </c:pt>
                <c:pt idx="1923">
                  <c:v>28582.873303754004</c:v>
                </c:pt>
                <c:pt idx="1924">
                  <c:v>28581.94620336001</c:v>
                </c:pt>
                <c:pt idx="1925">
                  <c:v>28570.311181540907</c:v>
                </c:pt>
                <c:pt idx="1926">
                  <c:v>28568.31454788892</c:v>
                </c:pt>
                <c:pt idx="1927">
                  <c:v>28567.441821854558</c:v>
                </c:pt>
                <c:pt idx="1928">
                  <c:v>28559.491297187986</c:v>
                </c:pt>
                <c:pt idx="1929">
                  <c:v>28555.114292955583</c:v>
                </c:pt>
                <c:pt idx="1930">
                  <c:v>28550.17455888569</c:v>
                </c:pt>
                <c:pt idx="1931">
                  <c:v>28549.926036512697</c:v>
                </c:pt>
                <c:pt idx="1932">
                  <c:v>28547.541138905504</c:v>
                </c:pt>
                <c:pt idx="1933">
                  <c:v>28546.630534892462</c:v>
                </c:pt>
                <c:pt idx="1934">
                  <c:v>28542.387219653549</c:v>
                </c:pt>
                <c:pt idx="1935">
                  <c:v>28539.117099459992</c:v>
                </c:pt>
                <c:pt idx="1936">
                  <c:v>28529.720244017386</c:v>
                </c:pt>
                <c:pt idx="1937">
                  <c:v>28528.367077099963</c:v>
                </c:pt>
                <c:pt idx="1938">
                  <c:v>28526.30072437377</c:v>
                </c:pt>
                <c:pt idx="1939">
                  <c:v>28512.166253214771</c:v>
                </c:pt>
                <c:pt idx="1940">
                  <c:v>28510.304288961841</c:v>
                </c:pt>
                <c:pt idx="1941">
                  <c:v>28501.433120101156</c:v>
                </c:pt>
                <c:pt idx="1942">
                  <c:v>28494.984483716675</c:v>
                </c:pt>
                <c:pt idx="1943">
                  <c:v>28487.790235459364</c:v>
                </c:pt>
                <c:pt idx="1944">
                  <c:v>28485.167637521561</c:v>
                </c:pt>
                <c:pt idx="1945">
                  <c:v>28484.590390299985</c:v>
                </c:pt>
                <c:pt idx="1946">
                  <c:v>28459.982065718916</c:v>
                </c:pt>
                <c:pt idx="1947">
                  <c:v>28454.130784381221</c:v>
                </c:pt>
                <c:pt idx="1948">
                  <c:v>28447.058146865835</c:v>
                </c:pt>
                <c:pt idx="1949">
                  <c:v>28446.744708381157</c:v>
                </c:pt>
                <c:pt idx="1950">
                  <c:v>28431.856764907541</c:v>
                </c:pt>
                <c:pt idx="1951">
                  <c:v>28431.671309209105</c:v>
                </c:pt>
                <c:pt idx="1952">
                  <c:v>28431.408728669703</c:v>
                </c:pt>
                <c:pt idx="1953">
                  <c:v>28427.267480494807</c:v>
                </c:pt>
                <c:pt idx="1954">
                  <c:v>28424.051096587336</c:v>
                </c:pt>
                <c:pt idx="1955">
                  <c:v>28423.480591586642</c:v>
                </c:pt>
                <c:pt idx="1956">
                  <c:v>28399.292230257386</c:v>
                </c:pt>
                <c:pt idx="1957">
                  <c:v>28386.64984121994</c:v>
                </c:pt>
                <c:pt idx="1958">
                  <c:v>28358.508524923785</c:v>
                </c:pt>
                <c:pt idx="1959">
                  <c:v>28355.031610179954</c:v>
                </c:pt>
                <c:pt idx="1960">
                  <c:v>28342.166055497528</c:v>
                </c:pt>
                <c:pt idx="1961">
                  <c:v>28339.271171912886</c:v>
                </c:pt>
                <c:pt idx="1962">
                  <c:v>28334.711483988463</c:v>
                </c:pt>
                <c:pt idx="1963">
                  <c:v>28333.355385969615</c:v>
                </c:pt>
                <c:pt idx="1964">
                  <c:v>28313.386475867312</c:v>
                </c:pt>
                <c:pt idx="1965">
                  <c:v>28307.141479802314</c:v>
                </c:pt>
                <c:pt idx="1966">
                  <c:v>28305.683525082615</c:v>
                </c:pt>
                <c:pt idx="1967">
                  <c:v>28291.006383367541</c:v>
                </c:pt>
                <c:pt idx="1968">
                  <c:v>28289.77006372</c:v>
                </c:pt>
                <c:pt idx="1969">
                  <c:v>28286.703645062924</c:v>
                </c:pt>
                <c:pt idx="1970">
                  <c:v>28283.713396371095</c:v>
                </c:pt>
                <c:pt idx="1971">
                  <c:v>28276.684914873022</c:v>
                </c:pt>
                <c:pt idx="1972">
                  <c:v>28262.731883306464</c:v>
                </c:pt>
                <c:pt idx="1973">
                  <c:v>28260.176917060013</c:v>
                </c:pt>
                <c:pt idx="1974">
                  <c:v>28246.017917525704</c:v>
                </c:pt>
                <c:pt idx="1975">
                  <c:v>28241.409033420026</c:v>
                </c:pt>
                <c:pt idx="1976">
                  <c:v>28238.289789423721</c:v>
                </c:pt>
                <c:pt idx="1977">
                  <c:v>28235.39328430382</c:v>
                </c:pt>
                <c:pt idx="1978">
                  <c:v>28228.242494132439</c:v>
                </c:pt>
                <c:pt idx="1979">
                  <c:v>28222.370244199905</c:v>
                </c:pt>
                <c:pt idx="1980">
                  <c:v>28216.937005973712</c:v>
                </c:pt>
                <c:pt idx="1981">
                  <c:v>28208.483938922232</c:v>
                </c:pt>
                <c:pt idx="1982">
                  <c:v>28190.752013160047</c:v>
                </c:pt>
                <c:pt idx="1983">
                  <c:v>28183.240092088876</c:v>
                </c:pt>
                <c:pt idx="1984">
                  <c:v>28178.921774863538</c:v>
                </c:pt>
                <c:pt idx="1985">
                  <c:v>28178.407357545289</c:v>
                </c:pt>
                <c:pt idx="1986">
                  <c:v>28177.904317330307</c:v>
                </c:pt>
                <c:pt idx="1987">
                  <c:v>28173.817694879996</c:v>
                </c:pt>
                <c:pt idx="1988">
                  <c:v>28170.130464140082</c:v>
                </c:pt>
                <c:pt idx="1989">
                  <c:v>28166.517920200004</c:v>
                </c:pt>
                <c:pt idx="1990">
                  <c:v>28158.733454195808</c:v>
                </c:pt>
                <c:pt idx="1991">
                  <c:v>28158.087752695577</c:v>
                </c:pt>
                <c:pt idx="1992">
                  <c:v>28154.839577389332</c:v>
                </c:pt>
                <c:pt idx="1993">
                  <c:v>28143.386924593771</c:v>
                </c:pt>
                <c:pt idx="1994">
                  <c:v>28143.386924593771</c:v>
                </c:pt>
                <c:pt idx="1995">
                  <c:v>28138.763673134177</c:v>
                </c:pt>
                <c:pt idx="1996">
                  <c:v>28136.090143334037</c:v>
                </c:pt>
                <c:pt idx="1997">
                  <c:v>28129.002998856409</c:v>
                </c:pt>
                <c:pt idx="1998">
                  <c:v>28102.566803520018</c:v>
                </c:pt>
                <c:pt idx="1999">
                  <c:v>28102.185771478922</c:v>
                </c:pt>
                <c:pt idx="2000">
                  <c:v>28101.721648709423</c:v>
                </c:pt>
                <c:pt idx="2001">
                  <c:v>28095.897320040011</c:v>
                </c:pt>
                <c:pt idx="2002">
                  <c:v>28086.916690800001</c:v>
                </c:pt>
                <c:pt idx="2003">
                  <c:v>28086.916690799979</c:v>
                </c:pt>
                <c:pt idx="2004">
                  <c:v>28085.512302672563</c:v>
                </c:pt>
                <c:pt idx="2005">
                  <c:v>28077.828905940041</c:v>
                </c:pt>
                <c:pt idx="2006">
                  <c:v>28072.762910541762</c:v>
                </c:pt>
                <c:pt idx="2007">
                  <c:v>28070.948572480029</c:v>
                </c:pt>
                <c:pt idx="2008">
                  <c:v>28067.553049842754</c:v>
                </c:pt>
                <c:pt idx="2009">
                  <c:v>28065.605278399617</c:v>
                </c:pt>
                <c:pt idx="2010">
                  <c:v>28062.488168415057</c:v>
                </c:pt>
                <c:pt idx="2011">
                  <c:v>28059.034346623081</c:v>
                </c:pt>
                <c:pt idx="2012">
                  <c:v>28059.034346623081</c:v>
                </c:pt>
                <c:pt idx="2013">
                  <c:v>28056.338336333545</c:v>
                </c:pt>
                <c:pt idx="2014">
                  <c:v>28053.356878493712</c:v>
                </c:pt>
                <c:pt idx="2015">
                  <c:v>28052.105448180013</c:v>
                </c:pt>
                <c:pt idx="2016">
                  <c:v>28045.760432326151</c:v>
                </c:pt>
                <c:pt idx="2017">
                  <c:v>28044.042274469728</c:v>
                </c:pt>
                <c:pt idx="2018">
                  <c:v>28042.318193779967</c:v>
                </c:pt>
                <c:pt idx="2019">
                  <c:v>28041.618865173663</c:v>
                </c:pt>
                <c:pt idx="2020">
                  <c:v>28009.735511165694</c:v>
                </c:pt>
                <c:pt idx="2021">
                  <c:v>28008.935600396671</c:v>
                </c:pt>
                <c:pt idx="2022">
                  <c:v>28003.646448501069</c:v>
                </c:pt>
                <c:pt idx="2023">
                  <c:v>28000.721371463285</c:v>
                </c:pt>
                <c:pt idx="2024">
                  <c:v>27992.061997680012</c:v>
                </c:pt>
                <c:pt idx="2025">
                  <c:v>27991.458567970618</c:v>
                </c:pt>
                <c:pt idx="2026">
                  <c:v>27982.748291886728</c:v>
                </c:pt>
                <c:pt idx="2027">
                  <c:v>27982.152402600026</c:v>
                </c:pt>
                <c:pt idx="2028">
                  <c:v>27976.7941695105</c:v>
                </c:pt>
                <c:pt idx="2029">
                  <c:v>27976.240548055575</c:v>
                </c:pt>
                <c:pt idx="2030">
                  <c:v>27976.093879360047</c:v>
                </c:pt>
                <c:pt idx="2031">
                  <c:v>27957.865248962</c:v>
                </c:pt>
                <c:pt idx="2032">
                  <c:v>27957.706816469698</c:v>
                </c:pt>
                <c:pt idx="2033">
                  <c:v>27954.694219738634</c:v>
                </c:pt>
                <c:pt idx="2034">
                  <c:v>27952.862495687459</c:v>
                </c:pt>
                <c:pt idx="2035">
                  <c:v>27952.862495687459</c:v>
                </c:pt>
                <c:pt idx="2036">
                  <c:v>27951.594598273779</c:v>
                </c:pt>
                <c:pt idx="2037">
                  <c:v>27950.82554406585</c:v>
                </c:pt>
                <c:pt idx="2038">
                  <c:v>27941.369139228384</c:v>
                </c:pt>
                <c:pt idx="2039">
                  <c:v>27924.150600956247</c:v>
                </c:pt>
                <c:pt idx="2040">
                  <c:v>27918.603654920051</c:v>
                </c:pt>
                <c:pt idx="2041">
                  <c:v>27910.397706620006</c:v>
                </c:pt>
                <c:pt idx="2042">
                  <c:v>27903.671628800006</c:v>
                </c:pt>
                <c:pt idx="2043">
                  <c:v>27896.387904442221</c:v>
                </c:pt>
                <c:pt idx="2044">
                  <c:v>27885.128748477844</c:v>
                </c:pt>
                <c:pt idx="2045">
                  <c:v>27870.216391355556</c:v>
                </c:pt>
                <c:pt idx="2046">
                  <c:v>27867.043783331221</c:v>
                </c:pt>
                <c:pt idx="2047">
                  <c:v>27853.22228859289</c:v>
                </c:pt>
                <c:pt idx="2048">
                  <c:v>27837.736194576588</c:v>
                </c:pt>
                <c:pt idx="2049">
                  <c:v>27822.22102451212</c:v>
                </c:pt>
                <c:pt idx="2050">
                  <c:v>27821.960509883273</c:v>
                </c:pt>
                <c:pt idx="2051">
                  <c:v>27815.880564285002</c:v>
                </c:pt>
                <c:pt idx="2052">
                  <c:v>27812.100369190408</c:v>
                </c:pt>
                <c:pt idx="2053">
                  <c:v>27806.578511863463</c:v>
                </c:pt>
                <c:pt idx="2054">
                  <c:v>27804.937694034492</c:v>
                </c:pt>
                <c:pt idx="2055">
                  <c:v>27797.798887955549</c:v>
                </c:pt>
                <c:pt idx="2056">
                  <c:v>27791.219772078093</c:v>
                </c:pt>
                <c:pt idx="2057">
                  <c:v>27786.951245206157</c:v>
                </c:pt>
                <c:pt idx="2058">
                  <c:v>27779.346657984875</c:v>
                </c:pt>
                <c:pt idx="2059">
                  <c:v>27777.603810488872</c:v>
                </c:pt>
                <c:pt idx="2060">
                  <c:v>27771.051672099973</c:v>
                </c:pt>
                <c:pt idx="2061">
                  <c:v>27768.022410480055</c:v>
                </c:pt>
                <c:pt idx="2062">
                  <c:v>27763.107590997304</c:v>
                </c:pt>
                <c:pt idx="2063">
                  <c:v>27756.341084187694</c:v>
                </c:pt>
                <c:pt idx="2064">
                  <c:v>27752.818065984844</c:v>
                </c:pt>
                <c:pt idx="2065">
                  <c:v>27749.179286180006</c:v>
                </c:pt>
                <c:pt idx="2066">
                  <c:v>27724.945193220017</c:v>
                </c:pt>
                <c:pt idx="2067">
                  <c:v>27722.583486179996</c:v>
                </c:pt>
                <c:pt idx="2068">
                  <c:v>27718.753310355551</c:v>
                </c:pt>
                <c:pt idx="2069">
                  <c:v>27703.347531551557</c:v>
                </c:pt>
                <c:pt idx="2070">
                  <c:v>27703.347531551557</c:v>
                </c:pt>
                <c:pt idx="2071">
                  <c:v>27700.684761933331</c:v>
                </c:pt>
                <c:pt idx="2072">
                  <c:v>27695.32013159999</c:v>
                </c:pt>
                <c:pt idx="2073">
                  <c:v>27695.19435892002</c:v>
                </c:pt>
                <c:pt idx="2074">
                  <c:v>27689.94664092462</c:v>
                </c:pt>
                <c:pt idx="2075">
                  <c:v>27688.310773152614</c:v>
                </c:pt>
                <c:pt idx="2076">
                  <c:v>27686.516652102004</c:v>
                </c:pt>
                <c:pt idx="2077">
                  <c:v>27670.35851760795</c:v>
                </c:pt>
                <c:pt idx="2078">
                  <c:v>27664.006499738916</c:v>
                </c:pt>
                <c:pt idx="2079">
                  <c:v>27663.653458736735</c:v>
                </c:pt>
                <c:pt idx="2080">
                  <c:v>27654.537386250642</c:v>
                </c:pt>
                <c:pt idx="2081">
                  <c:v>27653.630722208924</c:v>
                </c:pt>
                <c:pt idx="2082">
                  <c:v>27650.041260014041</c:v>
                </c:pt>
                <c:pt idx="2083">
                  <c:v>27629.31916447436</c:v>
                </c:pt>
                <c:pt idx="2084">
                  <c:v>27628.932395499771</c:v>
                </c:pt>
                <c:pt idx="2085">
                  <c:v>27627.030598873404</c:v>
                </c:pt>
                <c:pt idx="2086">
                  <c:v>27616.517920200014</c:v>
                </c:pt>
                <c:pt idx="2087">
                  <c:v>27613.508091269698</c:v>
                </c:pt>
                <c:pt idx="2088">
                  <c:v>27593.359643761156</c:v>
                </c:pt>
                <c:pt idx="2089">
                  <c:v>27588.628420320019</c:v>
                </c:pt>
                <c:pt idx="2090">
                  <c:v>27587.088523500006</c:v>
                </c:pt>
                <c:pt idx="2091">
                  <c:v>27584.899689160025</c:v>
                </c:pt>
                <c:pt idx="2092">
                  <c:v>27578.846742553313</c:v>
                </c:pt>
                <c:pt idx="2093">
                  <c:v>27563.084908005312</c:v>
                </c:pt>
                <c:pt idx="2094">
                  <c:v>27563.084908005312</c:v>
                </c:pt>
                <c:pt idx="2095">
                  <c:v>27556.937005973745</c:v>
                </c:pt>
                <c:pt idx="2096">
                  <c:v>27552.277280880007</c:v>
                </c:pt>
                <c:pt idx="2097">
                  <c:v>27550.574054741704</c:v>
                </c:pt>
                <c:pt idx="2098">
                  <c:v>27548.626132618461</c:v>
                </c:pt>
                <c:pt idx="2099">
                  <c:v>27547.454023284037</c:v>
                </c:pt>
                <c:pt idx="2100">
                  <c:v>27540.160060107137</c:v>
                </c:pt>
                <c:pt idx="2101">
                  <c:v>27522.849189889879</c:v>
                </c:pt>
                <c:pt idx="2102">
                  <c:v>27522.630242669689</c:v>
                </c:pt>
                <c:pt idx="2103">
                  <c:v>27518.995128725717</c:v>
                </c:pt>
                <c:pt idx="2104">
                  <c:v>27518.995128725714</c:v>
                </c:pt>
                <c:pt idx="2105">
                  <c:v>27511.79415508392</c:v>
                </c:pt>
                <c:pt idx="2106">
                  <c:v>27510.232428145315</c:v>
                </c:pt>
                <c:pt idx="2107">
                  <c:v>27508.920035300005</c:v>
                </c:pt>
                <c:pt idx="2108">
                  <c:v>27504.883101314812</c:v>
                </c:pt>
                <c:pt idx="2109">
                  <c:v>27504.415627987695</c:v>
                </c:pt>
                <c:pt idx="2110">
                  <c:v>27499.887358607553</c:v>
                </c:pt>
                <c:pt idx="2111">
                  <c:v>27499.821009884108</c:v>
                </c:pt>
                <c:pt idx="2112">
                  <c:v>27496.103519280023</c:v>
                </c:pt>
                <c:pt idx="2113">
                  <c:v>27490.044996040047</c:v>
                </c:pt>
                <c:pt idx="2114">
                  <c:v>27488.883499919015</c:v>
                </c:pt>
                <c:pt idx="2115">
                  <c:v>27484.093628420032</c:v>
                </c:pt>
                <c:pt idx="2116">
                  <c:v>27481.064366800027</c:v>
                </c:pt>
                <c:pt idx="2117">
                  <c:v>27480.838214821542</c:v>
                </c:pt>
                <c:pt idx="2118">
                  <c:v>27478.99330693169</c:v>
                </c:pt>
                <c:pt idx="2119">
                  <c:v>27465.54571495378</c:v>
                </c:pt>
                <c:pt idx="2120">
                  <c:v>27465.096248480095</c:v>
                </c:pt>
                <c:pt idx="2121">
                  <c:v>27456.830273840005</c:v>
                </c:pt>
                <c:pt idx="2122">
                  <c:v>27454.051624703508</c:v>
                </c:pt>
                <c:pt idx="2123">
                  <c:v>27451.299758567955</c:v>
                </c:pt>
                <c:pt idx="2124">
                  <c:v>27449.401663933331</c:v>
                </c:pt>
                <c:pt idx="2125">
                  <c:v>27440.862155520004</c:v>
                </c:pt>
                <c:pt idx="2126">
                  <c:v>27433.390031966352</c:v>
                </c:pt>
                <c:pt idx="2127">
                  <c:v>27432.313063289988</c:v>
                </c:pt>
                <c:pt idx="2128">
                  <c:v>27428.63963771208</c:v>
                </c:pt>
                <c:pt idx="2129">
                  <c:v>27424.348823300006</c:v>
                </c:pt>
                <c:pt idx="2130">
                  <c:v>27416.612459159285</c:v>
                </c:pt>
                <c:pt idx="2131">
                  <c:v>27413.726718253296</c:v>
                </c:pt>
                <c:pt idx="2132">
                  <c:v>27408.794232097527</c:v>
                </c:pt>
                <c:pt idx="2133">
                  <c:v>27408.362087920006</c:v>
                </c:pt>
                <c:pt idx="2134">
                  <c:v>27399.12224936108</c:v>
                </c:pt>
                <c:pt idx="2135">
                  <c:v>27391.383581853075</c:v>
                </c:pt>
                <c:pt idx="2136">
                  <c:v>27388.163162675195</c:v>
                </c:pt>
                <c:pt idx="2137">
                  <c:v>27387.465010520154</c:v>
                </c:pt>
                <c:pt idx="2138">
                  <c:v>27382.551402187306</c:v>
                </c:pt>
                <c:pt idx="2139">
                  <c:v>27380.994900011221</c:v>
                </c:pt>
                <c:pt idx="2140">
                  <c:v>27376.435132656927</c:v>
                </c:pt>
                <c:pt idx="2141">
                  <c:v>27360.210467492692</c:v>
                </c:pt>
                <c:pt idx="2142">
                  <c:v>27360.210467492692</c:v>
                </c:pt>
                <c:pt idx="2143">
                  <c:v>27359.07209178001</c:v>
                </c:pt>
                <c:pt idx="2144">
                  <c:v>27350.845232607982</c:v>
                </c:pt>
                <c:pt idx="2145">
                  <c:v>27346.032313716118</c:v>
                </c:pt>
                <c:pt idx="2146">
                  <c:v>27345.759285223787</c:v>
                </c:pt>
                <c:pt idx="2147">
                  <c:v>27342.638415220903</c:v>
                </c:pt>
                <c:pt idx="2148">
                  <c:v>27333.611509405386</c:v>
                </c:pt>
                <c:pt idx="2149">
                  <c:v>27324.915728192082</c:v>
                </c:pt>
                <c:pt idx="2150">
                  <c:v>27321.078477114232</c:v>
                </c:pt>
                <c:pt idx="2151">
                  <c:v>27310.737850631227</c:v>
                </c:pt>
                <c:pt idx="2152">
                  <c:v>27309.355478822486</c:v>
                </c:pt>
                <c:pt idx="2153">
                  <c:v>27292.090804617696</c:v>
                </c:pt>
                <c:pt idx="2154">
                  <c:v>27285.002788779977</c:v>
                </c:pt>
                <c:pt idx="2155">
                  <c:v>27281.973527160051</c:v>
                </c:pt>
                <c:pt idx="2156">
                  <c:v>27271.541835851767</c:v>
                </c:pt>
                <c:pt idx="2157">
                  <c:v>27267.003104378655</c:v>
                </c:pt>
                <c:pt idx="2158">
                  <c:v>27260.117469139364</c:v>
                </c:pt>
                <c:pt idx="2159">
                  <c:v>27255.657062650924</c:v>
                </c:pt>
                <c:pt idx="2160">
                  <c:v>27255.657062650924</c:v>
                </c:pt>
                <c:pt idx="2161">
                  <c:v>27244.898703759845</c:v>
                </c:pt>
                <c:pt idx="2162">
                  <c:v>27236.534602859992</c:v>
                </c:pt>
                <c:pt idx="2163">
                  <c:v>27232.120868522314</c:v>
                </c:pt>
                <c:pt idx="2164">
                  <c:v>27231.997244440547</c:v>
                </c:pt>
                <c:pt idx="2165">
                  <c:v>27222.087764300002</c:v>
                </c:pt>
                <c:pt idx="2166">
                  <c:v>27219.071942061157</c:v>
                </c:pt>
                <c:pt idx="2167">
                  <c:v>27217.699382467472</c:v>
                </c:pt>
                <c:pt idx="2168">
                  <c:v>27217.699382467472</c:v>
                </c:pt>
                <c:pt idx="2169">
                  <c:v>27214.635878613331</c:v>
                </c:pt>
                <c:pt idx="2170">
                  <c:v>27209.271248279987</c:v>
                </c:pt>
                <c:pt idx="2171">
                  <c:v>27195.807825266635</c:v>
                </c:pt>
                <c:pt idx="2172">
                  <c:v>27189.076698900772</c:v>
                </c:pt>
                <c:pt idx="2173">
                  <c:v>27183.826760881155</c:v>
                </c:pt>
                <c:pt idx="2174">
                  <c:v>27180.79913459731</c:v>
                </c:pt>
                <c:pt idx="2175">
                  <c:v>27180.068444913017</c:v>
                </c:pt>
                <c:pt idx="2176">
                  <c:v>27178.138204800005</c:v>
                </c:pt>
                <c:pt idx="2177">
                  <c:v>27174.945193220043</c:v>
                </c:pt>
                <c:pt idx="2178">
                  <c:v>27172.404725617973</c:v>
                </c:pt>
                <c:pt idx="2179">
                  <c:v>27169.642733860008</c:v>
                </c:pt>
                <c:pt idx="2180">
                  <c:v>27169.387545464153</c:v>
                </c:pt>
                <c:pt idx="2181">
                  <c:v>27169.227101805514</c:v>
                </c:pt>
                <c:pt idx="2182">
                  <c:v>27167.890125404771</c:v>
                </c:pt>
                <c:pt idx="2183">
                  <c:v>27165.663528140645</c:v>
                </c:pt>
                <c:pt idx="2184">
                  <c:v>27162.685616418003</c:v>
                </c:pt>
                <c:pt idx="2185">
                  <c:v>27146.356223800001</c:v>
                </c:pt>
                <c:pt idx="2186">
                  <c:v>27145.578784318972</c:v>
                </c:pt>
                <c:pt idx="2187">
                  <c:v>27145.100158846155</c:v>
                </c:pt>
                <c:pt idx="2188">
                  <c:v>27143.326962180017</c:v>
                </c:pt>
                <c:pt idx="2189">
                  <c:v>27143.326962180014</c:v>
                </c:pt>
                <c:pt idx="2190">
                  <c:v>27132.295293635227</c:v>
                </c:pt>
                <c:pt idx="2191">
                  <c:v>27123.590930769384</c:v>
                </c:pt>
                <c:pt idx="2192">
                  <c:v>27113.38317728545</c:v>
                </c:pt>
                <c:pt idx="2193">
                  <c:v>27111.071287080002</c:v>
                </c:pt>
                <c:pt idx="2194">
                  <c:v>27109.858528267152</c:v>
                </c:pt>
                <c:pt idx="2195">
                  <c:v>27103.972518610306</c:v>
                </c:pt>
                <c:pt idx="2196">
                  <c:v>27099.602199140263</c:v>
                </c:pt>
                <c:pt idx="2197">
                  <c:v>27094.014808010052</c:v>
                </c:pt>
                <c:pt idx="2198">
                  <c:v>27089.232351853698</c:v>
                </c:pt>
                <c:pt idx="2199">
                  <c:v>27089.207375494851</c:v>
                </c:pt>
                <c:pt idx="2200">
                  <c:v>27085.040770379768</c:v>
                </c:pt>
                <c:pt idx="2201">
                  <c:v>27079.404601694925</c:v>
                </c:pt>
                <c:pt idx="2202">
                  <c:v>27072.25514677371</c:v>
                </c:pt>
                <c:pt idx="2203">
                  <c:v>27068.030719668659</c:v>
                </c:pt>
                <c:pt idx="2204">
                  <c:v>27067.302923920768</c:v>
                </c:pt>
                <c:pt idx="2205">
                  <c:v>27061.405139964034</c:v>
                </c:pt>
                <c:pt idx="2206">
                  <c:v>27057.707158838854</c:v>
                </c:pt>
                <c:pt idx="2207">
                  <c:v>27040.483482955522</c:v>
                </c:pt>
                <c:pt idx="2208">
                  <c:v>27036.703105573193</c:v>
                </c:pt>
                <c:pt idx="2209">
                  <c:v>27028.337872906617</c:v>
                </c:pt>
                <c:pt idx="2210">
                  <c:v>27026.244241796463</c:v>
                </c:pt>
                <c:pt idx="2211">
                  <c:v>27024.467149296135</c:v>
                </c:pt>
                <c:pt idx="2212">
                  <c:v>27023.360884044461</c:v>
                </c:pt>
                <c:pt idx="2213">
                  <c:v>27017.587338940019</c:v>
                </c:pt>
                <c:pt idx="2214">
                  <c:v>27013.736267100026</c:v>
                </c:pt>
                <c:pt idx="2215">
                  <c:v>27011.006411152499</c:v>
                </c:pt>
                <c:pt idx="2216">
                  <c:v>27008.723768356285</c:v>
                </c:pt>
                <c:pt idx="2217">
                  <c:v>27000.569727812439</c:v>
                </c:pt>
                <c:pt idx="2218">
                  <c:v>26999.551442112075</c:v>
                </c:pt>
                <c:pt idx="2219">
                  <c:v>26981.59412840199</c:v>
                </c:pt>
                <c:pt idx="2220">
                  <c:v>26979.047365160095</c:v>
                </c:pt>
                <c:pt idx="2221">
                  <c:v>26971.922742517927</c:v>
                </c:pt>
                <c:pt idx="2222">
                  <c:v>26971.922742517927</c:v>
                </c:pt>
                <c:pt idx="2223">
                  <c:v>26971.087388431159</c:v>
                </c:pt>
                <c:pt idx="2224">
                  <c:v>26968.536036558231</c:v>
                </c:pt>
                <c:pt idx="2225">
                  <c:v>26966.649218955772</c:v>
                </c:pt>
                <c:pt idx="2226">
                  <c:v>26954.813272200001</c:v>
                </c:pt>
                <c:pt idx="2227">
                  <c:v>26950.734591225293</c:v>
                </c:pt>
                <c:pt idx="2228">
                  <c:v>26946.144928559992</c:v>
                </c:pt>
                <c:pt idx="2229">
                  <c:v>26942.816041739236</c:v>
                </c:pt>
                <c:pt idx="2230">
                  <c:v>26942.513987476865</c:v>
                </c:pt>
                <c:pt idx="2231">
                  <c:v>26924.711101645571</c:v>
                </c:pt>
                <c:pt idx="2232">
                  <c:v>26923.878573784361</c:v>
                </c:pt>
                <c:pt idx="2233">
                  <c:v>26922.589063279127</c:v>
                </c:pt>
                <c:pt idx="2234">
                  <c:v>26921.471165090898</c:v>
                </c:pt>
                <c:pt idx="2235">
                  <c:v>26913.169927490002</c:v>
                </c:pt>
                <c:pt idx="2236">
                  <c:v>26908.849781586647</c:v>
                </c:pt>
                <c:pt idx="2237">
                  <c:v>26905.428996090617</c:v>
                </c:pt>
                <c:pt idx="2238">
                  <c:v>26902.114279355195</c:v>
                </c:pt>
                <c:pt idx="2239">
                  <c:v>26875.212042799958</c:v>
                </c:pt>
                <c:pt idx="2240">
                  <c:v>26873.023208460014</c:v>
                </c:pt>
                <c:pt idx="2241">
                  <c:v>26859.243924480001</c:v>
                </c:pt>
                <c:pt idx="2242">
                  <c:v>26859.243924479975</c:v>
                </c:pt>
                <c:pt idx="2243">
                  <c:v>26856.5895319009</c:v>
                </c:pt>
                <c:pt idx="2244">
                  <c:v>26855.722218789539</c:v>
                </c:pt>
                <c:pt idx="2245">
                  <c:v>26855.722218789539</c:v>
                </c:pt>
                <c:pt idx="2246">
                  <c:v>26854.501626256897</c:v>
                </c:pt>
                <c:pt idx="2247">
                  <c:v>26853.188711278723</c:v>
                </c:pt>
                <c:pt idx="2248">
                  <c:v>26850.156139620041</c:v>
                </c:pt>
                <c:pt idx="2249">
                  <c:v>26836.564627372136</c:v>
                </c:pt>
                <c:pt idx="2250">
                  <c:v>26834.977328067616</c:v>
                </c:pt>
                <c:pt idx="2251">
                  <c:v>26834.977328067616</c:v>
                </c:pt>
                <c:pt idx="2252">
                  <c:v>26821.077099604619</c:v>
                </c:pt>
                <c:pt idx="2253">
                  <c:v>26809.62665461385</c:v>
                </c:pt>
                <c:pt idx="2254">
                  <c:v>26809.535337274745</c:v>
                </c:pt>
                <c:pt idx="2255">
                  <c:v>26791.972339925691</c:v>
                </c:pt>
                <c:pt idx="2256">
                  <c:v>26789.900186641025</c:v>
                </c:pt>
                <c:pt idx="2257">
                  <c:v>26787.278984510001</c:v>
                </c:pt>
                <c:pt idx="2258">
                  <c:v>26785.804212763542</c:v>
                </c:pt>
                <c:pt idx="2259">
                  <c:v>26781.066998093698</c:v>
                </c:pt>
                <c:pt idx="2260">
                  <c:v>26780.471860572205</c:v>
                </c:pt>
                <c:pt idx="2261">
                  <c:v>26780.357349679998</c:v>
                </c:pt>
                <c:pt idx="2262">
                  <c:v>26774.068585819361</c:v>
                </c:pt>
                <c:pt idx="2263">
                  <c:v>26773.33408239346</c:v>
                </c:pt>
                <c:pt idx="2264">
                  <c:v>26767.543476536724</c:v>
                </c:pt>
                <c:pt idx="2265">
                  <c:v>26764.389231360012</c:v>
                </c:pt>
                <c:pt idx="2266">
                  <c:v>26762.907429048722</c:v>
                </c:pt>
                <c:pt idx="2267">
                  <c:v>26762.891428373685</c:v>
                </c:pt>
                <c:pt idx="2268">
                  <c:v>26737.78964836862</c:v>
                </c:pt>
                <c:pt idx="2269">
                  <c:v>26737.78964836862</c:v>
                </c:pt>
                <c:pt idx="2270">
                  <c:v>26733.023058741161</c:v>
                </c:pt>
                <c:pt idx="2271">
                  <c:v>26726.778223420024</c:v>
                </c:pt>
                <c:pt idx="2272">
                  <c:v>26720.184565596504</c:v>
                </c:pt>
                <c:pt idx="2273">
                  <c:v>26719.460003280852</c:v>
                </c:pt>
                <c:pt idx="2274">
                  <c:v>26714.04820638891</c:v>
                </c:pt>
                <c:pt idx="2275">
                  <c:v>26709.758941946639</c:v>
                </c:pt>
                <c:pt idx="2276">
                  <c:v>26692.339893832876</c:v>
                </c:pt>
                <c:pt idx="2277">
                  <c:v>26691.333974436155</c:v>
                </c:pt>
                <c:pt idx="2278">
                  <c:v>26690.930888600051</c:v>
                </c:pt>
                <c:pt idx="2279">
                  <c:v>26687.433307006864</c:v>
                </c:pt>
                <c:pt idx="2280">
                  <c:v>26668.717342153614</c:v>
                </c:pt>
                <c:pt idx="2281">
                  <c:v>26668.717342153614</c:v>
                </c:pt>
                <c:pt idx="2282">
                  <c:v>26663.470258474365</c:v>
                </c:pt>
                <c:pt idx="2283">
                  <c:v>26647.252052315376</c:v>
                </c:pt>
                <c:pt idx="2284">
                  <c:v>26644.403556311543</c:v>
                </c:pt>
                <c:pt idx="2285">
                  <c:v>26640.222986091845</c:v>
                </c:pt>
                <c:pt idx="2286">
                  <c:v>26635.786457330771</c:v>
                </c:pt>
                <c:pt idx="2287">
                  <c:v>26621.956934477956</c:v>
                </c:pt>
                <c:pt idx="2288">
                  <c:v>26620.298354754443</c:v>
                </c:pt>
                <c:pt idx="2289">
                  <c:v>26613.851756669712</c:v>
                </c:pt>
                <c:pt idx="2290">
                  <c:v>26605.995830604519</c:v>
                </c:pt>
                <c:pt idx="2291">
                  <c:v>26600.526659475156</c:v>
                </c:pt>
                <c:pt idx="2292">
                  <c:v>26600.526659475156</c:v>
                </c:pt>
                <c:pt idx="2293">
                  <c:v>26599.040915685797</c:v>
                </c:pt>
                <c:pt idx="2294">
                  <c:v>26598.536167015161</c:v>
                </c:pt>
                <c:pt idx="2295">
                  <c:v>26594.077748380154</c:v>
                </c:pt>
                <c:pt idx="2296">
                  <c:v>26592.282585018616</c:v>
                </c:pt>
                <c:pt idx="2297">
                  <c:v>26590.599537233207</c:v>
                </c:pt>
                <c:pt idx="2298">
                  <c:v>26587.57328757377</c:v>
                </c:pt>
                <c:pt idx="2299">
                  <c:v>26584.097392530617</c:v>
                </c:pt>
                <c:pt idx="2300">
                  <c:v>26579.27830627438</c:v>
                </c:pt>
                <c:pt idx="2301">
                  <c:v>26579.033255867234</c:v>
                </c:pt>
                <c:pt idx="2302">
                  <c:v>26573.312128298272</c:v>
                </c:pt>
                <c:pt idx="2303">
                  <c:v>26553.582823431218</c:v>
                </c:pt>
                <c:pt idx="2304">
                  <c:v>26538.130930972224</c:v>
                </c:pt>
                <c:pt idx="2305">
                  <c:v>26537.514363845694</c:v>
                </c:pt>
                <c:pt idx="2306">
                  <c:v>26537.474638180003</c:v>
                </c:pt>
                <c:pt idx="2307">
                  <c:v>26532.334532211538</c:v>
                </c:pt>
                <c:pt idx="2308">
                  <c:v>26528.386853320011</c:v>
                </c:pt>
                <c:pt idx="2309">
                  <c:v>26527.833313121253</c:v>
                </c:pt>
                <c:pt idx="2310">
                  <c:v>26527.687383780023</c:v>
                </c:pt>
                <c:pt idx="2311">
                  <c:v>26522.117857336041</c:v>
                </c:pt>
                <c:pt idx="2312">
                  <c:v>26514.520844492436</c:v>
                </c:pt>
                <c:pt idx="2313">
                  <c:v>26513.240545219993</c:v>
                </c:pt>
                <c:pt idx="2314">
                  <c:v>26511.214143532885</c:v>
                </c:pt>
                <c:pt idx="2315">
                  <c:v>26494.302274395155</c:v>
                </c:pt>
                <c:pt idx="2316">
                  <c:v>26494.302274395155</c:v>
                </c:pt>
                <c:pt idx="2317">
                  <c:v>26492.322395215771</c:v>
                </c:pt>
                <c:pt idx="2318">
                  <c:v>26483.806138800152</c:v>
                </c:pt>
                <c:pt idx="2319">
                  <c:v>26482.524117222583</c:v>
                </c:pt>
                <c:pt idx="2320">
                  <c:v>26477.047690975964</c:v>
                </c:pt>
                <c:pt idx="2321">
                  <c:v>26467.52159260002</c:v>
                </c:pt>
                <c:pt idx="2322">
                  <c:v>26465.635990360432</c:v>
                </c:pt>
                <c:pt idx="2323">
                  <c:v>26464.68570790529</c:v>
                </c:pt>
                <c:pt idx="2324">
                  <c:v>26460.096045239989</c:v>
                </c:pt>
                <c:pt idx="2325">
                  <c:v>26457.942247744621</c:v>
                </c:pt>
                <c:pt idx="2326">
                  <c:v>26441.414660588878</c:v>
                </c:pt>
                <c:pt idx="2327">
                  <c:v>26437.712714083846</c:v>
                </c:pt>
                <c:pt idx="2328">
                  <c:v>26434.762140036604</c:v>
                </c:pt>
                <c:pt idx="2329">
                  <c:v>26428.46094552569</c:v>
                </c:pt>
                <c:pt idx="2330">
                  <c:v>26405.887053296672</c:v>
                </c:pt>
                <c:pt idx="2331">
                  <c:v>26402.859874898932</c:v>
                </c:pt>
                <c:pt idx="2332">
                  <c:v>26399.3578325534</c:v>
                </c:pt>
                <c:pt idx="2333">
                  <c:v>26389.040818800015</c:v>
                </c:pt>
                <c:pt idx="2334">
                  <c:v>26381.572682060116</c:v>
                </c:pt>
                <c:pt idx="2335">
                  <c:v>26377.936571137889</c:v>
                </c:pt>
                <c:pt idx="2336">
                  <c:v>26373.195041160001</c:v>
                </c:pt>
                <c:pt idx="2337">
                  <c:v>26373.195041159972</c:v>
                </c:pt>
                <c:pt idx="2338">
                  <c:v>26365.683120088903</c:v>
                </c:pt>
                <c:pt idx="2339">
                  <c:v>26364.107256300038</c:v>
                </c:pt>
                <c:pt idx="2340">
                  <c:v>26359.415757180006</c:v>
                </c:pt>
                <c:pt idx="2341">
                  <c:v>26356.077330922304</c:v>
                </c:pt>
                <c:pt idx="2342">
                  <c:v>26349.534844683531</c:v>
                </c:pt>
                <c:pt idx="2343">
                  <c:v>26345.130479321957</c:v>
                </c:pt>
                <c:pt idx="2344">
                  <c:v>26342.573878789106</c:v>
                </c:pt>
                <c:pt idx="2345">
                  <c:v>26341.030728413923</c:v>
                </c:pt>
                <c:pt idx="2346">
                  <c:v>26333.61095733754</c:v>
                </c:pt>
                <c:pt idx="2347">
                  <c:v>26333.61095733754</c:v>
                </c:pt>
                <c:pt idx="2348">
                  <c:v>26332.026629920005</c:v>
                </c:pt>
                <c:pt idx="2349">
                  <c:v>26326.434237002246</c:v>
                </c:pt>
                <c:pt idx="2350">
                  <c:v>26325.426324780001</c:v>
                </c:pt>
                <c:pt idx="2351">
                  <c:v>26322.969355602614</c:v>
                </c:pt>
                <c:pt idx="2352">
                  <c:v>26315.324472206867</c:v>
                </c:pt>
                <c:pt idx="2353">
                  <c:v>26298.308244659002</c:v>
                </c:pt>
                <c:pt idx="2354">
                  <c:v>26298.308244659002</c:v>
                </c:pt>
                <c:pt idx="2355">
                  <c:v>26289.416250237889</c:v>
                </c:pt>
                <c:pt idx="2356">
                  <c:v>26283.168077955517</c:v>
                </c:pt>
                <c:pt idx="2357">
                  <c:v>26279.450353730117</c:v>
                </c:pt>
                <c:pt idx="2358">
                  <c:v>26278.340348040016</c:v>
                </c:pt>
                <c:pt idx="2359">
                  <c:v>26276.742861667695</c:v>
                </c:pt>
                <c:pt idx="2360">
                  <c:v>26269.359718799973</c:v>
                </c:pt>
                <c:pt idx="2361">
                  <c:v>26269.359718799929</c:v>
                </c:pt>
                <c:pt idx="2362">
                  <c:v>26265.52768020895</c:v>
                </c:pt>
                <c:pt idx="2363">
                  <c:v>26262.954682011386</c:v>
                </c:pt>
                <c:pt idx="2364">
                  <c:v>26256.420862100029</c:v>
                </c:pt>
                <c:pt idx="2365">
                  <c:v>26253.39160048003</c:v>
                </c:pt>
                <c:pt idx="2366">
                  <c:v>26253.165448501535</c:v>
                </c:pt>
                <c:pt idx="2367">
                  <c:v>26251.121400543769</c:v>
                </c:pt>
                <c:pt idx="2368">
                  <c:v>26251.121400543769</c:v>
                </c:pt>
                <c:pt idx="2369">
                  <c:v>26250.17374149289</c:v>
                </c:pt>
                <c:pt idx="2370">
                  <c:v>26249.525149366164</c:v>
                </c:pt>
                <c:pt idx="2371">
                  <c:v>26245.125625840014</c:v>
                </c:pt>
                <c:pt idx="2372">
                  <c:v>26235.714111621386</c:v>
                </c:pt>
                <c:pt idx="2373">
                  <c:v>26234.54847618</c:v>
                </c:pt>
                <c:pt idx="2374">
                  <c:v>26230.36937448569</c:v>
                </c:pt>
                <c:pt idx="2375">
                  <c:v>26229.157507520005</c:v>
                </c:pt>
                <c:pt idx="2376">
                  <c:v>26228.388256433351</c:v>
                </c:pt>
                <c:pt idx="2377">
                  <c:v>26224.289045447309</c:v>
                </c:pt>
                <c:pt idx="2378">
                  <c:v>26223.920794500013</c:v>
                </c:pt>
                <c:pt idx="2379">
                  <c:v>26221.728897613331</c:v>
                </c:pt>
                <c:pt idx="2380">
                  <c:v>26209.760265386925</c:v>
                </c:pt>
                <c:pt idx="2381">
                  <c:v>26207.657903849235</c:v>
                </c:pt>
                <c:pt idx="2382">
                  <c:v>26205.717265646348</c:v>
                </c:pt>
                <c:pt idx="2383">
                  <c:v>26204.882005280055</c:v>
                </c:pt>
                <c:pt idx="2384">
                  <c:v>26204.122500355574</c:v>
                </c:pt>
                <c:pt idx="2385">
                  <c:v>26195.474923292019</c:v>
                </c:pt>
                <c:pt idx="2386">
                  <c:v>26188.96722767242</c:v>
                </c:pt>
                <c:pt idx="2387">
                  <c:v>26187.546293023694</c:v>
                </c:pt>
                <c:pt idx="2388">
                  <c:v>26186.053951933296</c:v>
                </c:pt>
                <c:pt idx="2389">
                  <c:v>26180.689321600006</c:v>
                </c:pt>
                <c:pt idx="2390">
                  <c:v>26165.641679550154</c:v>
                </c:pt>
                <c:pt idx="2391">
                  <c:v>26165.641679550154</c:v>
                </c:pt>
                <c:pt idx="2392">
                  <c:v>26161.689961920198</c:v>
                </c:pt>
                <c:pt idx="2393">
                  <c:v>26155.506819356538</c:v>
                </c:pt>
                <c:pt idx="2394">
                  <c:v>26149.192359003719</c:v>
                </c:pt>
                <c:pt idx="2395">
                  <c:v>26126.087892124426</c:v>
                </c:pt>
                <c:pt idx="2396">
                  <c:v>26125.55136744391</c:v>
                </c:pt>
                <c:pt idx="2397">
                  <c:v>26125.297601995306</c:v>
                </c:pt>
                <c:pt idx="2398">
                  <c:v>26118.086518903787</c:v>
                </c:pt>
                <c:pt idx="2399">
                  <c:v>26110.37298301702</c:v>
                </c:pt>
                <c:pt idx="2400">
                  <c:v>26102.891428373692</c:v>
                </c:pt>
                <c:pt idx="2401">
                  <c:v>26101.745354806</c:v>
                </c:pt>
                <c:pt idx="2402">
                  <c:v>26101.695053237694</c:v>
                </c:pt>
                <c:pt idx="2403">
                  <c:v>26099.027175173393</c:v>
                </c:pt>
                <c:pt idx="2404">
                  <c:v>26096.626589918076</c:v>
                </c:pt>
                <c:pt idx="2405">
                  <c:v>26096.528477141692</c:v>
                </c:pt>
                <c:pt idx="2406">
                  <c:v>26086.765522028403</c:v>
                </c:pt>
                <c:pt idx="2407">
                  <c:v>26086.680075637425</c:v>
                </c:pt>
                <c:pt idx="2408">
                  <c:v>26083.747280407191</c:v>
                </c:pt>
                <c:pt idx="2409">
                  <c:v>26064.949551125679</c:v>
                </c:pt>
                <c:pt idx="2410">
                  <c:v>26064.418038297692</c:v>
                </c:pt>
                <c:pt idx="2411">
                  <c:v>26052.953545285898</c:v>
                </c:pt>
                <c:pt idx="2412">
                  <c:v>26046.992712914041</c:v>
                </c:pt>
                <c:pt idx="2413">
                  <c:v>26039.330338058659</c:v>
                </c:pt>
                <c:pt idx="2414">
                  <c:v>26034.210100643464</c:v>
                </c:pt>
                <c:pt idx="2415">
                  <c:v>26034.210100643464</c:v>
                </c:pt>
                <c:pt idx="2416">
                  <c:v>26015.945039950453</c:v>
                </c:pt>
                <c:pt idx="2417">
                  <c:v>26015.532421200387</c:v>
                </c:pt>
                <c:pt idx="2418">
                  <c:v>26006.113680259874</c:v>
                </c:pt>
                <c:pt idx="2419">
                  <c:v>26002.128385478456</c:v>
                </c:pt>
                <c:pt idx="2420">
                  <c:v>25998.806591211382</c:v>
                </c:pt>
                <c:pt idx="2421">
                  <c:v>25992.422906308053</c:v>
                </c:pt>
                <c:pt idx="2422">
                  <c:v>25985.881600026612</c:v>
                </c:pt>
                <c:pt idx="2423">
                  <c:v>25982.192661040001</c:v>
                </c:pt>
                <c:pt idx="2424">
                  <c:v>25981.912356571353</c:v>
                </c:pt>
                <c:pt idx="2425">
                  <c:v>25981.472709280017</c:v>
                </c:pt>
                <c:pt idx="2426">
                  <c:v>25979.237936690963</c:v>
                </c:pt>
                <c:pt idx="2427">
                  <c:v>25975.441127803537</c:v>
                </c:pt>
                <c:pt idx="2428">
                  <c:v>25969.462818419997</c:v>
                </c:pt>
                <c:pt idx="2429">
                  <c:v>25959.493019834001</c:v>
                </c:pt>
                <c:pt idx="2430">
                  <c:v>25957.938085859994</c:v>
                </c:pt>
                <c:pt idx="2431">
                  <c:v>25957.345771940007</c:v>
                </c:pt>
                <c:pt idx="2432">
                  <c:v>25950.465438480005</c:v>
                </c:pt>
                <c:pt idx="2433">
                  <c:v>25945.408640193593</c:v>
                </c:pt>
                <c:pt idx="2434">
                  <c:v>25934.688256455702</c:v>
                </c:pt>
                <c:pt idx="2435">
                  <c:v>25931.622314179986</c:v>
                </c:pt>
                <c:pt idx="2436">
                  <c:v>25913.3089492334</c:v>
                </c:pt>
                <c:pt idx="2437">
                  <c:v>25907.034760138878</c:v>
                </c:pt>
                <c:pt idx="2438">
                  <c:v>25906.006105444812</c:v>
                </c:pt>
                <c:pt idx="2439">
                  <c:v>25896.937221405537</c:v>
                </c:pt>
                <c:pt idx="2440">
                  <c:v>25893.731277920004</c:v>
                </c:pt>
                <c:pt idx="2441">
                  <c:v>25887.694168544174</c:v>
                </c:pt>
                <c:pt idx="2442">
                  <c:v>25887.694168544174</c:v>
                </c:pt>
                <c:pt idx="2443">
                  <c:v>25885.71041096545</c:v>
                </c:pt>
                <c:pt idx="2444">
                  <c:v>25880.945418001666</c:v>
                </c:pt>
                <c:pt idx="2445">
                  <c:v>25875.917606474552</c:v>
                </c:pt>
                <c:pt idx="2446">
                  <c:v>25875.822969501154</c:v>
                </c:pt>
                <c:pt idx="2447">
                  <c:v>25873.36687386001</c:v>
                </c:pt>
                <c:pt idx="2448">
                  <c:v>25862.49716785378</c:v>
                </c:pt>
                <c:pt idx="2449">
                  <c:v>25832.71351524198</c:v>
                </c:pt>
                <c:pt idx="2450">
                  <c:v>25832.71351524198</c:v>
                </c:pt>
                <c:pt idx="2451">
                  <c:v>25819.370920533522</c:v>
                </c:pt>
                <c:pt idx="2452">
                  <c:v>25806.456545886922</c:v>
                </c:pt>
                <c:pt idx="2453">
                  <c:v>25805.976033144154</c:v>
                </c:pt>
                <c:pt idx="2454">
                  <c:v>25803.462089959237</c:v>
                </c:pt>
                <c:pt idx="2455">
                  <c:v>25797.301899998987</c:v>
                </c:pt>
                <c:pt idx="2456">
                  <c:v>25796.794382976132</c:v>
                </c:pt>
                <c:pt idx="2457">
                  <c:v>25790.693978347696</c:v>
                </c:pt>
                <c:pt idx="2458">
                  <c:v>25789.914572620011</c:v>
                </c:pt>
                <c:pt idx="2459">
                  <c:v>25777.946352911222</c:v>
                </c:pt>
                <c:pt idx="2460">
                  <c:v>25774.358587721552</c:v>
                </c:pt>
                <c:pt idx="2461">
                  <c:v>25770.371978780033</c:v>
                </c:pt>
                <c:pt idx="2462">
                  <c:v>25767.342717160031</c:v>
                </c:pt>
                <c:pt idx="2463">
                  <c:v>25767.116565181539</c:v>
                </c:pt>
                <c:pt idx="2464">
                  <c:v>25762.606569001222</c:v>
                </c:pt>
                <c:pt idx="2465">
                  <c:v>25757.023672581385</c:v>
                </c:pt>
                <c:pt idx="2466">
                  <c:v>25751.352464094231</c:v>
                </c:pt>
                <c:pt idx="2467">
                  <c:v>25743.108624200006</c:v>
                </c:pt>
                <c:pt idx="2468">
                  <c:v>25742.229856340462</c:v>
                </c:pt>
                <c:pt idx="2469">
                  <c:v>25735.743265114812</c:v>
                </c:pt>
                <c:pt idx="2470">
                  <c:v>25735.680014293335</c:v>
                </c:pt>
                <c:pt idx="2471">
                  <c:v>25733.059443010952</c:v>
                </c:pt>
                <c:pt idx="2472">
                  <c:v>25719.668382326348</c:v>
                </c:pt>
                <c:pt idx="2473">
                  <c:v>25717.481081443464</c:v>
                </c:pt>
                <c:pt idx="2474">
                  <c:v>25715.763767241438</c:v>
                </c:pt>
                <c:pt idx="2475">
                  <c:v>25714.841221156861</c:v>
                </c:pt>
                <c:pt idx="2476">
                  <c:v>25705.073270669713</c:v>
                </c:pt>
                <c:pt idx="2477">
                  <c:v>25700.016343615152</c:v>
                </c:pt>
                <c:pt idx="2478">
                  <c:v>25700.005068613293</c:v>
                </c:pt>
                <c:pt idx="2479">
                  <c:v>25697.853814786158</c:v>
                </c:pt>
                <c:pt idx="2480">
                  <c:v>25695.125625839937</c:v>
                </c:pt>
                <c:pt idx="2481">
                  <c:v>25694.640438280006</c:v>
                </c:pt>
                <c:pt idx="2482">
                  <c:v>25693.762957433999</c:v>
                </c:pt>
                <c:pt idx="2483">
                  <c:v>25690.249227564873</c:v>
                </c:pt>
                <c:pt idx="2484">
                  <c:v>25684.163675889231</c:v>
                </c:pt>
                <c:pt idx="2485">
                  <c:v>25681.177015266647</c:v>
                </c:pt>
                <c:pt idx="2486">
                  <c:v>25675.017415393082</c:v>
                </c:pt>
                <c:pt idx="2487">
                  <c:v>25667.951358738617</c:v>
                </c:pt>
                <c:pt idx="2488">
                  <c:v>25666.984309543783</c:v>
                </c:pt>
                <c:pt idx="2489">
                  <c:v>25665.053022486307</c:v>
                </c:pt>
                <c:pt idx="2490">
                  <c:v>25663.507394799948</c:v>
                </c:pt>
                <c:pt idx="2491">
                  <c:v>25655.047224084385</c:v>
                </c:pt>
                <c:pt idx="2492">
                  <c:v>25653.456379292926</c:v>
                </c:pt>
                <c:pt idx="2493">
                  <c:v>25653.456379292926</c:v>
                </c:pt>
                <c:pt idx="2494">
                  <c:v>25649.985647728809</c:v>
                </c:pt>
                <c:pt idx="2495">
                  <c:v>25647.539276479958</c:v>
                </c:pt>
                <c:pt idx="2496">
                  <c:v>25637.648360978081</c:v>
                </c:pt>
                <c:pt idx="2497">
                  <c:v>25635.062568184385</c:v>
                </c:pt>
                <c:pt idx="2498">
                  <c:v>25635.062568184385</c:v>
                </c:pt>
                <c:pt idx="2499">
                  <c:v>25632.037635583783</c:v>
                </c:pt>
                <c:pt idx="2500">
                  <c:v>25631.725413800013</c:v>
                </c:pt>
                <c:pt idx="2501">
                  <c:v>25622.300152770258</c:v>
                </c:pt>
                <c:pt idx="2502">
                  <c:v>25619.924102590656</c:v>
                </c:pt>
                <c:pt idx="2503">
                  <c:v>25618.209569173716</c:v>
                </c:pt>
                <c:pt idx="2504">
                  <c:v>25611.433030278858</c:v>
                </c:pt>
                <c:pt idx="2505">
                  <c:v>25592.189180991089</c:v>
                </c:pt>
                <c:pt idx="2506">
                  <c:v>25588.711337652694</c:v>
                </c:pt>
                <c:pt idx="2507">
                  <c:v>25581.261087187948</c:v>
                </c:pt>
                <c:pt idx="2508">
                  <c:v>25579.984276612613</c:v>
                </c:pt>
                <c:pt idx="2509">
                  <c:v>25579.984276612613</c:v>
                </c:pt>
                <c:pt idx="2510">
                  <c:v>25578.369154977696</c:v>
                </c:pt>
                <c:pt idx="2511">
                  <c:v>25575.0098384954</c:v>
                </c:pt>
                <c:pt idx="2512">
                  <c:v>25573.383161728911</c:v>
                </c:pt>
                <c:pt idx="2513">
                  <c:v>25568.65270168001</c:v>
                </c:pt>
                <c:pt idx="2514">
                  <c:v>25560.76777373414</c:v>
                </c:pt>
                <c:pt idx="2515">
                  <c:v>25553.281454738655</c:v>
                </c:pt>
                <c:pt idx="2516">
                  <c:v>25552.684583359998</c:v>
                </c:pt>
                <c:pt idx="2517">
                  <c:v>25546.155479752768</c:v>
                </c:pt>
                <c:pt idx="2518">
                  <c:v>25527.484585419104</c:v>
                </c:pt>
                <c:pt idx="2519">
                  <c:v>25525.852672955527</c:v>
                </c:pt>
                <c:pt idx="2520">
                  <c:v>25508.777117693684</c:v>
                </c:pt>
                <c:pt idx="2521">
                  <c:v>25499.105457100024</c:v>
                </c:pt>
                <c:pt idx="2522">
                  <c:v>25498.729141722291</c:v>
                </c:pt>
                <c:pt idx="2523">
                  <c:v>25481.638937269308</c:v>
                </c:pt>
                <c:pt idx="2524">
                  <c:v>25481.638937269308</c:v>
                </c:pt>
                <c:pt idx="2525">
                  <c:v>25481.346794796631</c:v>
                </c:pt>
                <c:pt idx="2526">
                  <c:v>25478.606248760083</c:v>
                </c:pt>
                <c:pt idx="2527">
                  <c:v>25468.145286319996</c:v>
                </c:pt>
                <c:pt idx="2528">
                  <c:v>25466.563537315578</c:v>
                </c:pt>
                <c:pt idx="2529">
                  <c:v>25464.416555160005</c:v>
                </c:pt>
                <c:pt idx="2530">
                  <c:v>25458.356592864042</c:v>
                </c:pt>
                <c:pt idx="2531">
                  <c:v>25454.25040853371</c:v>
                </c:pt>
                <c:pt idx="2532">
                  <c:v>25451.855864722234</c:v>
                </c:pt>
                <c:pt idx="2533">
                  <c:v>25445.530135966346</c:v>
                </c:pt>
                <c:pt idx="2534">
                  <c:v>25444.91029577369</c:v>
                </c:pt>
                <c:pt idx="2535">
                  <c:v>25422.70636202001</c:v>
                </c:pt>
                <c:pt idx="2536">
                  <c:v>25410.723579464106</c:v>
                </c:pt>
                <c:pt idx="2537">
                  <c:v>25407.286801418075</c:v>
                </c:pt>
                <c:pt idx="2538">
                  <c:v>25400.299813087695</c:v>
                </c:pt>
                <c:pt idx="2539">
                  <c:v>25399.66152764545</c:v>
                </c:pt>
                <c:pt idx="2540">
                  <c:v>25387.120459827842</c:v>
                </c:pt>
                <c:pt idx="2541">
                  <c:v>25367.987067833601</c:v>
                </c:pt>
                <c:pt idx="2542">
                  <c:v>25362.202328147949</c:v>
                </c:pt>
                <c:pt idx="2543">
                  <c:v>25360.581232800014</c:v>
                </c:pt>
                <c:pt idx="2544">
                  <c:v>25351.60553995438</c:v>
                </c:pt>
                <c:pt idx="2545">
                  <c:v>25339.73510741115</c:v>
                </c:pt>
                <c:pt idx="2546">
                  <c:v>25337.926762325704</c:v>
                </c:pt>
                <c:pt idx="2547">
                  <c:v>25337.926762325675</c:v>
                </c:pt>
                <c:pt idx="2548">
                  <c:v>25335.968203243083</c:v>
                </c:pt>
                <c:pt idx="2549">
                  <c:v>25335.968203243083</c:v>
                </c:pt>
                <c:pt idx="2550">
                  <c:v>25329.464743790308</c:v>
                </c:pt>
                <c:pt idx="2551">
                  <c:v>25325.769990180012</c:v>
                </c:pt>
                <c:pt idx="2552">
                  <c:v>25325.769990179982</c:v>
                </c:pt>
                <c:pt idx="2553">
                  <c:v>25324.137857611157</c:v>
                </c:pt>
                <c:pt idx="2554">
                  <c:v>25315.467775349232</c:v>
                </c:pt>
                <c:pt idx="2555">
                  <c:v>25311.916877124084</c:v>
                </c:pt>
                <c:pt idx="2556">
                  <c:v>25310.745499656132</c:v>
                </c:pt>
                <c:pt idx="2557">
                  <c:v>25307.054167699618</c:v>
                </c:pt>
                <c:pt idx="2558">
                  <c:v>25303.865689300015</c:v>
                </c:pt>
                <c:pt idx="2559">
                  <c:v>25300.160546801253</c:v>
                </c:pt>
                <c:pt idx="2560">
                  <c:v>25299.065732255196</c:v>
                </c:pt>
                <c:pt idx="2561">
                  <c:v>25291.224076506729</c:v>
                </c:pt>
                <c:pt idx="2562">
                  <c:v>25287.337702236928</c:v>
                </c:pt>
                <c:pt idx="2563">
                  <c:v>25283.541377212881</c:v>
                </c:pt>
                <c:pt idx="2564">
                  <c:v>25275.938589305591</c:v>
                </c:pt>
                <c:pt idx="2565">
                  <c:v>25271.844382712519</c:v>
                </c:pt>
                <c:pt idx="2566">
                  <c:v>25270.407170015606</c:v>
                </c:pt>
                <c:pt idx="2567">
                  <c:v>25264.452749306944</c:v>
                </c:pt>
                <c:pt idx="2568">
                  <c:v>25254.652616297364</c:v>
                </c:pt>
                <c:pt idx="2569">
                  <c:v>25247.991663986755</c:v>
                </c:pt>
                <c:pt idx="2570">
                  <c:v>25244.514078985387</c:v>
                </c:pt>
                <c:pt idx="2571">
                  <c:v>25239.875338045575</c:v>
                </c:pt>
                <c:pt idx="2572">
                  <c:v>25235.068617138208</c:v>
                </c:pt>
                <c:pt idx="2573">
                  <c:v>25231.981046694233</c:v>
                </c:pt>
                <c:pt idx="2574">
                  <c:v>25229.085114675534</c:v>
                </c:pt>
                <c:pt idx="2575">
                  <c:v>25228.792337836861</c:v>
                </c:pt>
                <c:pt idx="2576">
                  <c:v>25220.56767951819</c:v>
                </c:pt>
                <c:pt idx="2577">
                  <c:v>25219.422075426613</c:v>
                </c:pt>
                <c:pt idx="2578">
                  <c:v>25215.157760819231</c:v>
                </c:pt>
                <c:pt idx="2579">
                  <c:v>25213.323269046286</c:v>
                </c:pt>
                <c:pt idx="2580">
                  <c:v>25212.147413420007</c:v>
                </c:pt>
                <c:pt idx="2581">
                  <c:v>25211.148744467228</c:v>
                </c:pt>
                <c:pt idx="2582">
                  <c:v>25209.830540293831</c:v>
                </c:pt>
                <c:pt idx="2583">
                  <c:v>25202.990696965233</c:v>
                </c:pt>
                <c:pt idx="2584">
                  <c:v>25202.990696965233</c:v>
                </c:pt>
                <c:pt idx="2585">
                  <c:v>25199.182330759464</c:v>
                </c:pt>
                <c:pt idx="2586">
                  <c:v>25195.128131946647</c:v>
                </c:pt>
                <c:pt idx="2587">
                  <c:v>25194.368627022181</c:v>
                </c:pt>
                <c:pt idx="2588">
                  <c:v>25193.111091373081</c:v>
                </c:pt>
                <c:pt idx="2589">
                  <c:v>25192.386909127836</c:v>
                </c:pt>
                <c:pt idx="2590">
                  <c:v>25177.867065063096</c:v>
                </c:pt>
                <c:pt idx="2591">
                  <c:v>25173.828462367088</c:v>
                </c:pt>
                <c:pt idx="2592">
                  <c:v>25170.801621265386</c:v>
                </c:pt>
                <c:pt idx="2593">
                  <c:v>25165.849409954</c:v>
                </c:pt>
                <c:pt idx="2594">
                  <c:v>25161.490393159955</c:v>
                </c:pt>
                <c:pt idx="2595">
                  <c:v>25152.527599423021</c:v>
                </c:pt>
                <c:pt idx="2596">
                  <c:v>25151.964719628155</c:v>
                </c:pt>
                <c:pt idx="2597">
                  <c:v>25139.819732800068</c:v>
                </c:pt>
                <c:pt idx="2598">
                  <c:v>25130.436294503274</c:v>
                </c:pt>
                <c:pt idx="2599">
                  <c:v>25129.974511641161</c:v>
                </c:pt>
                <c:pt idx="2600">
                  <c:v>25125.355944640771</c:v>
                </c:pt>
                <c:pt idx="2601">
                  <c:v>25123.055475426616</c:v>
                </c:pt>
                <c:pt idx="2602">
                  <c:v>25104.353863600005</c:v>
                </c:pt>
                <c:pt idx="2603">
                  <c:v>25081.67762996606</c:v>
                </c:pt>
                <c:pt idx="2604">
                  <c:v>25079.026990867391</c:v>
                </c:pt>
                <c:pt idx="2605">
                  <c:v>25078.5073998525</c:v>
                </c:pt>
                <c:pt idx="2606">
                  <c:v>25076.566097720643</c:v>
                </c:pt>
                <c:pt idx="2607">
                  <c:v>25072.652745309231</c:v>
                </c:pt>
                <c:pt idx="2608">
                  <c:v>25071.583375617309</c:v>
                </c:pt>
                <c:pt idx="2609">
                  <c:v>25066.635700040002</c:v>
                </c:pt>
                <c:pt idx="2610">
                  <c:v>25057.65507080001</c:v>
                </c:pt>
                <c:pt idx="2611">
                  <c:v>25055.565187579403</c:v>
                </c:pt>
                <c:pt idx="2612">
                  <c:v>25048.737659803843</c:v>
                </c:pt>
                <c:pt idx="2613">
                  <c:v>25045.900692862884</c:v>
                </c:pt>
                <c:pt idx="2614">
                  <c:v>25045.015930068967</c:v>
                </c:pt>
                <c:pt idx="2615">
                  <c:v>25041.68695247998</c:v>
                </c:pt>
                <c:pt idx="2616">
                  <c:v>25041.686952479929</c:v>
                </c:pt>
                <c:pt idx="2617">
                  <c:v>25041.211653932693</c:v>
                </c:pt>
                <c:pt idx="2618">
                  <c:v>25041.211653932693</c:v>
                </c:pt>
                <c:pt idx="2619">
                  <c:v>25034.186068480773</c:v>
                </c:pt>
                <c:pt idx="2620">
                  <c:v>25033.420977840022</c:v>
                </c:pt>
                <c:pt idx="2621">
                  <c:v>25028.394879192692</c:v>
                </c:pt>
                <c:pt idx="2622">
                  <c:v>25021.973856659999</c:v>
                </c:pt>
                <c:pt idx="2623">
                  <c:v>25017.452859520021</c:v>
                </c:pt>
                <c:pt idx="2624">
                  <c:v>25015.540438172309</c:v>
                </c:pt>
                <c:pt idx="2625">
                  <c:v>25013.056573780021</c:v>
                </c:pt>
                <c:pt idx="2626">
                  <c:v>25009.56190733</c:v>
                </c:pt>
                <c:pt idx="2627">
                  <c:v>25008.572163460773</c:v>
                </c:pt>
                <c:pt idx="2628">
                  <c:v>25005.487965874312</c:v>
                </c:pt>
                <c:pt idx="2629">
                  <c:v>25005.487965874312</c:v>
                </c:pt>
                <c:pt idx="2630">
                  <c:v>25003.151680248851</c:v>
                </c:pt>
                <c:pt idx="2631">
                  <c:v>25001.702472805384</c:v>
                </c:pt>
                <c:pt idx="2632">
                  <c:v>24997.835810835324</c:v>
                </c:pt>
                <c:pt idx="2633">
                  <c:v>24996.248028180013</c:v>
                </c:pt>
                <c:pt idx="2634">
                  <c:v>24994.565230825388</c:v>
                </c:pt>
                <c:pt idx="2635">
                  <c:v>24979.985137529231</c:v>
                </c:pt>
                <c:pt idx="2636">
                  <c:v>24972.129243356732</c:v>
                </c:pt>
                <c:pt idx="2637">
                  <c:v>24965.651299916459</c:v>
                </c:pt>
                <c:pt idx="2638">
                  <c:v>24965.651299916459</c:v>
                </c:pt>
                <c:pt idx="2639">
                  <c:v>24960.651314132509</c:v>
                </c:pt>
                <c:pt idx="2640">
                  <c:v>24957.045017897384</c:v>
                </c:pt>
                <c:pt idx="2641">
                  <c:v>24944.405747112076</c:v>
                </c:pt>
                <c:pt idx="2642">
                  <c:v>24944.405747112076</c:v>
                </c:pt>
                <c:pt idx="2643">
                  <c:v>24940.248045542499</c:v>
                </c:pt>
                <c:pt idx="2644">
                  <c:v>24939.366502126155</c:v>
                </c:pt>
                <c:pt idx="2645">
                  <c:v>24937.794949094361</c:v>
                </c:pt>
                <c:pt idx="2646">
                  <c:v>24937.408180119775</c:v>
                </c:pt>
                <c:pt idx="2647">
                  <c:v>24931.991712654937</c:v>
                </c:pt>
                <c:pt idx="2648">
                  <c:v>24924.413532340386</c:v>
                </c:pt>
                <c:pt idx="2649">
                  <c:v>24917.116029877081</c:v>
                </c:pt>
                <c:pt idx="2650">
                  <c:v>24911.472297392436</c:v>
                </c:pt>
                <c:pt idx="2651">
                  <c:v>24910.238570241538</c:v>
                </c:pt>
                <c:pt idx="2652">
                  <c:v>24901.835428381153</c:v>
                </c:pt>
                <c:pt idx="2653">
                  <c:v>24901.250482329648</c:v>
                </c:pt>
                <c:pt idx="2654">
                  <c:v>24899.829845857999</c:v>
                </c:pt>
                <c:pt idx="2655">
                  <c:v>24897.104204940017</c:v>
                </c:pt>
                <c:pt idx="2656">
                  <c:v>24895.076459319938</c:v>
                </c:pt>
                <c:pt idx="2657">
                  <c:v>24887.32252717331</c:v>
                </c:pt>
                <c:pt idx="2658">
                  <c:v>24881.989958011152</c:v>
                </c:pt>
                <c:pt idx="2659">
                  <c:v>24878.873347289642</c:v>
                </c:pt>
                <c:pt idx="2660">
                  <c:v>24877.498988900461</c:v>
                </c:pt>
                <c:pt idx="2661">
                  <c:v>24875.300428760689</c:v>
                </c:pt>
                <c:pt idx="2662">
                  <c:v>24874.410008800001</c:v>
                </c:pt>
                <c:pt idx="2663">
                  <c:v>24872.661948328157</c:v>
                </c:pt>
                <c:pt idx="2664">
                  <c:v>24871.354408853396</c:v>
                </c:pt>
                <c:pt idx="2665">
                  <c:v>24865.556656634377</c:v>
                </c:pt>
                <c:pt idx="2666">
                  <c:v>24865.392829295615</c:v>
                </c:pt>
                <c:pt idx="2667">
                  <c:v>24865.392829295615</c:v>
                </c:pt>
                <c:pt idx="2668">
                  <c:v>24860.753065500005</c:v>
                </c:pt>
                <c:pt idx="2669">
                  <c:v>24857.566716325888</c:v>
                </c:pt>
                <c:pt idx="2670">
                  <c:v>24851.775871554448</c:v>
                </c:pt>
                <c:pt idx="2671">
                  <c:v>24851.052310088886</c:v>
                </c:pt>
                <c:pt idx="2672">
                  <c:v>24846.588877822684</c:v>
                </c:pt>
                <c:pt idx="2673">
                  <c:v>24817.395819920002</c:v>
                </c:pt>
                <c:pt idx="2674">
                  <c:v>24814.11166348125</c:v>
                </c:pt>
                <c:pt idx="2675">
                  <c:v>24813.358885934809</c:v>
                </c:pt>
                <c:pt idx="2676">
                  <c:v>24801.650790857264</c:v>
                </c:pt>
                <c:pt idx="2677">
                  <c:v>24797.492493892885</c:v>
                </c:pt>
                <c:pt idx="2678">
                  <c:v>24796.294784669702</c:v>
                </c:pt>
                <c:pt idx="2679">
                  <c:v>24786.915679337308</c:v>
                </c:pt>
                <c:pt idx="2680">
                  <c:v>24786.62755197116</c:v>
                </c:pt>
                <c:pt idx="2681">
                  <c:v>24784.335742531661</c:v>
                </c:pt>
                <c:pt idx="2682">
                  <c:v>24779.734332475986</c:v>
                </c:pt>
                <c:pt idx="2683">
                  <c:v>24778.440913939874</c:v>
                </c:pt>
                <c:pt idx="2684">
                  <c:v>24768.537267955591</c:v>
                </c:pt>
                <c:pt idx="2685">
                  <c:v>24761.127283549707</c:v>
                </c:pt>
                <c:pt idx="2686">
                  <c:v>24760.966685008654</c:v>
                </c:pt>
                <c:pt idx="2687">
                  <c:v>24741.790052099994</c:v>
                </c:pt>
                <c:pt idx="2688">
                  <c:v>24729.673005620003</c:v>
                </c:pt>
                <c:pt idx="2689">
                  <c:v>24726.368396450645</c:v>
                </c:pt>
                <c:pt idx="2690">
                  <c:v>24719.917666179976</c:v>
                </c:pt>
                <c:pt idx="2691">
                  <c:v>24717.574521715025</c:v>
                </c:pt>
                <c:pt idx="2692">
                  <c:v>24710.458995510053</c:v>
                </c:pt>
                <c:pt idx="2693">
                  <c:v>24700.80275622103</c:v>
                </c:pt>
                <c:pt idx="2694">
                  <c:v>24700.024194046007</c:v>
                </c:pt>
                <c:pt idx="2695">
                  <c:v>24696.911474732566</c:v>
                </c:pt>
                <c:pt idx="2696">
                  <c:v>24696.850695602934</c:v>
                </c:pt>
                <c:pt idx="2697">
                  <c:v>24692.447285179111</c:v>
                </c:pt>
                <c:pt idx="2698">
                  <c:v>24691.301589314462</c:v>
                </c:pt>
                <c:pt idx="2699">
                  <c:v>24690.955836475081</c:v>
                </c:pt>
                <c:pt idx="2700">
                  <c:v>24690.955836475081</c:v>
                </c:pt>
                <c:pt idx="2701">
                  <c:v>24689.49169035556</c:v>
                </c:pt>
                <c:pt idx="2702">
                  <c:v>24684.236651973464</c:v>
                </c:pt>
                <c:pt idx="2703">
                  <c:v>24680.541117074619</c:v>
                </c:pt>
                <c:pt idx="2704">
                  <c:v>24675.569957075233</c:v>
                </c:pt>
                <c:pt idx="2705">
                  <c:v>24674.929001888144</c:v>
                </c:pt>
                <c:pt idx="2706">
                  <c:v>24666.058511600004</c:v>
                </c:pt>
                <c:pt idx="2707">
                  <c:v>24662.640974143069</c:v>
                </c:pt>
                <c:pt idx="2708">
                  <c:v>24660.162796120076</c:v>
                </c:pt>
                <c:pt idx="2709">
                  <c:v>24660.162796120076</c:v>
                </c:pt>
                <c:pt idx="2710">
                  <c:v>24656.525870600177</c:v>
                </c:pt>
                <c:pt idx="2711">
                  <c:v>24648.244840154552</c:v>
                </c:pt>
                <c:pt idx="2712">
                  <c:v>24644.842418472195</c:v>
                </c:pt>
                <c:pt idx="2713">
                  <c:v>24643.686423378847</c:v>
                </c:pt>
                <c:pt idx="2714">
                  <c:v>24641.975138579615</c:v>
                </c:pt>
                <c:pt idx="2715">
                  <c:v>24631.302700255448</c:v>
                </c:pt>
                <c:pt idx="2716">
                  <c:v>24624.006073797445</c:v>
                </c:pt>
                <c:pt idx="2717">
                  <c:v>24622.239122190429</c:v>
                </c:pt>
                <c:pt idx="2718">
                  <c:v>24618.304980280009</c:v>
                </c:pt>
                <c:pt idx="2719">
                  <c:v>24617.023590652781</c:v>
                </c:pt>
                <c:pt idx="2720">
                  <c:v>24610.903973525663</c:v>
                </c:pt>
                <c:pt idx="2721">
                  <c:v>24608.092200167725</c:v>
                </c:pt>
                <c:pt idx="2722">
                  <c:v>24606.92804961346</c:v>
                </c:pt>
                <c:pt idx="2723">
                  <c:v>24603.972903225131</c:v>
                </c:pt>
                <c:pt idx="2724">
                  <c:v>24580.347869664231</c:v>
                </c:pt>
                <c:pt idx="2725">
                  <c:v>24575.334786347375</c:v>
                </c:pt>
                <c:pt idx="2726">
                  <c:v>24574.372828054358</c:v>
                </c:pt>
                <c:pt idx="2727">
                  <c:v>24562.013426109083</c:v>
                </c:pt>
                <c:pt idx="2728">
                  <c:v>24556.917576375461</c:v>
                </c:pt>
                <c:pt idx="2729">
                  <c:v>24556.917576375461</c:v>
                </c:pt>
                <c:pt idx="2730">
                  <c:v>24555.638069159977</c:v>
                </c:pt>
                <c:pt idx="2731">
                  <c:v>24555.63806915993</c:v>
                </c:pt>
                <c:pt idx="2732">
                  <c:v>24552.020832234357</c:v>
                </c:pt>
                <c:pt idx="2733">
                  <c:v>24543.644437280131</c:v>
                </c:pt>
                <c:pt idx="2734">
                  <c:v>24540.027340290064</c:v>
                </c:pt>
                <c:pt idx="2735">
                  <c:v>24536.193862474847</c:v>
                </c:pt>
                <c:pt idx="2736">
                  <c:v>24536.139892574396</c:v>
                </c:pt>
                <c:pt idx="2737">
                  <c:v>24534.933802681218</c:v>
                </c:pt>
                <c:pt idx="2738">
                  <c:v>24531.403976200017</c:v>
                </c:pt>
                <c:pt idx="2739">
                  <c:v>24530.563548920007</c:v>
                </c:pt>
                <c:pt idx="2740">
                  <c:v>24523.577368141079</c:v>
                </c:pt>
                <c:pt idx="2741">
                  <c:v>24523.177434142821</c:v>
                </c:pt>
                <c:pt idx="2742">
                  <c:v>24517.372940405232</c:v>
                </c:pt>
                <c:pt idx="2743">
                  <c:v>24517.372940405232</c:v>
                </c:pt>
                <c:pt idx="2744">
                  <c:v>24516.632062215896</c:v>
                </c:pt>
                <c:pt idx="2745">
                  <c:v>24513.92787602</c:v>
                </c:pt>
                <c:pt idx="2746">
                  <c:v>24510.199144860013</c:v>
                </c:pt>
                <c:pt idx="2747">
                  <c:v>24508.070498794808</c:v>
                </c:pt>
                <c:pt idx="2748">
                  <c:v>24507.385301596511</c:v>
                </c:pt>
                <c:pt idx="2749">
                  <c:v>24504.566014416228</c:v>
                </c:pt>
                <c:pt idx="2750">
                  <c:v>24504.566014416228</c:v>
                </c:pt>
                <c:pt idx="2751">
                  <c:v>24497.547055485364</c:v>
                </c:pt>
                <c:pt idx="2752">
                  <c:v>24494.44303314303</c:v>
                </c:pt>
                <c:pt idx="2753">
                  <c:v>24493.936254209231</c:v>
                </c:pt>
                <c:pt idx="2754">
                  <c:v>24492.768895865771</c:v>
                </c:pt>
                <c:pt idx="2755">
                  <c:v>24488.544229533014</c:v>
                </c:pt>
                <c:pt idx="2756">
                  <c:v>24487.262497482956</c:v>
                </c:pt>
                <c:pt idx="2757">
                  <c:v>24483.42097784004</c:v>
                </c:pt>
                <c:pt idx="2758">
                  <c:v>24478.118518480009</c:v>
                </c:pt>
                <c:pt idx="2759">
                  <c:v>24473.842155177175</c:v>
                </c:pt>
                <c:pt idx="2760">
                  <c:v>24473.365857212179</c:v>
                </c:pt>
                <c:pt idx="2761">
                  <c:v>24471.843639622923</c:v>
                </c:pt>
                <c:pt idx="2762">
                  <c:v>24471.77025797985</c:v>
                </c:pt>
                <c:pt idx="2763">
                  <c:v>24467.452859519934</c:v>
                </c:pt>
                <c:pt idx="2764">
                  <c:v>24458.760446619228</c:v>
                </c:pt>
                <c:pt idx="2765">
                  <c:v>24454.832008420006</c:v>
                </c:pt>
                <c:pt idx="2766">
                  <c:v>24454.185074696736</c:v>
                </c:pt>
                <c:pt idx="2767">
                  <c:v>24454.065116938382</c:v>
                </c:pt>
                <c:pt idx="2768">
                  <c:v>24451.802746800022</c:v>
                </c:pt>
                <c:pt idx="2769">
                  <c:v>24451.802746800018</c:v>
                </c:pt>
                <c:pt idx="2770">
                  <c:v>24439.311543223783</c:v>
                </c:pt>
                <c:pt idx="2771">
                  <c:v>24437.404517726536</c:v>
                </c:pt>
                <c:pt idx="2772">
                  <c:v>24437.404517726536</c:v>
                </c:pt>
                <c:pt idx="2773">
                  <c:v>24435.834628479952</c:v>
                </c:pt>
                <c:pt idx="2774">
                  <c:v>24433.111478827759</c:v>
                </c:pt>
                <c:pt idx="2775">
                  <c:v>24424.175235751925</c:v>
                </c:pt>
                <c:pt idx="2776">
                  <c:v>24416.991504180001</c:v>
                </c:pt>
                <c:pt idx="2777">
                  <c:v>24410.142612606665</c:v>
                </c:pt>
                <c:pt idx="2778">
                  <c:v>24409.427772790921</c:v>
                </c:pt>
                <c:pt idx="2779">
                  <c:v>24409.427772790921</c:v>
                </c:pt>
                <c:pt idx="2780">
                  <c:v>24398.601880012127</c:v>
                </c:pt>
                <c:pt idx="2781">
                  <c:v>24397.683160114848</c:v>
                </c:pt>
                <c:pt idx="2782">
                  <c:v>24397.21201232677</c:v>
                </c:pt>
                <c:pt idx="2783">
                  <c:v>24391.634865984877</c:v>
                </c:pt>
                <c:pt idx="2784">
                  <c:v>24389.995395232661</c:v>
                </c:pt>
                <c:pt idx="2785">
                  <c:v>24389.995395232661</c:v>
                </c:pt>
                <c:pt idx="2786">
                  <c:v>24385.305525533393</c:v>
                </c:pt>
                <c:pt idx="2787">
                  <c:v>24381.323221933748</c:v>
                </c:pt>
                <c:pt idx="2788">
                  <c:v>24376.506504288656</c:v>
                </c:pt>
                <c:pt idx="2789">
                  <c:v>24373.510644358335</c:v>
                </c:pt>
                <c:pt idx="2790">
                  <c:v>24370.614154532461</c:v>
                </c:pt>
                <c:pt idx="2791">
                  <c:v>24368.844817324614</c:v>
                </c:pt>
                <c:pt idx="2792">
                  <c:v>24366.96124876877</c:v>
                </c:pt>
                <c:pt idx="2793">
                  <c:v>24366.812765658509</c:v>
                </c:pt>
                <c:pt idx="2794">
                  <c:v>24365.230873244465</c:v>
                </c:pt>
                <c:pt idx="2795">
                  <c:v>24364.516414671092</c:v>
                </c:pt>
                <c:pt idx="2796">
                  <c:v>24363.716225333686</c:v>
                </c:pt>
                <c:pt idx="2797">
                  <c:v>24355.865136025499</c:v>
                </c:pt>
                <c:pt idx="2798">
                  <c:v>24341.854057104556</c:v>
                </c:pt>
                <c:pt idx="2799">
                  <c:v>24340.97993536001</c:v>
                </c:pt>
                <c:pt idx="2800">
                  <c:v>24340.334413881326</c:v>
                </c:pt>
                <c:pt idx="2801">
                  <c:v>24338.325449148615</c:v>
                </c:pt>
                <c:pt idx="2802">
                  <c:v>24338.325449148615</c:v>
                </c:pt>
                <c:pt idx="2803">
                  <c:v>24333.204674234323</c:v>
                </c:pt>
                <c:pt idx="2804">
                  <c:v>24319.482195772503</c:v>
                </c:pt>
                <c:pt idx="2805">
                  <c:v>24317.944973667254</c:v>
                </c:pt>
                <c:pt idx="2806">
                  <c:v>24310.260402133401</c:v>
                </c:pt>
                <c:pt idx="2807">
                  <c:v>24295.653988456444</c:v>
                </c:pt>
                <c:pt idx="2808">
                  <c:v>24292.392030619874</c:v>
                </c:pt>
                <c:pt idx="2809">
                  <c:v>24291.880914435751</c:v>
                </c:pt>
                <c:pt idx="2810">
                  <c:v>24290.069913021987</c:v>
                </c:pt>
                <c:pt idx="2811">
                  <c:v>24285.383621970308</c:v>
                </c:pt>
                <c:pt idx="2812">
                  <c:v>24282.711640433656</c:v>
                </c:pt>
                <c:pt idx="2813">
                  <c:v>24270.581679014038</c:v>
                </c:pt>
                <c:pt idx="2814">
                  <c:v>24266.736548703004</c:v>
                </c:pt>
                <c:pt idx="2815">
                  <c:v>24263.660331288909</c:v>
                </c:pt>
                <c:pt idx="2816">
                  <c:v>24255.741168779994</c:v>
                </c:pt>
                <c:pt idx="2817">
                  <c:v>24250.933482440083</c:v>
                </c:pt>
                <c:pt idx="2818">
                  <c:v>24247.392579125695</c:v>
                </c:pt>
                <c:pt idx="2819">
                  <c:v>24246.333094070749</c:v>
                </c:pt>
                <c:pt idx="2820">
                  <c:v>24245.163297211857</c:v>
                </c:pt>
                <c:pt idx="2821">
                  <c:v>24243.624122300007</c:v>
                </c:pt>
                <c:pt idx="2822">
                  <c:v>24238.890770995578</c:v>
                </c:pt>
                <c:pt idx="2823">
                  <c:v>24235.95478040964</c:v>
                </c:pt>
                <c:pt idx="2824">
                  <c:v>24234.219643396744</c:v>
                </c:pt>
                <c:pt idx="2825">
                  <c:v>24232.354358404362</c:v>
                </c:pt>
                <c:pt idx="2826">
                  <c:v>24223.657188901812</c:v>
                </c:pt>
                <c:pt idx="2827">
                  <c:v>24213.544114658464</c:v>
                </c:pt>
                <c:pt idx="2828">
                  <c:v>24200.775049126925</c:v>
                </c:pt>
                <c:pt idx="2829">
                  <c:v>24195.215547339696</c:v>
                </c:pt>
                <c:pt idx="2830">
                  <c:v>24194.063474167022</c:v>
                </c:pt>
                <c:pt idx="2831">
                  <c:v>24189.663523055573</c:v>
                </c:pt>
                <c:pt idx="2832">
                  <c:v>24184.614753688929</c:v>
                </c:pt>
                <c:pt idx="2833">
                  <c:v>24180.009628280004</c:v>
                </c:pt>
                <c:pt idx="2834">
                  <c:v>24178.508980304465</c:v>
                </c:pt>
                <c:pt idx="2835">
                  <c:v>24164.198686117041</c:v>
                </c:pt>
                <c:pt idx="2836">
                  <c:v>24162.977410876902</c:v>
                </c:pt>
                <c:pt idx="2837">
                  <c:v>24162.195956834552</c:v>
                </c:pt>
                <c:pt idx="2838">
                  <c:v>24158.821041699808</c:v>
                </c:pt>
                <c:pt idx="2839">
                  <c:v>24157.227642635156</c:v>
                </c:pt>
                <c:pt idx="2840">
                  <c:v>24157.227642635156</c:v>
                </c:pt>
                <c:pt idx="2841">
                  <c:v>24152.927491211536</c:v>
                </c:pt>
                <c:pt idx="2842">
                  <c:v>24148.898618663079</c:v>
                </c:pt>
                <c:pt idx="2843">
                  <c:v>24147.681607157308</c:v>
                </c:pt>
                <c:pt idx="2844">
                  <c:v>24132.908466480014</c:v>
                </c:pt>
                <c:pt idx="2845">
                  <c:v>24129.552884224617</c:v>
                </c:pt>
                <c:pt idx="2846">
                  <c:v>24123.709906263848</c:v>
                </c:pt>
                <c:pt idx="2847">
                  <c:v>24117.094603800011</c:v>
                </c:pt>
                <c:pt idx="2848">
                  <c:v>24116.619835226349</c:v>
                </c:pt>
                <c:pt idx="2849">
                  <c:v>24114.065342180023</c:v>
                </c:pt>
                <c:pt idx="2850">
                  <c:v>24110.695126336926</c:v>
                </c:pt>
                <c:pt idx="2851">
                  <c:v>24108.402667778002</c:v>
                </c:pt>
                <c:pt idx="2852">
                  <c:v>24101.81570163689</c:v>
                </c:pt>
                <c:pt idx="2853">
                  <c:v>24101.787560257424</c:v>
                </c:pt>
                <c:pt idx="2854">
                  <c:v>24098.562829782695</c:v>
                </c:pt>
                <c:pt idx="2855">
                  <c:v>24093.739673664906</c:v>
                </c:pt>
                <c:pt idx="2856">
                  <c:v>24091.723291150309</c:v>
                </c:pt>
                <c:pt idx="2857">
                  <c:v>24090.55714406828</c:v>
                </c:pt>
                <c:pt idx="2858">
                  <c:v>24086.256742630077</c:v>
                </c:pt>
                <c:pt idx="2859">
                  <c:v>24086.256742630077</c:v>
                </c:pt>
                <c:pt idx="2860">
                  <c:v>24084.554759823503</c:v>
                </c:pt>
                <c:pt idx="2861">
                  <c:v>24083.446172280001</c:v>
                </c:pt>
                <c:pt idx="2862">
                  <c:v>24080.492818952309</c:v>
                </c:pt>
                <c:pt idx="2863">
                  <c:v>24066.40090988974</c:v>
                </c:pt>
                <c:pt idx="2864">
                  <c:v>24063.551310186725</c:v>
                </c:pt>
                <c:pt idx="2865">
                  <c:v>24059.54029416561</c:v>
                </c:pt>
                <c:pt idx="2866">
                  <c:v>24051.7725842209</c:v>
                </c:pt>
                <c:pt idx="2867">
                  <c:v>24050.220947343463</c:v>
                </c:pt>
                <c:pt idx="2868">
                  <c:v>24048.884919361215</c:v>
                </c:pt>
                <c:pt idx="2869">
                  <c:v>24048.829816835456</c:v>
                </c:pt>
                <c:pt idx="2870">
                  <c:v>24041.198730763921</c:v>
                </c:pt>
                <c:pt idx="2871">
                  <c:v>24041.198730763921</c:v>
                </c:pt>
                <c:pt idx="2872">
                  <c:v>24029.307658431731</c:v>
                </c:pt>
                <c:pt idx="2873">
                  <c:v>24028.487249517246</c:v>
                </c:pt>
                <c:pt idx="2874">
                  <c:v>24022.021615474809</c:v>
                </c:pt>
                <c:pt idx="2875">
                  <c:v>24019.494025103078</c:v>
                </c:pt>
                <c:pt idx="2876">
                  <c:v>24015.691731492436</c:v>
                </c:pt>
                <c:pt idx="2877">
                  <c:v>24013.746247638865</c:v>
                </c:pt>
                <c:pt idx="2878">
                  <c:v>24011.221862955601</c:v>
                </c:pt>
                <c:pt idx="2879">
                  <c:v>24008.285761307689</c:v>
                </c:pt>
                <c:pt idx="2880">
                  <c:v>24000.980442753385</c:v>
                </c:pt>
                <c:pt idx="2881">
                  <c:v>23997.494623007584</c:v>
                </c:pt>
                <c:pt idx="2882">
                  <c:v>23995.909091626858</c:v>
                </c:pt>
                <c:pt idx="2883">
                  <c:v>23994.835337120156</c:v>
                </c:pt>
                <c:pt idx="2884">
                  <c:v>23984.84801063154</c:v>
                </c:pt>
                <c:pt idx="2885">
                  <c:v>23984.474647100011</c:v>
                </c:pt>
                <c:pt idx="2886">
                  <c:v>23981.403976199934</c:v>
                </c:pt>
                <c:pt idx="2887">
                  <c:v>23979.878943110114</c:v>
                </c:pt>
                <c:pt idx="2888">
                  <c:v>23975.320607877697</c:v>
                </c:pt>
                <c:pt idx="2889">
                  <c:v>23961.197661303977</c:v>
                </c:pt>
                <c:pt idx="2890">
                  <c:v>23953.392031371844</c:v>
                </c:pt>
                <c:pt idx="2891">
                  <c:v>23953.262659903787</c:v>
                </c:pt>
                <c:pt idx="2892">
                  <c:v>23950.232907638656</c:v>
                </c:pt>
                <c:pt idx="2893">
                  <c:v>23949.785745159952</c:v>
                </c:pt>
                <c:pt idx="2894">
                  <c:v>23937.588024149463</c:v>
                </c:pt>
                <c:pt idx="2895">
                  <c:v>23931.493860415187</c:v>
                </c:pt>
                <c:pt idx="2896">
                  <c:v>23925.681116505384</c:v>
                </c:pt>
                <c:pt idx="2897">
                  <c:v>23902.763528183274</c:v>
                </c:pt>
                <c:pt idx="2898">
                  <c:v>23900.331468809232</c:v>
                </c:pt>
                <c:pt idx="2899">
                  <c:v>23899.745414142017</c:v>
                </c:pt>
                <c:pt idx="2900">
                  <c:v>23899.075321853205</c:v>
                </c:pt>
                <c:pt idx="2901">
                  <c:v>23887.516298669707</c:v>
                </c:pt>
                <c:pt idx="2902">
                  <c:v>23883.881184725717</c:v>
                </c:pt>
                <c:pt idx="2903">
                  <c:v>23881.787912918273</c:v>
                </c:pt>
                <c:pt idx="2904">
                  <c:v>23878.467531351092</c:v>
                </c:pt>
                <c:pt idx="2905">
                  <c:v>23875.928907442056</c:v>
                </c:pt>
                <c:pt idx="2906">
                  <c:v>23873.171466090735</c:v>
                </c:pt>
                <c:pt idx="2907">
                  <c:v>23869.181616073958</c:v>
                </c:pt>
                <c:pt idx="2908">
                  <c:v>23862.029833665696</c:v>
                </c:pt>
                <c:pt idx="2909">
                  <c:v>23859.452321336717</c:v>
                </c:pt>
                <c:pt idx="2910">
                  <c:v>23854.931052040014</c:v>
                </c:pt>
                <c:pt idx="2911">
                  <c:v>23851.668281783976</c:v>
                </c:pt>
                <c:pt idx="2912">
                  <c:v>23845.950422800001</c:v>
                </c:pt>
                <c:pt idx="2913">
                  <c:v>23843.910609297305</c:v>
                </c:pt>
                <c:pt idx="2914">
                  <c:v>23840.810316831539</c:v>
                </c:pt>
                <c:pt idx="2915">
                  <c:v>23836.862637940008</c:v>
                </c:pt>
                <c:pt idx="2916">
                  <c:v>23829.98230448001</c:v>
                </c:pt>
                <c:pt idx="2917">
                  <c:v>23827.414873625588</c:v>
                </c:pt>
                <c:pt idx="2918">
                  <c:v>23821.716329839997</c:v>
                </c:pt>
                <c:pt idx="2919">
                  <c:v>23820.099983837597</c:v>
                </c:pt>
                <c:pt idx="2920">
                  <c:v>23818.451127108423</c:v>
                </c:pt>
                <c:pt idx="2921">
                  <c:v>23817.267847219846</c:v>
                </c:pt>
                <c:pt idx="2922">
                  <c:v>23814.235968828463</c:v>
                </c:pt>
                <c:pt idx="2923">
                  <c:v>23812.758044988237</c:v>
                </c:pt>
                <c:pt idx="2924">
                  <c:v>23810.44317604446</c:v>
                </c:pt>
                <c:pt idx="2925">
                  <c:v>23807.52406451909</c:v>
                </c:pt>
                <c:pt idx="2926">
                  <c:v>23805.748211520015</c:v>
                </c:pt>
                <c:pt idx="2927">
                  <c:v>23801.441018803991</c:v>
                </c:pt>
                <c:pt idx="2928">
                  <c:v>23800.798179835769</c:v>
                </c:pt>
                <c:pt idx="2929">
                  <c:v>23797.337610110451</c:v>
                </c:pt>
                <c:pt idx="2930">
                  <c:v>23796.612980545451</c:v>
                </c:pt>
                <c:pt idx="2931">
                  <c:v>23792.824157202693</c:v>
                </c:pt>
                <c:pt idx="2932">
                  <c:v>23791.84798758167</c:v>
                </c:pt>
                <c:pt idx="2933">
                  <c:v>23787.499931451242</c:v>
                </c:pt>
                <c:pt idx="2934">
                  <c:v>23786.725539081159</c:v>
                </c:pt>
                <c:pt idx="2935">
                  <c:v>23786.557641057119</c:v>
                </c:pt>
                <c:pt idx="2936">
                  <c:v>23785.523475595965</c:v>
                </c:pt>
                <c:pt idx="2937">
                  <c:v>23782.171964227771</c:v>
                </c:pt>
                <c:pt idx="2938">
                  <c:v>23782.171964227771</c:v>
                </c:pt>
                <c:pt idx="2939">
                  <c:v>23781.187473530386</c:v>
                </c:pt>
                <c:pt idx="2940">
                  <c:v>23774.068852261542</c:v>
                </c:pt>
                <c:pt idx="2941">
                  <c:v>23773.220970983846</c:v>
                </c:pt>
                <c:pt idx="2942">
                  <c:v>23773.101097065835</c:v>
                </c:pt>
                <c:pt idx="2943">
                  <c:v>23770.395604233385</c:v>
                </c:pt>
                <c:pt idx="2944">
                  <c:v>23770.395604233385</c:v>
                </c:pt>
                <c:pt idx="2945">
                  <c:v>23765.832851900614</c:v>
                </c:pt>
                <c:pt idx="2946">
                  <c:v>23765.832851900614</c:v>
                </c:pt>
                <c:pt idx="2947">
                  <c:v>23764.88459912008</c:v>
                </c:pt>
                <c:pt idx="2948">
                  <c:v>23758.7833946223</c:v>
                </c:pt>
                <c:pt idx="2949">
                  <c:v>23757.245251705099</c:v>
                </c:pt>
                <c:pt idx="2950">
                  <c:v>23756.077137069686</c:v>
                </c:pt>
                <c:pt idx="2951">
                  <c:v>23752.841887675575</c:v>
                </c:pt>
                <c:pt idx="2952">
                  <c:v>23744.456477036732</c:v>
                </c:pt>
                <c:pt idx="2953">
                  <c:v>23743.237924656602</c:v>
                </c:pt>
                <c:pt idx="2954">
                  <c:v>23735.55437353058</c:v>
                </c:pt>
                <c:pt idx="2955">
                  <c:v>23717.931782940577</c:v>
                </c:pt>
                <c:pt idx="2956">
                  <c:v>23717.359115466927</c:v>
                </c:pt>
                <c:pt idx="2957">
                  <c:v>23714.364659539231</c:v>
                </c:pt>
                <c:pt idx="2958">
                  <c:v>23712.82051051523</c:v>
                </c:pt>
                <c:pt idx="2959">
                  <c:v>23710.122182774361</c:v>
                </c:pt>
                <c:pt idx="2960">
                  <c:v>23709.735413799775</c:v>
                </c:pt>
                <c:pt idx="2961">
                  <c:v>23708.850166570322</c:v>
                </c:pt>
                <c:pt idx="2962">
                  <c:v>23707.696952556133</c:v>
                </c:pt>
                <c:pt idx="2963">
                  <c:v>23700.439967674465</c:v>
                </c:pt>
                <c:pt idx="2964">
                  <c:v>23700.439967674465</c:v>
                </c:pt>
                <c:pt idx="2965">
                  <c:v>23698.568481923077</c:v>
                </c:pt>
                <c:pt idx="2966">
                  <c:v>23697.516603420012</c:v>
                </c:pt>
                <c:pt idx="2967">
                  <c:v>23694.672489784887</c:v>
                </c:pt>
                <c:pt idx="2968">
                  <c:v>23686.41235575789</c:v>
                </c:pt>
                <c:pt idx="2969">
                  <c:v>23681.554046039997</c:v>
                </c:pt>
                <c:pt idx="2970">
                  <c:v>23674.162662061153</c:v>
                </c:pt>
                <c:pt idx="2971">
                  <c:v>23673.842177611677</c:v>
                </c:pt>
                <c:pt idx="2972">
                  <c:v>23669.431438620017</c:v>
                </c:pt>
                <c:pt idx="2973">
                  <c:v>23662.268403476151</c:v>
                </c:pt>
                <c:pt idx="2974">
                  <c:v>23662.255033674232</c:v>
                </c:pt>
                <c:pt idx="2975">
                  <c:v>23659.64976085331</c:v>
                </c:pt>
                <c:pt idx="2976">
                  <c:v>23646.859583160011</c:v>
                </c:pt>
                <c:pt idx="2977">
                  <c:v>23641.622597308258</c:v>
                </c:pt>
                <c:pt idx="2978">
                  <c:v>23633.983228607609</c:v>
                </c:pt>
                <c:pt idx="2979">
                  <c:v>23633.902109400002</c:v>
                </c:pt>
                <c:pt idx="2980">
                  <c:v>23633.080299180005</c:v>
                </c:pt>
                <c:pt idx="2981">
                  <c:v>23627.400536680769</c:v>
                </c:pt>
                <c:pt idx="2982">
                  <c:v>23626.697271080116</c:v>
                </c:pt>
                <c:pt idx="2983">
                  <c:v>23626.303266406219</c:v>
                </c:pt>
                <c:pt idx="2984">
                  <c:v>23625.743790736862</c:v>
                </c:pt>
                <c:pt idx="2985">
                  <c:v>23611.562096715581</c:v>
                </c:pt>
                <c:pt idx="2986">
                  <c:v>23609.34301197789</c:v>
                </c:pt>
                <c:pt idx="2987">
                  <c:v>23601.385698112645</c:v>
                </c:pt>
                <c:pt idx="2988">
                  <c:v>23599.090866779996</c:v>
                </c:pt>
                <c:pt idx="2989">
                  <c:v>23598.117463040151</c:v>
                </c:pt>
                <c:pt idx="2990">
                  <c:v>23598.117463040151</c:v>
                </c:pt>
                <c:pt idx="2991">
                  <c:v>23597.892034857887</c:v>
                </c:pt>
                <c:pt idx="2992">
                  <c:v>23595.066245469236</c:v>
                </c:pt>
                <c:pt idx="2993">
                  <c:v>23589.723053600002</c:v>
                </c:pt>
                <c:pt idx="2994">
                  <c:v>23587.967745171689</c:v>
                </c:pt>
                <c:pt idx="2995">
                  <c:v>23587.312934139565</c:v>
                </c:pt>
                <c:pt idx="2996">
                  <c:v>23585.686119614809</c:v>
                </c:pt>
                <c:pt idx="2997">
                  <c:v>23585.158461081755</c:v>
                </c:pt>
                <c:pt idx="2998">
                  <c:v>23582.213284268404</c:v>
                </c:pt>
                <c:pt idx="2999">
                  <c:v>23580.671644876926</c:v>
                </c:pt>
                <c:pt idx="3000">
                  <c:v>23577.502426866729</c:v>
                </c:pt>
                <c:pt idx="3001">
                  <c:v>23574.003464828947</c:v>
                </c:pt>
                <c:pt idx="3002">
                  <c:v>23569.004712250462</c:v>
                </c:pt>
                <c:pt idx="3003">
                  <c:v>23569.004712250462</c:v>
                </c:pt>
                <c:pt idx="3004">
                  <c:v>23548.550930558078</c:v>
                </c:pt>
                <c:pt idx="3005">
                  <c:v>23547.206594987307</c:v>
                </c:pt>
                <c:pt idx="3006">
                  <c:v>23543.024260799997</c:v>
                </c:pt>
                <c:pt idx="3007">
                  <c:v>23531.122754714812</c:v>
                </c:pt>
                <c:pt idx="3008">
                  <c:v>23530.831729806927</c:v>
                </c:pt>
                <c:pt idx="3009">
                  <c:v>23529.241330273464</c:v>
                </c:pt>
                <c:pt idx="3010">
                  <c:v>23524.085936703847</c:v>
                </c:pt>
                <c:pt idx="3011">
                  <c:v>23524.085936703847</c:v>
                </c:pt>
                <c:pt idx="3012">
                  <c:v>23520.968495820514</c:v>
                </c:pt>
                <c:pt idx="3013">
                  <c:v>23519.912733681977</c:v>
                </c:pt>
                <c:pt idx="3014">
                  <c:v>23517.289852577433</c:v>
                </c:pt>
                <c:pt idx="3015">
                  <c:v>23513.973662481923</c:v>
                </c:pt>
                <c:pt idx="3016">
                  <c:v>23512.685443696737</c:v>
                </c:pt>
                <c:pt idx="3017">
                  <c:v>23508.731996674484</c:v>
                </c:pt>
                <c:pt idx="3018">
                  <c:v>23508.213018180006</c:v>
                </c:pt>
                <c:pt idx="3019">
                  <c:v>23503.950707912023</c:v>
                </c:pt>
                <c:pt idx="3020">
                  <c:v>23503.807906242233</c:v>
                </c:pt>
                <c:pt idx="3021">
                  <c:v>23498.425763780007</c:v>
                </c:pt>
                <c:pt idx="3022">
                  <c:v>23498.391762752926</c:v>
                </c:pt>
                <c:pt idx="3023">
                  <c:v>23498.391762752926</c:v>
                </c:pt>
                <c:pt idx="3024">
                  <c:v>23490.871943378228</c:v>
                </c:pt>
                <c:pt idx="3025">
                  <c:v>23490.871943378228</c:v>
                </c:pt>
                <c:pt idx="3026">
                  <c:v>23489.087989924828</c:v>
                </c:pt>
                <c:pt idx="3027">
                  <c:v>23474.72409058869</c:v>
                </c:pt>
                <c:pt idx="3028">
                  <c:v>23474.36146456077</c:v>
                </c:pt>
                <c:pt idx="3029">
                  <c:v>23473.653559873444</c:v>
                </c:pt>
                <c:pt idx="3030">
                  <c:v>23471.646384666481</c:v>
                </c:pt>
                <c:pt idx="3031">
                  <c:v>23471.352854845591</c:v>
                </c:pt>
                <c:pt idx="3032">
                  <c:v>23471.181093849271</c:v>
                </c:pt>
                <c:pt idx="3033">
                  <c:v>23470.165746540195</c:v>
                </c:pt>
                <c:pt idx="3034">
                  <c:v>23463.982603976543</c:v>
                </c:pt>
                <c:pt idx="3035">
                  <c:v>23458.780786155006</c:v>
                </c:pt>
                <c:pt idx="3036">
                  <c:v>23457.75353173718</c:v>
                </c:pt>
                <c:pt idx="3037">
                  <c:v>23454.295338593307</c:v>
                </c:pt>
                <c:pt idx="3038">
                  <c:v>23447.30523241519</c:v>
                </c:pt>
                <c:pt idx="3039">
                  <c:v>23443.911631165389</c:v>
                </c:pt>
                <c:pt idx="3040">
                  <c:v>23436.996869738974</c:v>
                </c:pt>
                <c:pt idx="3041">
                  <c:v>23435.144499275706</c:v>
                </c:pt>
                <c:pt idx="3042">
                  <c:v>23434.563676744423</c:v>
                </c:pt>
                <c:pt idx="3043">
                  <c:v>23432.009360034659</c:v>
                </c:pt>
                <c:pt idx="3044">
                  <c:v>23429.668022346388</c:v>
                </c:pt>
                <c:pt idx="3045">
                  <c:v>23418.848767637024</c:v>
                </c:pt>
                <c:pt idx="3046">
                  <c:v>23416.714644863274</c:v>
                </c:pt>
                <c:pt idx="3047">
                  <c:v>23412.794891348236</c:v>
                </c:pt>
                <c:pt idx="3048">
                  <c:v>23408.520913638389</c:v>
                </c:pt>
                <c:pt idx="3049">
                  <c:v>23405.102374538077</c:v>
                </c:pt>
                <c:pt idx="3050">
                  <c:v>23397.622973994079</c:v>
                </c:pt>
                <c:pt idx="3051">
                  <c:v>23397.622973994079</c:v>
                </c:pt>
                <c:pt idx="3052">
                  <c:v>23395.241306648397</c:v>
                </c:pt>
                <c:pt idx="3053">
                  <c:v>23385.284952417383</c:v>
                </c:pt>
                <c:pt idx="3054">
                  <c:v>23382.650076805574</c:v>
                </c:pt>
                <c:pt idx="3055">
                  <c:v>23372.051549820215</c:v>
                </c:pt>
                <c:pt idx="3056">
                  <c:v>23368.58950174971</c:v>
                </c:pt>
                <c:pt idx="3057">
                  <c:v>23365.226350835772</c:v>
                </c:pt>
                <c:pt idx="3058">
                  <c:v>23364.86762935769</c:v>
                </c:pt>
                <c:pt idx="3059">
                  <c:v>23364.86762935769</c:v>
                </c:pt>
                <c:pt idx="3060">
                  <c:v>23363.731249960256</c:v>
                </c:pt>
                <c:pt idx="3061">
                  <c:v>23359.77919880001</c:v>
                </c:pt>
                <c:pt idx="3062">
                  <c:v>23357.861725977305</c:v>
                </c:pt>
                <c:pt idx="3063">
                  <c:v>23354.989526372312</c:v>
                </c:pt>
                <c:pt idx="3064">
                  <c:v>23343.933421160007</c:v>
                </c:pt>
                <c:pt idx="3065">
                  <c:v>23330.148680243296</c:v>
                </c:pt>
                <c:pt idx="3066">
                  <c:v>23327.82863040331</c:v>
                </c:pt>
                <c:pt idx="3067">
                  <c:v>23326.323961355545</c:v>
                </c:pt>
                <c:pt idx="3068">
                  <c:v>23325.6973187767</c:v>
                </c:pt>
                <c:pt idx="3069">
                  <c:v>23324.008205820388</c:v>
                </c:pt>
                <c:pt idx="3070">
                  <c:v>23320.948896010621</c:v>
                </c:pt>
                <c:pt idx="3071">
                  <c:v>23319.699328200018</c:v>
                </c:pt>
                <c:pt idx="3072">
                  <c:v>23318.18937099808</c:v>
                </c:pt>
                <c:pt idx="3073">
                  <c:v>23311.2023826677</c:v>
                </c:pt>
                <c:pt idx="3074">
                  <c:v>23308.774680854676</c:v>
                </c:pt>
                <c:pt idx="3075">
                  <c:v>23306.284084012772</c:v>
                </c:pt>
                <c:pt idx="3076">
                  <c:v>23302.890782600003</c:v>
                </c:pt>
                <c:pt idx="3077">
                  <c:v>23298.566693797155</c:v>
                </c:pt>
                <c:pt idx="3078">
                  <c:v>23290.38814119135</c:v>
                </c:pt>
                <c:pt idx="3079">
                  <c:v>23280.877290168384</c:v>
                </c:pt>
                <c:pt idx="3080">
                  <c:v>23280.877290168384</c:v>
                </c:pt>
                <c:pt idx="3081">
                  <c:v>23278.214388483157</c:v>
                </c:pt>
                <c:pt idx="3082">
                  <c:v>23268.66561184487</c:v>
                </c:pt>
                <c:pt idx="3083">
                  <c:v>23268.174656646617</c:v>
                </c:pt>
                <c:pt idx="3084">
                  <c:v>23266.413870479999</c:v>
                </c:pt>
                <c:pt idx="3085">
                  <c:v>23265.911814245686</c:v>
                </c:pt>
                <c:pt idx="3086">
                  <c:v>23264.389833333844</c:v>
                </c:pt>
                <c:pt idx="3087">
                  <c:v>23260.871463213018</c:v>
                </c:pt>
                <c:pt idx="3088">
                  <c:v>23258.407593716733</c:v>
                </c:pt>
                <c:pt idx="3089">
                  <c:v>23257.808914869693</c:v>
                </c:pt>
                <c:pt idx="3090">
                  <c:v>23255.74821152004</c:v>
                </c:pt>
                <c:pt idx="3091">
                  <c:v>23253.906457955552</c:v>
                </c:pt>
                <c:pt idx="3092">
                  <c:v>23252.601126750771</c:v>
                </c:pt>
                <c:pt idx="3093">
                  <c:v>23251.778295077165</c:v>
                </c:pt>
                <c:pt idx="3094">
                  <c:v>23250.445752160009</c:v>
                </c:pt>
                <c:pt idx="3095">
                  <c:v>23240.09809879999</c:v>
                </c:pt>
                <c:pt idx="3096">
                  <c:v>23238.848710194612</c:v>
                </c:pt>
                <c:pt idx="3097">
                  <c:v>23236.882851306666</c:v>
                </c:pt>
                <c:pt idx="3098">
                  <c:v>23230.898535193464</c:v>
                </c:pt>
                <c:pt idx="3099">
                  <c:v>23228.877035323178</c:v>
                </c:pt>
                <c:pt idx="3100">
                  <c:v>23227.159242099999</c:v>
                </c:pt>
                <c:pt idx="3101">
                  <c:v>23224.129980480018</c:v>
                </c:pt>
                <c:pt idx="3102">
                  <c:v>23224.129980480011</c:v>
                </c:pt>
                <c:pt idx="3103">
                  <c:v>23224.073299454361</c:v>
                </c:pt>
                <c:pt idx="3104">
                  <c:v>23223.686530479772</c:v>
                </c:pt>
                <c:pt idx="3105">
                  <c:v>23214.48189006481</c:v>
                </c:pt>
                <c:pt idx="3106">
                  <c:v>23194.443946792886</c:v>
                </c:pt>
                <c:pt idx="3107">
                  <c:v>23192.101318505403</c:v>
                </c:pt>
                <c:pt idx="3108">
                  <c:v>23190.795128985003</c:v>
                </c:pt>
                <c:pt idx="3109">
                  <c:v>23188.113778741157</c:v>
                </c:pt>
                <c:pt idx="3110">
                  <c:v>23185.061661951895</c:v>
                </c:pt>
                <c:pt idx="3111">
                  <c:v>23184.000849877997</c:v>
                </c:pt>
                <c:pt idx="3112">
                  <c:v>23183.382555300021</c:v>
                </c:pt>
                <c:pt idx="3113">
                  <c:v>23174.860880355565</c:v>
                </c:pt>
                <c:pt idx="3114">
                  <c:v>23173.600877533307</c:v>
                </c:pt>
                <c:pt idx="3115">
                  <c:v>23172.164969094312</c:v>
                </c:pt>
                <c:pt idx="3116">
                  <c:v>23172.164969094312</c:v>
                </c:pt>
                <c:pt idx="3117">
                  <c:v>23170.275001300502</c:v>
                </c:pt>
                <c:pt idx="3118">
                  <c:v>23170.010393794848</c:v>
                </c:pt>
                <c:pt idx="3119">
                  <c:v>23164.155011522071</c:v>
                </c:pt>
                <c:pt idx="3120">
                  <c:v>23163.771169087999</c:v>
                </c:pt>
                <c:pt idx="3121">
                  <c:v>23162.225306545766</c:v>
                </c:pt>
                <c:pt idx="3122">
                  <c:v>23162.225306545766</c:v>
                </c:pt>
                <c:pt idx="3123">
                  <c:v>23158.227421648848</c:v>
                </c:pt>
                <c:pt idx="3124">
                  <c:v>23156.858395925698</c:v>
                </c:pt>
                <c:pt idx="3125">
                  <c:v>23148.833737968656</c:v>
                </c:pt>
                <c:pt idx="3126">
                  <c:v>23147.031415860009</c:v>
                </c:pt>
                <c:pt idx="3127">
                  <c:v>23145.683571529327</c:v>
                </c:pt>
                <c:pt idx="3128">
                  <c:v>23117.114733020004</c:v>
                </c:pt>
                <c:pt idx="3129">
                  <c:v>23111.105634287145</c:v>
                </c:pt>
                <c:pt idx="3130">
                  <c:v>23103.674170280006</c:v>
                </c:pt>
                <c:pt idx="3131">
                  <c:v>23099.637236294806</c:v>
                </c:pt>
                <c:pt idx="3132">
                  <c:v>23098.722722596794</c:v>
                </c:pt>
                <c:pt idx="3133">
                  <c:v>23096.307012194306</c:v>
                </c:pt>
                <c:pt idx="3134">
                  <c:v>23096.307012194306</c:v>
                </c:pt>
                <c:pt idx="3135">
                  <c:v>23095.853159323717</c:v>
                </c:pt>
                <c:pt idx="3136">
                  <c:v>23091.809429452504</c:v>
                </c:pt>
                <c:pt idx="3137">
                  <c:v>23084.258480405693</c:v>
                </c:pt>
                <c:pt idx="3138">
                  <c:v>23079.696731508153</c:v>
                </c:pt>
                <c:pt idx="3139">
                  <c:v>23078.249766473687</c:v>
                </c:pt>
                <c:pt idx="3140">
                  <c:v>23071.399017796459</c:v>
                </c:pt>
                <c:pt idx="3141">
                  <c:v>23068.873607982725</c:v>
                </c:pt>
                <c:pt idx="3142">
                  <c:v>23066.491111500833</c:v>
                </c:pt>
                <c:pt idx="3143">
                  <c:v>23065.414006151284</c:v>
                </c:pt>
                <c:pt idx="3144">
                  <c:v>23063.929887250579</c:v>
                </c:pt>
                <c:pt idx="3145">
                  <c:v>23062.397146701987</c:v>
                </c:pt>
                <c:pt idx="3146">
                  <c:v>23062.327250296348</c:v>
                </c:pt>
                <c:pt idx="3147">
                  <c:v>23053.018948789078</c:v>
                </c:pt>
                <c:pt idx="3148">
                  <c:v>23050.582248734616</c:v>
                </c:pt>
                <c:pt idx="3149">
                  <c:v>23049.901663195003</c:v>
                </c:pt>
                <c:pt idx="3150">
                  <c:v>23032.720357945695</c:v>
                </c:pt>
                <c:pt idx="3151">
                  <c:v>23029.246675443461</c:v>
                </c:pt>
                <c:pt idx="3152">
                  <c:v>23027.749447479615</c:v>
                </c:pt>
                <c:pt idx="3153">
                  <c:v>23024.415593988069</c:v>
                </c:pt>
                <c:pt idx="3154">
                  <c:v>23023.172308742753</c:v>
                </c:pt>
                <c:pt idx="3155">
                  <c:v>23011.211849275915</c:v>
                </c:pt>
                <c:pt idx="3156">
                  <c:v>23004.681592084362</c:v>
                </c:pt>
                <c:pt idx="3157">
                  <c:v>23001.694634547119</c:v>
                </c:pt>
                <c:pt idx="3158">
                  <c:v>22995.716293008463</c:v>
                </c:pt>
                <c:pt idx="3159">
                  <c:v>22983.493200013079</c:v>
                </c:pt>
                <c:pt idx="3160">
                  <c:v>22983.43901307843</c:v>
                </c:pt>
                <c:pt idx="3161">
                  <c:v>22978.7378126697</c:v>
                </c:pt>
                <c:pt idx="3162">
                  <c:v>22972.990205756461</c:v>
                </c:pt>
                <c:pt idx="3163">
                  <c:v>22972.990205756461</c:v>
                </c:pt>
                <c:pt idx="3164">
                  <c:v>22968.100240444615</c:v>
                </c:pt>
                <c:pt idx="3165">
                  <c:v>22963.523008704386</c:v>
                </c:pt>
                <c:pt idx="3166">
                  <c:v>22949.197955625899</c:v>
                </c:pt>
                <c:pt idx="3167">
                  <c:v>22944.842582989037</c:v>
                </c:pt>
                <c:pt idx="3168">
                  <c:v>22940.201198420018</c:v>
                </c:pt>
                <c:pt idx="3169">
                  <c:v>22939.170310197467</c:v>
                </c:pt>
                <c:pt idx="3170">
                  <c:v>22937.839556641735</c:v>
                </c:pt>
                <c:pt idx="3171">
                  <c:v>22935.304644556894</c:v>
                </c:pt>
                <c:pt idx="3172">
                  <c:v>22931.542477712563</c:v>
                </c:pt>
                <c:pt idx="3173">
                  <c:v>22930.775937390263</c:v>
                </c:pt>
                <c:pt idx="3174">
                  <c:v>22927.471181388901</c:v>
                </c:pt>
                <c:pt idx="3175">
                  <c:v>22927.205386890259</c:v>
                </c:pt>
                <c:pt idx="3176">
                  <c:v>22922.731886651269</c:v>
                </c:pt>
                <c:pt idx="3177">
                  <c:v>22912.605042385385</c:v>
                </c:pt>
                <c:pt idx="3178">
                  <c:v>22907.92988996135</c:v>
                </c:pt>
                <c:pt idx="3179">
                  <c:v>22902.360694179999</c:v>
                </c:pt>
                <c:pt idx="3180">
                  <c:v>22901.880117904617</c:v>
                </c:pt>
                <c:pt idx="3181">
                  <c:v>22897.187122272695</c:v>
                </c:pt>
                <c:pt idx="3182">
                  <c:v>22881.858946348915</c:v>
                </c:pt>
                <c:pt idx="3183">
                  <c:v>22873.164345895264</c:v>
                </c:pt>
                <c:pt idx="3184">
                  <c:v>22870.668048016723</c:v>
                </c:pt>
                <c:pt idx="3185">
                  <c:v>22869.243558354137</c:v>
                </c:pt>
                <c:pt idx="3186">
                  <c:v>22865.99433308667</c:v>
                </c:pt>
                <c:pt idx="3187">
                  <c:v>22864.270574110309</c:v>
                </c:pt>
                <c:pt idx="3188">
                  <c:v>22857.804541287696</c:v>
                </c:pt>
                <c:pt idx="3189">
                  <c:v>22851.195263111349</c:v>
                </c:pt>
                <c:pt idx="3190">
                  <c:v>22850.124126210616</c:v>
                </c:pt>
                <c:pt idx="3191">
                  <c:v>22842.031001045387</c:v>
                </c:pt>
                <c:pt idx="3192">
                  <c:v>22838.398865044695</c:v>
                </c:pt>
                <c:pt idx="3193">
                  <c:v>22835.960370039105</c:v>
                </c:pt>
                <c:pt idx="3194">
                  <c:v>22835.316101920384</c:v>
                </c:pt>
                <c:pt idx="3195">
                  <c:v>22831.262195677689</c:v>
                </c:pt>
                <c:pt idx="3196">
                  <c:v>22829.661803209037</c:v>
                </c:pt>
                <c:pt idx="3197">
                  <c:v>22826.168309043846</c:v>
                </c:pt>
                <c:pt idx="3198">
                  <c:v>22824.081016341846</c:v>
                </c:pt>
                <c:pt idx="3199">
                  <c:v>22822.219961186249</c:v>
                </c:pt>
                <c:pt idx="3200">
                  <c:v>22821.6552164975</c:v>
                </c:pt>
                <c:pt idx="3201">
                  <c:v>22816.84189928</c:v>
                </c:pt>
                <c:pt idx="3202">
                  <c:v>22815.018655070409</c:v>
                </c:pt>
                <c:pt idx="3203">
                  <c:v>22813.504241372309</c:v>
                </c:pt>
                <c:pt idx="3204">
                  <c:v>22810.556196077694</c:v>
                </c:pt>
                <c:pt idx="3205">
                  <c:v>22808.767056255816</c:v>
                </c:pt>
                <c:pt idx="3206">
                  <c:v>22806.323171522003</c:v>
                </c:pt>
                <c:pt idx="3207">
                  <c:v>22801.821172477194</c:v>
                </c:pt>
                <c:pt idx="3208">
                  <c:v>22795.885956205577</c:v>
                </c:pt>
                <c:pt idx="3209">
                  <c:v>22786.452049383068</c:v>
                </c:pt>
                <c:pt idx="3210">
                  <c:v>22784.244324080461</c:v>
                </c:pt>
                <c:pt idx="3211">
                  <c:v>22776.621070939989</c:v>
                </c:pt>
                <c:pt idx="3212">
                  <c:v>22776.098675900623</c:v>
                </c:pt>
                <c:pt idx="3213">
                  <c:v>22774.822579893018</c:v>
                </c:pt>
                <c:pt idx="3214">
                  <c:v>22769.699328200044</c:v>
                </c:pt>
                <c:pt idx="3215">
                  <c:v>22769.076768451963</c:v>
                </c:pt>
                <c:pt idx="3216">
                  <c:v>22768.488905611968</c:v>
                </c:pt>
                <c:pt idx="3217">
                  <c:v>22768.236325306862</c:v>
                </c:pt>
                <c:pt idx="3218">
                  <c:v>22767.789091106442</c:v>
                </c:pt>
                <c:pt idx="3219">
                  <c:v>22764.396868840009</c:v>
                </c:pt>
                <c:pt idx="3220">
                  <c:v>22760.417804840428</c:v>
                </c:pt>
                <c:pt idx="3221">
                  <c:v>22754.005920586351</c:v>
                </c:pt>
                <c:pt idx="3222">
                  <c:v>22751.553905972251</c:v>
                </c:pt>
                <c:pt idx="3223">
                  <c:v>22749.029521288914</c:v>
                </c:pt>
                <c:pt idx="3224">
                  <c:v>22748.841061306837</c:v>
                </c:pt>
                <c:pt idx="3225">
                  <c:v>22747.379902684494</c:v>
                </c:pt>
                <c:pt idx="3226">
                  <c:v>22747.320313057269</c:v>
                </c:pt>
                <c:pt idx="3227">
                  <c:v>22744.431212393847</c:v>
                </c:pt>
                <c:pt idx="3228">
                  <c:v>22743.286085338925</c:v>
                </c:pt>
                <c:pt idx="3229">
                  <c:v>22741.424738023536</c:v>
                </c:pt>
                <c:pt idx="3230">
                  <c:v>22741.110358780003</c:v>
                </c:pt>
                <c:pt idx="3231">
                  <c:v>22738.081097160019</c:v>
                </c:pt>
                <c:pt idx="3232">
                  <c:v>22738.081097160015</c:v>
                </c:pt>
                <c:pt idx="3233">
                  <c:v>22736.875680088309</c:v>
                </c:pt>
                <c:pt idx="3234">
                  <c:v>22734.757748566743</c:v>
                </c:pt>
                <c:pt idx="3235">
                  <c:v>22731.182146640011</c:v>
                </c:pt>
                <c:pt idx="3236">
                  <c:v>22722.64393556667</c:v>
                </c:pt>
                <c:pt idx="3237">
                  <c:v>22721.823059944883</c:v>
                </c:pt>
                <c:pt idx="3238">
                  <c:v>22719.275646116923</c:v>
                </c:pt>
                <c:pt idx="3239">
                  <c:v>22709.300908927511</c:v>
                </c:pt>
                <c:pt idx="3240">
                  <c:v>22708.830010993075</c:v>
                </c:pt>
                <c:pt idx="3241">
                  <c:v>22689.343483519875</c:v>
                </c:pt>
                <c:pt idx="3242">
                  <c:v>22687.540453733691</c:v>
                </c:pt>
                <c:pt idx="3243">
                  <c:v>22683.961510474852</c:v>
                </c:pt>
                <c:pt idx="3244">
                  <c:v>22678.195334300006</c:v>
                </c:pt>
                <c:pt idx="3245">
                  <c:v>22671.402555533205</c:v>
                </c:pt>
                <c:pt idx="3246">
                  <c:v>22665.47004122585</c:v>
                </c:pt>
                <c:pt idx="3247">
                  <c:v>22665.046033682884</c:v>
                </c:pt>
                <c:pt idx="3248">
                  <c:v>22662.784854648653</c:v>
                </c:pt>
                <c:pt idx="3249">
                  <c:v>22662.026565298151</c:v>
                </c:pt>
                <c:pt idx="3250">
                  <c:v>22654.115146598269</c:v>
                </c:pt>
                <c:pt idx="3251">
                  <c:v>22640.21584209635</c:v>
                </c:pt>
                <c:pt idx="3252">
                  <c:v>22636.275286642038</c:v>
                </c:pt>
                <c:pt idx="3253">
                  <c:v>22634.245774800012</c:v>
                </c:pt>
                <c:pt idx="3254">
                  <c:v>22634.245774799987</c:v>
                </c:pt>
                <c:pt idx="3255">
                  <c:v>22632.613642231154</c:v>
                </c:pt>
                <c:pt idx="3256">
                  <c:v>22629.651103688961</c:v>
                </c:pt>
                <c:pt idx="3257">
                  <c:v>22626.869638902692</c:v>
                </c:pt>
                <c:pt idx="3258">
                  <c:v>22626.792107910693</c:v>
                </c:pt>
                <c:pt idx="3259">
                  <c:v>22626.792107910693</c:v>
                </c:pt>
                <c:pt idx="3260">
                  <c:v>22623.718638810387</c:v>
                </c:pt>
                <c:pt idx="3261">
                  <c:v>22623.718638810387</c:v>
                </c:pt>
                <c:pt idx="3262">
                  <c:v>22623.301017912698</c:v>
                </c:pt>
                <c:pt idx="3263">
                  <c:v>22618.277656480001</c:v>
                </c:pt>
                <c:pt idx="3264">
                  <c:v>22616.010971264619</c:v>
                </c:pt>
                <c:pt idx="3265">
                  <c:v>22615.529952319615</c:v>
                </c:pt>
                <c:pt idx="3266">
                  <c:v>22614.366526966925</c:v>
                </c:pt>
                <c:pt idx="3267">
                  <c:v>22613.137550511539</c:v>
                </c:pt>
                <c:pt idx="3268">
                  <c:v>22609.189871620008</c:v>
                </c:pt>
                <c:pt idx="3269">
                  <c:v>22606.884769943692</c:v>
                </c:pt>
                <c:pt idx="3270">
                  <c:v>22605.7605461325</c:v>
                </c:pt>
                <c:pt idx="3271">
                  <c:v>22598.665966075951</c:v>
                </c:pt>
                <c:pt idx="3272">
                  <c:v>22595.701653563079</c:v>
                </c:pt>
                <c:pt idx="3273">
                  <c:v>22594.043563519997</c:v>
                </c:pt>
                <c:pt idx="3274">
                  <c:v>22591.551552803634</c:v>
                </c:pt>
                <c:pt idx="3275">
                  <c:v>22591.443686654617</c:v>
                </c:pt>
                <c:pt idx="3276">
                  <c:v>22588.225168670193</c:v>
                </c:pt>
                <c:pt idx="3277">
                  <c:v>22582.098784641847</c:v>
                </c:pt>
                <c:pt idx="3278">
                  <c:v>22582.098784641847</c:v>
                </c:pt>
                <c:pt idx="3279">
                  <c:v>22580.302111085231</c:v>
                </c:pt>
                <c:pt idx="3280">
                  <c:v>22580.302111085231</c:v>
                </c:pt>
                <c:pt idx="3281">
                  <c:v>22576.348263381984</c:v>
                </c:pt>
                <c:pt idx="3282">
                  <c:v>22576.301486895372</c:v>
                </c:pt>
                <c:pt idx="3283">
                  <c:v>22573.125413515769</c:v>
                </c:pt>
                <c:pt idx="3284">
                  <c:v>22570.645135937768</c:v>
                </c:pt>
                <c:pt idx="3285">
                  <c:v>22559.147409734553</c:v>
                </c:pt>
                <c:pt idx="3286">
                  <c:v>22557.850709275965</c:v>
                </c:pt>
                <c:pt idx="3287">
                  <c:v>22551.95283670662</c:v>
                </c:pt>
                <c:pt idx="3288">
                  <c:v>22551.070843706275</c:v>
                </c:pt>
                <c:pt idx="3289">
                  <c:v>22549.03633556623</c:v>
                </c:pt>
                <c:pt idx="3290">
                  <c:v>22549.03633556623</c:v>
                </c:pt>
                <c:pt idx="3291">
                  <c:v>22543.544401758209</c:v>
                </c:pt>
                <c:pt idx="3292">
                  <c:v>22540.47976325369</c:v>
                </c:pt>
                <c:pt idx="3293">
                  <c:v>22538.016541410616</c:v>
                </c:pt>
                <c:pt idx="3294">
                  <c:v>22534.412351905383</c:v>
                </c:pt>
                <c:pt idx="3295">
                  <c:v>22533.709438371927</c:v>
                </c:pt>
                <c:pt idx="3296">
                  <c:v>22530.495178943234</c:v>
                </c:pt>
                <c:pt idx="3297">
                  <c:v>22527.129589803808</c:v>
                </c:pt>
                <c:pt idx="3298">
                  <c:v>22521.79905366628</c:v>
                </c:pt>
                <c:pt idx="3299">
                  <c:v>22518.632708764362</c:v>
                </c:pt>
                <c:pt idx="3300">
                  <c:v>22517.830619193464</c:v>
                </c:pt>
                <c:pt idx="3301">
                  <c:v>22515.565158336602</c:v>
                </c:pt>
                <c:pt idx="3302">
                  <c:v>22515.238859469941</c:v>
                </c:pt>
                <c:pt idx="3303">
                  <c:v>22514.144263368158</c:v>
                </c:pt>
                <c:pt idx="3304">
                  <c:v>22508.723062643232</c:v>
                </c:pt>
                <c:pt idx="3305">
                  <c:v>22508.723062643232</c:v>
                </c:pt>
                <c:pt idx="3306">
                  <c:v>22504.208705769037</c:v>
                </c:pt>
                <c:pt idx="3307">
                  <c:v>22500.862693747837</c:v>
                </c:pt>
                <c:pt idx="3308">
                  <c:v>22491.250439244232</c:v>
                </c:pt>
                <c:pt idx="3309">
                  <c:v>22480.813873696537</c:v>
                </c:pt>
                <c:pt idx="3310">
                  <c:v>22480.813873696537</c:v>
                </c:pt>
                <c:pt idx="3311">
                  <c:v>22479.277405885383</c:v>
                </c:pt>
                <c:pt idx="3312">
                  <c:v>22469.843837100012</c:v>
                </c:pt>
                <c:pt idx="3313">
                  <c:v>22469.230839135882</c:v>
                </c:pt>
                <c:pt idx="3314">
                  <c:v>22466.288961037309</c:v>
                </c:pt>
                <c:pt idx="3315">
                  <c:v>22458.821989589618</c:v>
                </c:pt>
                <c:pt idx="3316">
                  <c:v>22458.739589437886</c:v>
                </c:pt>
                <c:pt idx="3317">
                  <c:v>22453.365496858718</c:v>
                </c:pt>
                <c:pt idx="3318">
                  <c:v>22450.140822577276</c:v>
                </c:pt>
                <c:pt idx="3319">
                  <c:v>22449.255761236898</c:v>
                </c:pt>
                <c:pt idx="3320">
                  <c:v>22445.948929691298</c:v>
                </c:pt>
                <c:pt idx="3321">
                  <c:v>22445.836372261223</c:v>
                </c:pt>
                <c:pt idx="3322">
                  <c:v>22445.04853365077</c:v>
                </c:pt>
                <c:pt idx="3323">
                  <c:v>22442.628530026763</c:v>
                </c:pt>
                <c:pt idx="3324">
                  <c:v>22436.518642063311</c:v>
                </c:pt>
                <c:pt idx="3325">
                  <c:v>22434.080003722822</c:v>
                </c:pt>
                <c:pt idx="3326">
                  <c:v>22429.835607125689</c:v>
                </c:pt>
                <c:pt idx="3327">
                  <c:v>22429.482427306732</c:v>
                </c:pt>
                <c:pt idx="3328">
                  <c:v>22418.973068374809</c:v>
                </c:pt>
                <c:pt idx="3329">
                  <c:v>22416.192337332119</c:v>
                </c:pt>
                <c:pt idx="3330">
                  <c:v>22415.831234584621</c:v>
                </c:pt>
                <c:pt idx="3331">
                  <c:v>22413.799937822012</c:v>
                </c:pt>
                <c:pt idx="3332">
                  <c:v>22406.229343080002</c:v>
                </c:pt>
                <c:pt idx="3333">
                  <c:v>22397.840621140069</c:v>
                </c:pt>
                <c:pt idx="3334">
                  <c:v>22395.872635803931</c:v>
                </c:pt>
                <c:pt idx="3335">
                  <c:v>22394.896646974081</c:v>
                </c:pt>
                <c:pt idx="3336">
                  <c:v>22393.485303840611</c:v>
                </c:pt>
                <c:pt idx="3337">
                  <c:v>22390.153414586061</c:v>
                </c:pt>
                <c:pt idx="3338">
                  <c:v>22387.607119571414</c:v>
                </c:pt>
                <c:pt idx="3339">
                  <c:v>22386.983184472501</c:v>
                </c:pt>
                <c:pt idx="3340">
                  <c:v>22384.74472475718</c:v>
                </c:pt>
                <c:pt idx="3341">
                  <c:v>22381.128529929232</c:v>
                </c:pt>
                <c:pt idx="3342">
                  <c:v>22380.053651897408</c:v>
                </c:pt>
                <c:pt idx="3343">
                  <c:v>22373.787930128459</c:v>
                </c:pt>
                <c:pt idx="3344">
                  <c:v>22372.189526352769</c:v>
                </c:pt>
                <c:pt idx="3345">
                  <c:v>22370.219268537887</c:v>
                </c:pt>
                <c:pt idx="3346">
                  <c:v>22368.437089843308</c:v>
                </c:pt>
                <c:pt idx="3347">
                  <c:v>22362.939480088589</c:v>
                </c:pt>
                <c:pt idx="3348">
                  <c:v>22362.701331106087</c:v>
                </c:pt>
                <c:pt idx="3349">
                  <c:v>22361.472488875384</c:v>
                </c:pt>
                <c:pt idx="3350">
                  <c:v>22357.439975364152</c:v>
                </c:pt>
                <c:pt idx="3351">
                  <c:v>22357.213444423847</c:v>
                </c:pt>
                <c:pt idx="3352">
                  <c:v>22355.398625809616</c:v>
                </c:pt>
                <c:pt idx="3353">
                  <c:v>22352.659252768335</c:v>
                </c:pt>
                <c:pt idx="3354">
                  <c:v>22352.242057470521</c:v>
                </c:pt>
                <c:pt idx="3355">
                  <c:v>22351.137143549273</c:v>
                </c:pt>
                <c:pt idx="3356">
                  <c:v>22350.21411280378</c:v>
                </c:pt>
                <c:pt idx="3357">
                  <c:v>22348.048808114512</c:v>
                </c:pt>
                <c:pt idx="3358">
                  <c:v>22346.330698508948</c:v>
                </c:pt>
                <c:pt idx="3359">
                  <c:v>22345.674174111893</c:v>
                </c:pt>
                <c:pt idx="3360">
                  <c:v>22342.596937960538</c:v>
                </c:pt>
                <c:pt idx="3361">
                  <c:v>22342.596937960538</c:v>
                </c:pt>
                <c:pt idx="3362">
                  <c:v>22339.448997097137</c:v>
                </c:pt>
                <c:pt idx="3363">
                  <c:v>22338.404744962314</c:v>
                </c:pt>
                <c:pt idx="3364">
                  <c:v>22338.404744962314</c:v>
                </c:pt>
                <c:pt idx="3365">
                  <c:v>22338.106020375959</c:v>
                </c:pt>
                <c:pt idx="3366">
                  <c:v>22335.077805331926</c:v>
                </c:pt>
                <c:pt idx="3367">
                  <c:v>22331.089708803334</c:v>
                </c:pt>
                <c:pt idx="3368">
                  <c:v>22324.01622279231</c:v>
                </c:pt>
                <c:pt idx="3369">
                  <c:v>22315.351494479997</c:v>
                </c:pt>
                <c:pt idx="3370">
                  <c:v>22309.188181082314</c:v>
                </c:pt>
                <c:pt idx="3371">
                  <c:v>22309.15538173891</c:v>
                </c:pt>
                <c:pt idx="3372">
                  <c:v>22308.276609835546</c:v>
                </c:pt>
                <c:pt idx="3373">
                  <c:v>22306.311595455321</c:v>
                </c:pt>
                <c:pt idx="3374">
                  <c:v>22302.065921556383</c:v>
                </c:pt>
                <c:pt idx="3375">
                  <c:v>22300.298902848153</c:v>
                </c:pt>
                <c:pt idx="3376">
                  <c:v>22300.237538519606</c:v>
                </c:pt>
                <c:pt idx="3377">
                  <c:v>22296.864032998539</c:v>
                </c:pt>
                <c:pt idx="3378">
                  <c:v>22296.508370180007</c:v>
                </c:pt>
                <c:pt idx="3379">
                  <c:v>22282.187441986858</c:v>
                </c:pt>
                <c:pt idx="3380">
                  <c:v>22278.321185190445</c:v>
                </c:pt>
                <c:pt idx="3381">
                  <c:v>22276.277941592019</c:v>
                </c:pt>
                <c:pt idx="3382">
                  <c:v>22275.418984251093</c:v>
                </c:pt>
                <c:pt idx="3383">
                  <c:v>22268.349683437424</c:v>
                </c:pt>
                <c:pt idx="3384">
                  <c:v>22267.659019192139</c:v>
                </c:pt>
                <c:pt idx="3385">
                  <c:v>22255.031815643844</c:v>
                </c:pt>
                <c:pt idx="3386">
                  <c:v>22252.254049535102</c:v>
                </c:pt>
                <c:pt idx="3387">
                  <c:v>22248.723830162504</c:v>
                </c:pt>
                <c:pt idx="3388">
                  <c:v>22245.463787997785</c:v>
                </c:pt>
                <c:pt idx="3389">
                  <c:v>22244.152584622188</c:v>
                </c:pt>
                <c:pt idx="3390">
                  <c:v>22242.492980220195</c:v>
                </c:pt>
                <c:pt idx="3391">
                  <c:v>22240.467497274938</c:v>
                </c:pt>
                <c:pt idx="3392">
                  <c:v>22240.320228982309</c:v>
                </c:pt>
                <c:pt idx="3393">
                  <c:v>22236.309837656543</c:v>
                </c:pt>
                <c:pt idx="3394">
                  <c:v>22227.441836210768</c:v>
                </c:pt>
                <c:pt idx="3395">
                  <c:v>22226.405927063461</c:v>
                </c:pt>
                <c:pt idx="3396">
                  <c:v>22214.364054236543</c:v>
                </c:pt>
                <c:pt idx="3397">
                  <c:v>22212.301633639614</c:v>
                </c:pt>
                <c:pt idx="3398">
                  <c:v>22206.890910424423</c:v>
                </c:pt>
                <c:pt idx="3399">
                  <c:v>22204.045023691386</c:v>
                </c:pt>
                <c:pt idx="3400">
                  <c:v>22202.48214810577</c:v>
                </c:pt>
                <c:pt idx="3401">
                  <c:v>22199.859206078658</c:v>
                </c:pt>
                <c:pt idx="3402">
                  <c:v>22191.176001317017</c:v>
                </c:pt>
                <c:pt idx="3403">
                  <c:v>22187.349131909647</c:v>
                </c:pt>
                <c:pt idx="3404">
                  <c:v>22185.353672213208</c:v>
                </c:pt>
                <c:pt idx="3405">
                  <c:v>22182.885793420006</c:v>
                </c:pt>
                <c:pt idx="3406">
                  <c:v>22181.365965668461</c:v>
                </c:pt>
                <c:pt idx="3407">
                  <c:v>22177.429608218077</c:v>
                </c:pt>
                <c:pt idx="3408">
                  <c:v>22175.299817391347</c:v>
                </c:pt>
                <c:pt idx="3409">
                  <c:v>22171.624617565074</c:v>
                </c:pt>
                <c:pt idx="3410">
                  <c:v>22168.066263278266</c:v>
                </c:pt>
                <c:pt idx="3411">
                  <c:v>22167.741488640004</c:v>
                </c:pt>
                <c:pt idx="3412">
                  <c:v>22167.568540328401</c:v>
                </c:pt>
                <c:pt idx="3413">
                  <c:v>22166.264811976154</c:v>
                </c:pt>
                <c:pt idx="3414">
                  <c:v>22166.195033732569</c:v>
                </c:pt>
                <c:pt idx="3415">
                  <c:v>22165.398361077372</c:v>
                </c:pt>
                <c:pt idx="3416">
                  <c:v>22165.107007022219</c:v>
                </c:pt>
                <c:pt idx="3417">
                  <c:v>22160.837175269695</c:v>
                </c:pt>
                <c:pt idx="3418">
                  <c:v>22159.21885744487</c:v>
                </c:pt>
                <c:pt idx="3419">
                  <c:v>22154.729132893077</c:v>
                </c:pt>
                <c:pt idx="3420">
                  <c:v>22151.90469461045</c:v>
                </c:pt>
                <c:pt idx="3421">
                  <c:v>22151.128876171733</c:v>
                </c:pt>
                <c:pt idx="3422">
                  <c:v>22149.793340575576</c:v>
                </c:pt>
                <c:pt idx="3423">
                  <c:v>22145.792524451754</c:v>
                </c:pt>
                <c:pt idx="3424">
                  <c:v>22145.058014529157</c:v>
                </c:pt>
                <c:pt idx="3425">
                  <c:v>22132.228773159997</c:v>
                </c:pt>
                <c:pt idx="3426">
                  <c:v>22130.161283153848</c:v>
                </c:pt>
                <c:pt idx="3427">
                  <c:v>22127.08866719154</c:v>
                </c:pt>
                <c:pt idx="3428">
                  <c:v>22123.140988300005</c:v>
                </c:pt>
                <c:pt idx="3429">
                  <c:v>22120.457735138905</c:v>
                </c:pt>
                <c:pt idx="3430">
                  <c:v>22118.442407815772</c:v>
                </c:pt>
                <c:pt idx="3431">
                  <c:v>22115.261784625309</c:v>
                </c:pt>
                <c:pt idx="3432">
                  <c:v>22113.476386154973</c:v>
                </c:pt>
                <c:pt idx="3433">
                  <c:v>22107.994680199994</c:v>
                </c:pt>
                <c:pt idx="3434">
                  <c:v>22099.246340792921</c:v>
                </c:pt>
                <c:pt idx="3435">
                  <c:v>22099.246340792921</c:v>
                </c:pt>
                <c:pt idx="3436">
                  <c:v>22096.335439500384</c:v>
                </c:pt>
                <c:pt idx="3437">
                  <c:v>22095.391463957309</c:v>
                </c:pt>
                <c:pt idx="3438">
                  <c:v>22095.103336591157</c:v>
                </c:pt>
                <c:pt idx="3439">
                  <c:v>22094.963995604925</c:v>
                </c:pt>
                <c:pt idx="3440">
                  <c:v>22093.570532878821</c:v>
                </c:pt>
                <c:pt idx="3441">
                  <c:v>22090.929838136668</c:v>
                </c:pt>
                <c:pt idx="3442">
                  <c:v>22088.028470751411</c:v>
                </c:pt>
                <c:pt idx="3443">
                  <c:v>22087.076530195769</c:v>
                </c:pt>
                <c:pt idx="3444">
                  <c:v>22086.215939627233</c:v>
                </c:pt>
                <c:pt idx="3445">
                  <c:v>22084.323985004768</c:v>
                </c:pt>
                <c:pt idx="3446">
                  <c:v>22077.400166591633</c:v>
                </c:pt>
                <c:pt idx="3447">
                  <c:v>22071.801825955961</c:v>
                </c:pt>
                <c:pt idx="3448">
                  <c:v>22071.566116448066</c:v>
                </c:pt>
                <c:pt idx="3449">
                  <c:v>22069.442469628655</c:v>
                </c:pt>
                <c:pt idx="3450">
                  <c:v>22066.971181510056</c:v>
                </c:pt>
                <c:pt idx="3451">
                  <c:v>22063.830060791541</c:v>
                </c:pt>
                <c:pt idx="3452">
                  <c:v>22062.71537487135</c:v>
                </c:pt>
                <c:pt idx="3453">
                  <c:v>22061.844758385385</c:v>
                </c:pt>
                <c:pt idx="3454">
                  <c:v>22058.584176737309</c:v>
                </c:pt>
                <c:pt idx="3455">
                  <c:v>22057.312608144421</c:v>
                </c:pt>
                <c:pt idx="3456">
                  <c:v>22052.872976513925</c:v>
                </c:pt>
                <c:pt idx="3457">
                  <c:v>22052.872976513925</c:v>
                </c:pt>
                <c:pt idx="3458">
                  <c:v>22047.973707148656</c:v>
                </c:pt>
                <c:pt idx="3459">
                  <c:v>22038.741104159995</c:v>
                </c:pt>
                <c:pt idx="3460">
                  <c:v>22036.764106129936</c:v>
                </c:pt>
                <c:pt idx="3461">
                  <c:v>22034.574264003149</c:v>
                </c:pt>
                <c:pt idx="3462">
                  <c:v>22029.516275016606</c:v>
                </c:pt>
                <c:pt idx="3463">
                  <c:v>22028.393450799977</c:v>
                </c:pt>
                <c:pt idx="3464">
                  <c:v>22026.772220592062</c:v>
                </c:pt>
                <c:pt idx="3465">
                  <c:v>22026.05030633503</c:v>
                </c:pt>
                <c:pt idx="3466">
                  <c:v>22023.947434904549</c:v>
                </c:pt>
                <c:pt idx="3467">
                  <c:v>22021.597695916931</c:v>
                </c:pt>
                <c:pt idx="3468">
                  <c:v>22018.888299058235</c:v>
                </c:pt>
                <c:pt idx="3469">
                  <c:v>22013.052828630771</c:v>
                </c:pt>
                <c:pt idx="3470">
                  <c:v>22012.628887991927</c:v>
                </c:pt>
                <c:pt idx="3471">
                  <c:v>22012.425332479983</c:v>
                </c:pt>
                <c:pt idx="3472">
                  <c:v>22010.706567018977</c:v>
                </c:pt>
                <c:pt idx="3473">
                  <c:v>22008.1196881918</c:v>
                </c:pt>
                <c:pt idx="3474">
                  <c:v>22004.641028352547</c:v>
                </c:pt>
                <c:pt idx="3475">
                  <c:v>21998.246641018366</c:v>
                </c:pt>
                <c:pt idx="3476">
                  <c:v>21997.541137517535</c:v>
                </c:pt>
                <c:pt idx="3477">
                  <c:v>21995.776410180799</c:v>
                </c:pt>
                <c:pt idx="3478">
                  <c:v>21994.348741859998</c:v>
                </c:pt>
                <c:pt idx="3479">
                  <c:v>21991.39538853231</c:v>
                </c:pt>
                <c:pt idx="3480">
                  <c:v>21986.80912374481</c:v>
                </c:pt>
                <c:pt idx="3481">
                  <c:v>21983.794953780012</c:v>
                </c:pt>
                <c:pt idx="3482">
                  <c:v>21983.404786508141</c:v>
                </c:pt>
                <c:pt idx="3483">
                  <c:v>21982.963278208088</c:v>
                </c:pt>
                <c:pt idx="3484">
                  <c:v>21981.604180213253</c:v>
                </c:pt>
                <c:pt idx="3485">
                  <c:v>21981.079493887184</c:v>
                </c:pt>
                <c:pt idx="3486">
                  <c:v>21975.648429087694</c:v>
                </c:pt>
                <c:pt idx="3487">
                  <c:v>21972.690706117883</c:v>
                </c:pt>
                <c:pt idx="3488">
                  <c:v>21972.60109549154</c:v>
                </c:pt>
                <c:pt idx="3489">
                  <c:v>21965.289405473613</c:v>
                </c:pt>
                <c:pt idx="3490">
                  <c:v>21963.099733530576</c:v>
                </c:pt>
                <c:pt idx="3491">
                  <c:v>21962.675153800898</c:v>
                </c:pt>
                <c:pt idx="3492">
                  <c:v>21962.114263199426</c:v>
                </c:pt>
                <c:pt idx="3493">
                  <c:v>21961.123516923461</c:v>
                </c:pt>
                <c:pt idx="3494">
                  <c:v>21955.672379557775</c:v>
                </c:pt>
                <c:pt idx="3495">
                  <c:v>21954.670309889931</c:v>
                </c:pt>
                <c:pt idx="3496">
                  <c:v>21950.450923199616</c:v>
                </c:pt>
                <c:pt idx="3497">
                  <c:v>21944.8726304009</c:v>
                </c:pt>
                <c:pt idx="3498">
                  <c:v>21941.352224857401</c:v>
                </c:pt>
                <c:pt idx="3499">
                  <c:v>21940.821001899621</c:v>
                </c:pt>
                <c:pt idx="3500">
                  <c:v>21939.778484875453</c:v>
                </c:pt>
                <c:pt idx="3501">
                  <c:v>21937.834979711537</c:v>
                </c:pt>
                <c:pt idx="3502">
                  <c:v>21924.544889736924</c:v>
                </c:pt>
                <c:pt idx="3503">
                  <c:v>21924.343213750253</c:v>
                </c:pt>
                <c:pt idx="3504">
                  <c:v>21920.879929300005</c:v>
                </c:pt>
                <c:pt idx="3505">
                  <c:v>21920.180459759998</c:v>
                </c:pt>
                <c:pt idx="3506">
                  <c:v>21919.18833088769</c:v>
                </c:pt>
                <c:pt idx="3507">
                  <c:v>21918.861462307406</c:v>
                </c:pt>
                <c:pt idx="3508">
                  <c:v>21912.448687845132</c:v>
                </c:pt>
                <c:pt idx="3509">
                  <c:v>21912.170528147308</c:v>
                </c:pt>
                <c:pt idx="3510">
                  <c:v>21906.549527354462</c:v>
                </c:pt>
                <c:pt idx="3511">
                  <c:v>21906.549527354462</c:v>
                </c:pt>
                <c:pt idx="3512">
                  <c:v>21898.944116664152</c:v>
                </c:pt>
                <c:pt idx="3513">
                  <c:v>21897.58916161723</c:v>
                </c:pt>
                <c:pt idx="3514">
                  <c:v>21890.825002915848</c:v>
                </c:pt>
                <c:pt idx="3515">
                  <c:v>21890.63906763673</c:v>
                </c:pt>
                <c:pt idx="3516">
                  <c:v>21887.171761202422</c:v>
                </c:pt>
                <c:pt idx="3517">
                  <c:v>21884.170385217887</c:v>
                </c:pt>
                <c:pt idx="3518">
                  <c:v>21883.810570967369</c:v>
                </c:pt>
                <c:pt idx="3519">
                  <c:v>21862.381686877769</c:v>
                </c:pt>
                <c:pt idx="3520">
                  <c:v>21862.381686877769</c:v>
                </c:pt>
                <c:pt idx="3521">
                  <c:v>21860.960891018618</c:v>
                </c:pt>
                <c:pt idx="3522">
                  <c:v>21860.496616854361</c:v>
                </c:pt>
                <c:pt idx="3523">
                  <c:v>21860.281815188951</c:v>
                </c:pt>
                <c:pt idx="3524">
                  <c:v>21846.433578908229</c:v>
                </c:pt>
                <c:pt idx="3525">
                  <c:v>21846.433578908229</c:v>
                </c:pt>
                <c:pt idx="3526">
                  <c:v>21829.302611159994</c:v>
                </c:pt>
                <c:pt idx="3527">
                  <c:v>21825.107846835897</c:v>
                </c:pt>
                <c:pt idx="3528">
                  <c:v>21824.411519477773</c:v>
                </c:pt>
                <c:pt idx="3529">
                  <c:v>21822.40366064</c:v>
                </c:pt>
                <c:pt idx="3530">
                  <c:v>21821.790819855512</c:v>
                </c:pt>
                <c:pt idx="3531">
                  <c:v>21819.185138718425</c:v>
                </c:pt>
                <c:pt idx="3532">
                  <c:v>21818.303793045703</c:v>
                </c:pt>
                <c:pt idx="3533">
                  <c:v>21815.861086216508</c:v>
                </c:pt>
                <c:pt idx="3534">
                  <c:v>21812.131317595387</c:v>
                </c:pt>
                <c:pt idx="3535">
                  <c:v>21812.131317595387</c:v>
                </c:pt>
                <c:pt idx="3536">
                  <c:v>21808.631577917884</c:v>
                </c:pt>
                <c:pt idx="3537">
                  <c:v>21807.88402748013</c:v>
                </c:pt>
                <c:pt idx="3538">
                  <c:v>21803.067156386576</c:v>
                </c:pt>
                <c:pt idx="3539">
                  <c:v>21802.918817763031</c:v>
                </c:pt>
                <c:pt idx="3540">
                  <c:v>21801.244680485768</c:v>
                </c:pt>
                <c:pt idx="3541">
                  <c:v>21797.391217250002</c:v>
                </c:pt>
                <c:pt idx="3542">
                  <c:v>21791.498073888895</c:v>
                </c:pt>
                <c:pt idx="3543">
                  <c:v>21790.22905827202</c:v>
                </c:pt>
                <c:pt idx="3544">
                  <c:v>21789.288021659231</c:v>
                </c:pt>
                <c:pt idx="3545">
                  <c:v>21782.530150215996</c:v>
                </c:pt>
                <c:pt idx="3546">
                  <c:v>21782.530150215996</c:v>
                </c:pt>
                <c:pt idx="3547">
                  <c:v>21782.244371437002</c:v>
                </c:pt>
                <c:pt idx="3548">
                  <c:v>21773.481125081231</c:v>
                </c:pt>
                <c:pt idx="3549">
                  <c:v>21762.540901558383</c:v>
                </c:pt>
                <c:pt idx="3550">
                  <c:v>21761.811783043959</c:v>
                </c:pt>
                <c:pt idx="3551">
                  <c:v>21756.454134106509</c:v>
                </c:pt>
                <c:pt idx="3552">
                  <c:v>21756.444096900192</c:v>
                </c:pt>
                <c:pt idx="3553">
                  <c:v>21755.820433693076</c:v>
                </c:pt>
                <c:pt idx="3554">
                  <c:v>21752.729998560844</c:v>
                </c:pt>
                <c:pt idx="3555">
                  <c:v>21752.729998560844</c:v>
                </c:pt>
                <c:pt idx="3556">
                  <c:v>21751.241278580004</c:v>
                </c:pt>
                <c:pt idx="3557">
                  <c:v>21750.26095433654</c:v>
                </c:pt>
                <c:pt idx="3558">
                  <c:v>21744.310424673695</c:v>
                </c:pt>
                <c:pt idx="3559">
                  <c:v>21741.58726344776</c:v>
                </c:pt>
                <c:pt idx="3560">
                  <c:v>21739.719133426166</c:v>
                </c:pt>
                <c:pt idx="3561">
                  <c:v>21739.275647955496</c:v>
                </c:pt>
                <c:pt idx="3562">
                  <c:v>21738.976463693882</c:v>
                </c:pt>
                <c:pt idx="3563">
                  <c:v>21735.850242384386</c:v>
                </c:pt>
                <c:pt idx="3564">
                  <c:v>21725.467288800006</c:v>
                </c:pt>
                <c:pt idx="3565">
                  <c:v>21724.983132938771</c:v>
                </c:pt>
                <c:pt idx="3566">
                  <c:v>21721.415966992503</c:v>
                </c:pt>
                <c:pt idx="3567">
                  <c:v>21720.842027104423</c:v>
                </c:pt>
                <c:pt idx="3568">
                  <c:v>21716.934705912347</c:v>
                </c:pt>
                <c:pt idx="3569">
                  <c:v>21712.528432100011</c:v>
                </c:pt>
                <c:pt idx="3570">
                  <c:v>21709.087949317847</c:v>
                </c:pt>
                <c:pt idx="3571">
                  <c:v>21705.687796946771</c:v>
                </c:pt>
                <c:pt idx="3572">
                  <c:v>21705.127117997021</c:v>
                </c:pt>
                <c:pt idx="3573">
                  <c:v>21703.103171070259</c:v>
                </c:pt>
                <c:pt idx="3574">
                  <c:v>21702.812818325696</c:v>
                </c:pt>
                <c:pt idx="3575">
                  <c:v>21700.43527148433</c:v>
                </c:pt>
                <c:pt idx="3576">
                  <c:v>21693.287037338891</c:v>
                </c:pt>
                <c:pt idx="3577">
                  <c:v>21691.380724898077</c:v>
                </c:pt>
                <c:pt idx="3578">
                  <c:v>21687.857468829916</c:v>
                </c:pt>
                <c:pt idx="3579">
                  <c:v>21686.065711329069</c:v>
                </c:pt>
                <c:pt idx="3580">
                  <c:v>21684.123540563847</c:v>
                </c:pt>
                <c:pt idx="3581">
                  <c:v>21681.98642897834</c:v>
                </c:pt>
                <c:pt idx="3582">
                  <c:v>21681.593505490771</c:v>
                </c:pt>
                <c:pt idx="3583">
                  <c:v>21681.519657008397</c:v>
                </c:pt>
                <c:pt idx="3584">
                  <c:v>21680.744157732563</c:v>
                </c:pt>
                <c:pt idx="3585">
                  <c:v>21671.923117226252</c:v>
                </c:pt>
                <c:pt idx="3586">
                  <c:v>21669.514355952695</c:v>
                </c:pt>
                <c:pt idx="3587">
                  <c:v>21668.193597140256</c:v>
                </c:pt>
                <c:pt idx="3588">
                  <c:v>21657.338981597564</c:v>
                </c:pt>
                <c:pt idx="3589">
                  <c:v>21655.359046616733</c:v>
                </c:pt>
                <c:pt idx="3590">
                  <c:v>21654.186180028908</c:v>
                </c:pt>
                <c:pt idx="3591">
                  <c:v>21651.30952686731</c:v>
                </c:pt>
                <c:pt idx="3592">
                  <c:v>21650.329841724553</c:v>
                </c:pt>
                <c:pt idx="3593">
                  <c:v>21641.570792034137</c:v>
                </c:pt>
                <c:pt idx="3594">
                  <c:v>21641.559319707041</c:v>
                </c:pt>
                <c:pt idx="3595">
                  <c:v>21641.382600070963</c:v>
                </c:pt>
                <c:pt idx="3596">
                  <c:v>21641.367291922008</c:v>
                </c:pt>
                <c:pt idx="3597">
                  <c:v>21630.788832567097</c:v>
                </c:pt>
                <c:pt idx="3598">
                  <c:v>21628.359198542181</c:v>
                </c:pt>
                <c:pt idx="3599">
                  <c:v>21623.876549004231</c:v>
                </c:pt>
                <c:pt idx="3600">
                  <c:v>21619.660412495537</c:v>
                </c:pt>
                <c:pt idx="3601">
                  <c:v>21618.689886585846</c:v>
                </c:pt>
                <c:pt idx="3602">
                  <c:v>21616.35038672782</c:v>
                </c:pt>
                <c:pt idx="3603">
                  <c:v>21610.286556180388</c:v>
                </c:pt>
                <c:pt idx="3604">
                  <c:v>21608.287603719105</c:v>
                </c:pt>
                <c:pt idx="3605">
                  <c:v>21604.23963919354</c:v>
                </c:pt>
                <c:pt idx="3606">
                  <c:v>21604.129773076445</c:v>
                </c:pt>
                <c:pt idx="3607">
                  <c:v>21601.764734477234</c:v>
                </c:pt>
                <c:pt idx="3608">
                  <c:v>21600.617380312946</c:v>
                </c:pt>
                <c:pt idx="3609">
                  <c:v>21591.789641356281</c:v>
                </c:pt>
                <c:pt idx="3610">
                  <c:v>21591.187425053657</c:v>
                </c:pt>
                <c:pt idx="3611">
                  <c:v>21589.981351836617</c:v>
                </c:pt>
                <c:pt idx="3612">
                  <c:v>21589.981351836617</c:v>
                </c:pt>
                <c:pt idx="3613">
                  <c:v>21586.833821404074</c:v>
                </c:pt>
                <c:pt idx="3614">
                  <c:v>21586.833821404074</c:v>
                </c:pt>
                <c:pt idx="3615">
                  <c:v>21585.065231641154</c:v>
                </c:pt>
                <c:pt idx="3616">
                  <c:v>21580.096939669231</c:v>
                </c:pt>
                <c:pt idx="3617">
                  <c:v>21576.958461452308</c:v>
                </c:pt>
                <c:pt idx="3618">
                  <c:v>21576.66649155135</c:v>
                </c:pt>
                <c:pt idx="3619">
                  <c:v>21573.65559054468</c:v>
                </c:pt>
                <c:pt idx="3620">
                  <c:v>21569.590220277849</c:v>
                </c:pt>
                <c:pt idx="3621">
                  <c:v>21565.832507926632</c:v>
                </c:pt>
                <c:pt idx="3622">
                  <c:v>21564.641932911847</c:v>
                </c:pt>
                <c:pt idx="3623">
                  <c:v>21564.641932911847</c:v>
                </c:pt>
                <c:pt idx="3624">
                  <c:v>21559.015569043335</c:v>
                </c:pt>
                <c:pt idx="3625">
                  <c:v>21557.362554979311</c:v>
                </c:pt>
                <c:pt idx="3626">
                  <c:v>21554.92067314385</c:v>
                </c:pt>
                <c:pt idx="3627">
                  <c:v>21553.639081831858</c:v>
                </c:pt>
                <c:pt idx="3628">
                  <c:v>21552.692220839996</c:v>
                </c:pt>
                <c:pt idx="3629">
                  <c:v>21548.948304619993</c:v>
                </c:pt>
                <c:pt idx="3630">
                  <c:v>21548.292560477694</c:v>
                </c:pt>
                <c:pt idx="3631">
                  <c:v>21548.292560477694</c:v>
                </c:pt>
                <c:pt idx="3632">
                  <c:v>21546.520548481076</c:v>
                </c:pt>
                <c:pt idx="3633">
                  <c:v>21546.520548481076</c:v>
                </c:pt>
                <c:pt idx="3634">
                  <c:v>21546.42978232673</c:v>
                </c:pt>
                <c:pt idx="3635">
                  <c:v>21545.480807402539</c:v>
                </c:pt>
                <c:pt idx="3636">
                  <c:v>21539.755828740021</c:v>
                </c:pt>
                <c:pt idx="3637">
                  <c:v>21538.065403043536</c:v>
                </c:pt>
                <c:pt idx="3638">
                  <c:v>21537.128383093124</c:v>
                </c:pt>
                <c:pt idx="3639">
                  <c:v>21532.770523186155</c:v>
                </c:pt>
                <c:pt idx="3640">
                  <c:v>21529.288407642231</c:v>
                </c:pt>
                <c:pt idx="3641">
                  <c:v>21529.288407642231</c:v>
                </c:pt>
                <c:pt idx="3642">
                  <c:v>21528.357425515769</c:v>
                </c:pt>
                <c:pt idx="3643">
                  <c:v>21528.357425515769</c:v>
                </c:pt>
                <c:pt idx="3644">
                  <c:v>21526.376449159987</c:v>
                </c:pt>
                <c:pt idx="3645">
                  <c:v>21526.333154266347</c:v>
                </c:pt>
                <c:pt idx="3646">
                  <c:v>21525.271668911064</c:v>
                </c:pt>
                <c:pt idx="3647">
                  <c:v>21523.663499546157</c:v>
                </c:pt>
                <c:pt idx="3648">
                  <c:v>21519.903949172116</c:v>
                </c:pt>
                <c:pt idx="3649">
                  <c:v>21515.789099795624</c:v>
                </c:pt>
                <c:pt idx="3650">
                  <c:v>21512.444800350244</c:v>
                </c:pt>
                <c:pt idx="3651">
                  <c:v>21512.157075524596</c:v>
                </c:pt>
                <c:pt idx="3652">
                  <c:v>21510.136565153432</c:v>
                </c:pt>
                <c:pt idx="3653">
                  <c:v>21503.509380320011</c:v>
                </c:pt>
                <c:pt idx="3654">
                  <c:v>21503.196313894307</c:v>
                </c:pt>
                <c:pt idx="3655">
                  <c:v>21503.196313894307</c:v>
                </c:pt>
                <c:pt idx="3656">
                  <c:v>21502.539258787019</c:v>
                </c:pt>
                <c:pt idx="3657">
                  <c:v>21500.76024042481</c:v>
                </c:pt>
                <c:pt idx="3658">
                  <c:v>21496.588689194807</c:v>
                </c:pt>
                <c:pt idx="3659">
                  <c:v>21489.133663488614</c:v>
                </c:pt>
                <c:pt idx="3660">
                  <c:v>21485.656225558461</c:v>
                </c:pt>
                <c:pt idx="3661">
                  <c:v>21483.97347054374</c:v>
                </c:pt>
                <c:pt idx="3662">
                  <c:v>21472.85139616354</c:v>
                </c:pt>
                <c:pt idx="3663">
                  <c:v>21467.296826319809</c:v>
                </c:pt>
                <c:pt idx="3664">
                  <c:v>21461.719680266604</c:v>
                </c:pt>
                <c:pt idx="3665">
                  <c:v>21457.374403283076</c:v>
                </c:pt>
                <c:pt idx="3666">
                  <c:v>21453.075975799136</c:v>
                </c:pt>
                <c:pt idx="3667">
                  <c:v>21452.636939011383</c:v>
                </c:pt>
                <c:pt idx="3668">
                  <c:v>21451.858182951732</c:v>
                </c:pt>
                <c:pt idx="3669">
                  <c:v>21448.313452151902</c:v>
                </c:pt>
                <c:pt idx="3670">
                  <c:v>21445.24742634036</c:v>
                </c:pt>
                <c:pt idx="3671">
                  <c:v>21440.561023029077</c:v>
                </c:pt>
                <c:pt idx="3672">
                  <c:v>21439.882974019652</c:v>
                </c:pt>
                <c:pt idx="3673">
                  <c:v>21433.201665983466</c:v>
                </c:pt>
                <c:pt idx="3674">
                  <c:v>21432.58717775577</c:v>
                </c:pt>
                <c:pt idx="3675">
                  <c:v>21426.047043576153</c:v>
                </c:pt>
                <c:pt idx="3676">
                  <c:v>21425.570388420012</c:v>
                </c:pt>
                <c:pt idx="3677">
                  <c:v>21422.541126800024</c:v>
                </c:pt>
                <c:pt idx="3678">
                  <c:v>21418.708472718616</c:v>
                </c:pt>
                <c:pt idx="3679">
                  <c:v>21416.557103566312</c:v>
                </c:pt>
                <c:pt idx="3680">
                  <c:v>21415.777903883001</c:v>
                </c:pt>
                <c:pt idx="3681">
                  <c:v>21412.581109257888</c:v>
                </c:pt>
                <c:pt idx="3682">
                  <c:v>21411.407221017678</c:v>
                </c:pt>
                <c:pt idx="3683">
                  <c:v>21410.29148625689</c:v>
                </c:pt>
                <c:pt idx="3684">
                  <c:v>21408.729683423076</c:v>
                </c:pt>
                <c:pt idx="3685">
                  <c:v>21406.573008480009</c:v>
                </c:pt>
                <c:pt idx="3686">
                  <c:v>21406.573008479983</c:v>
                </c:pt>
                <c:pt idx="3687">
                  <c:v>21404.943757137982</c:v>
                </c:pt>
                <c:pt idx="3688">
                  <c:v>21404.940875911154</c:v>
                </c:pt>
                <c:pt idx="3689">
                  <c:v>21404.571222688079</c:v>
                </c:pt>
                <c:pt idx="3690">
                  <c:v>21399.521326367179</c:v>
                </c:pt>
                <c:pt idx="3691">
                  <c:v>21393.224578452693</c:v>
                </c:pt>
                <c:pt idx="3692">
                  <c:v>21387.857185999615</c:v>
                </c:pt>
                <c:pt idx="3693">
                  <c:v>21383.800981668301</c:v>
                </c:pt>
                <c:pt idx="3694">
                  <c:v>21381.608913199216</c:v>
                </c:pt>
                <c:pt idx="3695">
                  <c:v>21380.299335790009</c:v>
                </c:pt>
                <c:pt idx="3696">
                  <c:v>21377.443550528016</c:v>
                </c:pt>
                <c:pt idx="3697">
                  <c:v>21368.016078785611</c:v>
                </c:pt>
                <c:pt idx="3698">
                  <c:v>21367.705672550768</c:v>
                </c:pt>
                <c:pt idx="3699">
                  <c:v>21362.666168466618</c:v>
                </c:pt>
                <c:pt idx="3700">
                  <c:v>21362.157439699997</c:v>
                </c:pt>
                <c:pt idx="3701">
                  <c:v>21362.157439699997</c:v>
                </c:pt>
                <c:pt idx="3702">
                  <c:v>21355.388197218945</c:v>
                </c:pt>
                <c:pt idx="3703">
                  <c:v>21352.701150929359</c:v>
                </c:pt>
                <c:pt idx="3704">
                  <c:v>21352.572008132749</c:v>
                </c:pt>
                <c:pt idx="3705">
                  <c:v>21348.542669325387</c:v>
                </c:pt>
                <c:pt idx="3706">
                  <c:v>21344.898743331731</c:v>
                </c:pt>
                <c:pt idx="3707">
                  <c:v>21337.783443051732</c:v>
                </c:pt>
                <c:pt idx="3708">
                  <c:v>21336.963034137243</c:v>
                </c:pt>
                <c:pt idx="3709">
                  <c:v>21327.969809723079</c:v>
                </c:pt>
                <c:pt idx="3710">
                  <c:v>21324.346596991731</c:v>
                </c:pt>
                <c:pt idx="3711">
                  <c:v>21324.298166774304</c:v>
                </c:pt>
                <c:pt idx="3712">
                  <c:v>21324.16751611244</c:v>
                </c:pt>
                <c:pt idx="3713">
                  <c:v>21317.780889014924</c:v>
                </c:pt>
                <c:pt idx="3714">
                  <c:v>21316.981356456574</c:v>
                </c:pt>
                <c:pt idx="3715">
                  <c:v>21315.871635438205</c:v>
                </c:pt>
                <c:pt idx="3716">
                  <c:v>21311.128036768943</c:v>
                </c:pt>
                <c:pt idx="3717">
                  <c:v>21307.819102730769</c:v>
                </c:pt>
                <c:pt idx="3718">
                  <c:v>21306.754646937694</c:v>
                </c:pt>
                <c:pt idx="3719">
                  <c:v>21302.722454346385</c:v>
                </c:pt>
                <c:pt idx="3720">
                  <c:v>21301.539889948999</c:v>
                </c:pt>
                <c:pt idx="3721">
                  <c:v>21294.595269884561</c:v>
                </c:pt>
                <c:pt idx="3722">
                  <c:v>21294.126287346284</c:v>
                </c:pt>
                <c:pt idx="3723">
                  <c:v>21293.548903643077</c:v>
                </c:pt>
                <c:pt idx="3724">
                  <c:v>21293.087825529808</c:v>
                </c:pt>
                <c:pt idx="3725">
                  <c:v>21281.664699146455</c:v>
                </c:pt>
                <c:pt idx="3726">
                  <c:v>21276.128920415769</c:v>
                </c:pt>
                <c:pt idx="3727">
                  <c:v>21274.63381954026</c:v>
                </c:pt>
                <c:pt idx="3728">
                  <c:v>21273.189927427837</c:v>
                </c:pt>
                <c:pt idx="3729">
                  <c:v>21269.771550373076</c:v>
                </c:pt>
                <c:pt idx="3730">
                  <c:v>21269.673445923974</c:v>
                </c:pt>
                <c:pt idx="3731">
                  <c:v>21268.934565020154</c:v>
                </c:pt>
                <c:pt idx="3732">
                  <c:v>21253.534310321924</c:v>
                </c:pt>
                <c:pt idx="3733">
                  <c:v>21252.137905515843</c:v>
                </c:pt>
                <c:pt idx="3734">
                  <c:v>21252.058689269696</c:v>
                </c:pt>
                <c:pt idx="3735">
                  <c:v>21251.604639565387</c:v>
                </c:pt>
                <c:pt idx="3736">
                  <c:v>21249.801359064386</c:v>
                </c:pt>
                <c:pt idx="3737">
                  <c:v>21249.636528878578</c:v>
                </c:pt>
                <c:pt idx="3738">
                  <c:v>21247.264892610099</c:v>
                </c:pt>
                <c:pt idx="3739">
                  <c:v>21244.173321328268</c:v>
                </c:pt>
                <c:pt idx="3740">
                  <c:v>21241.607407886459</c:v>
                </c:pt>
                <c:pt idx="3741">
                  <c:v>21239.739320605386</c:v>
                </c:pt>
                <c:pt idx="3742">
                  <c:v>21237.296140242037</c:v>
                </c:pt>
                <c:pt idx="3743">
                  <c:v>21234.398711288846</c:v>
                </c:pt>
                <c:pt idx="3744">
                  <c:v>21229.463857712213</c:v>
                </c:pt>
                <c:pt idx="3745">
                  <c:v>21229.430660409231</c:v>
                </c:pt>
                <c:pt idx="3746">
                  <c:v>21228.822441505112</c:v>
                </c:pt>
                <c:pt idx="3747">
                  <c:v>21227.513602730771</c:v>
                </c:pt>
                <c:pt idx="3748">
                  <c:v>21226.479548780011</c:v>
                </c:pt>
                <c:pt idx="3749">
                  <c:v>21217.054287750259</c:v>
                </c:pt>
                <c:pt idx="3750">
                  <c:v>21215.769655273769</c:v>
                </c:pt>
                <c:pt idx="3751">
                  <c:v>21209.802672664202</c:v>
                </c:pt>
                <c:pt idx="3752">
                  <c:v>21208.807253429233</c:v>
                </c:pt>
                <c:pt idx="3753">
                  <c:v>21208.221198762021</c:v>
                </c:pt>
                <c:pt idx="3754">
                  <c:v>21203.382968946538</c:v>
                </c:pt>
                <c:pt idx="3755">
                  <c:v>21198.552750592164</c:v>
                </c:pt>
                <c:pt idx="3756">
                  <c:v>21190.634489032916</c:v>
                </c:pt>
                <c:pt idx="3757">
                  <c:v>21184.404692062053</c:v>
                </c:pt>
                <c:pt idx="3758">
                  <c:v>21183.465472632695</c:v>
                </c:pt>
                <c:pt idx="3759">
                  <c:v>21179.073340770512</c:v>
                </c:pt>
                <c:pt idx="3760">
                  <c:v>21178.537073175099</c:v>
                </c:pt>
                <c:pt idx="3761">
                  <c:v>21177.007185619994</c:v>
                </c:pt>
                <c:pt idx="3762">
                  <c:v>21174.966866448132</c:v>
                </c:pt>
                <c:pt idx="3763">
                  <c:v>21174.186122250194</c:v>
                </c:pt>
                <c:pt idx="3764">
                  <c:v>21171.774032793015</c:v>
                </c:pt>
                <c:pt idx="3765">
                  <c:v>21168.137296708908</c:v>
                </c:pt>
                <c:pt idx="3766">
                  <c:v>21162.480648266061</c:v>
                </c:pt>
                <c:pt idx="3767">
                  <c:v>21160.144066403976</c:v>
                </c:pt>
                <c:pt idx="3768">
                  <c:v>21159.310418152498</c:v>
                </c:pt>
                <c:pt idx="3769">
                  <c:v>21157.376089935675</c:v>
                </c:pt>
                <c:pt idx="3770">
                  <c:v>21155.521908714138</c:v>
                </c:pt>
                <c:pt idx="3771">
                  <c:v>21155.353133688899</c:v>
                </c:pt>
                <c:pt idx="3772">
                  <c:v>21153.455763609232</c:v>
                </c:pt>
                <c:pt idx="3773">
                  <c:v>21133.151757936306</c:v>
                </c:pt>
                <c:pt idx="3774">
                  <c:v>21132.11084275923</c:v>
                </c:pt>
                <c:pt idx="3775">
                  <c:v>21130.745301454041</c:v>
                </c:pt>
                <c:pt idx="3776">
                  <c:v>21129.540678103844</c:v>
                </c:pt>
                <c:pt idx="3777">
                  <c:v>21128.575768457598</c:v>
                </c:pt>
                <c:pt idx="3778">
                  <c:v>21124.879046810627</c:v>
                </c:pt>
                <c:pt idx="3779">
                  <c:v>21122.711753448464</c:v>
                </c:pt>
                <c:pt idx="3780">
                  <c:v>21122.238720399106</c:v>
                </c:pt>
                <c:pt idx="3781">
                  <c:v>21119.422964372407</c:v>
                </c:pt>
                <c:pt idx="3782">
                  <c:v>21117.360667611152</c:v>
                </c:pt>
                <c:pt idx="3783">
                  <c:v>21117.360667611152</c:v>
                </c:pt>
                <c:pt idx="3784">
                  <c:v>21116.463607085847</c:v>
                </c:pt>
                <c:pt idx="3785">
                  <c:v>21116.463607085847</c:v>
                </c:pt>
                <c:pt idx="3786">
                  <c:v>21113.460807368596</c:v>
                </c:pt>
                <c:pt idx="3787">
                  <c:v>21109.916803423992</c:v>
                </c:pt>
                <c:pt idx="3788">
                  <c:v>21106.008239825944</c:v>
                </c:pt>
                <c:pt idx="3789">
                  <c:v>21105.813394730452</c:v>
                </c:pt>
                <c:pt idx="3790">
                  <c:v>21101.697698565</c:v>
                </c:pt>
                <c:pt idx="3791">
                  <c:v>21101.299941822694</c:v>
                </c:pt>
                <c:pt idx="3792">
                  <c:v>21096.343456472307</c:v>
                </c:pt>
                <c:pt idx="3793">
                  <c:v>21095.033425677113</c:v>
                </c:pt>
                <c:pt idx="3794">
                  <c:v>21094.93589235577</c:v>
                </c:pt>
                <c:pt idx="3795">
                  <c:v>21091.281004245691</c:v>
                </c:pt>
                <c:pt idx="3796">
                  <c:v>21088.290847368462</c:v>
                </c:pt>
                <c:pt idx="3797">
                  <c:v>21081.576881685836</c:v>
                </c:pt>
                <c:pt idx="3798">
                  <c:v>21078.638829135325</c:v>
                </c:pt>
                <c:pt idx="3799">
                  <c:v>21070.278830051873</c:v>
                </c:pt>
                <c:pt idx="3800">
                  <c:v>21070.151205963924</c:v>
                </c:pt>
                <c:pt idx="3801">
                  <c:v>21064.552921689679</c:v>
                </c:pt>
                <c:pt idx="3802">
                  <c:v>21062.899421299993</c:v>
                </c:pt>
                <c:pt idx="3803">
                  <c:v>21057.950468386978</c:v>
                </c:pt>
                <c:pt idx="3804">
                  <c:v>21056.173129929808</c:v>
                </c:pt>
                <c:pt idx="3805">
                  <c:v>21054.747735037501</c:v>
                </c:pt>
                <c:pt idx="3806">
                  <c:v>21050.166181743207</c:v>
                </c:pt>
                <c:pt idx="3807">
                  <c:v>21048.492308405697</c:v>
                </c:pt>
                <c:pt idx="3808">
                  <c:v>21044.030158150581</c:v>
                </c:pt>
                <c:pt idx="3809">
                  <c:v>21041.492244756922</c:v>
                </c:pt>
                <c:pt idx="3810">
                  <c:v>21040.284270946348</c:v>
                </c:pt>
                <c:pt idx="3811">
                  <c:v>21039.714795685384</c:v>
                </c:pt>
                <c:pt idx="3812">
                  <c:v>21026.407567560582</c:v>
                </c:pt>
                <c:pt idx="3813">
                  <c:v>21021.0510638425</c:v>
                </c:pt>
                <c:pt idx="3814">
                  <c:v>21017.460497000011</c:v>
                </c:pt>
                <c:pt idx="3815">
                  <c:v>21017.325951190323</c:v>
                </c:pt>
                <c:pt idx="3816">
                  <c:v>21017.204479438744</c:v>
                </c:pt>
                <c:pt idx="3817">
                  <c:v>21012.794730954938</c:v>
                </c:pt>
                <c:pt idx="3818">
                  <c:v>21012.701934500688</c:v>
                </c:pt>
                <c:pt idx="3819">
                  <c:v>21012.701934500688</c:v>
                </c:pt>
                <c:pt idx="3820">
                  <c:v>21007.044266543078</c:v>
                </c:pt>
                <c:pt idx="3821">
                  <c:v>21003.978164924829</c:v>
                </c:pt>
                <c:pt idx="3822">
                  <c:v>21003.928619346538</c:v>
                </c:pt>
                <c:pt idx="3823">
                  <c:v>21002.711999032501</c:v>
                </c:pt>
                <c:pt idx="3824">
                  <c:v>21001.73982725188</c:v>
                </c:pt>
                <c:pt idx="3825">
                  <c:v>20997.940915582709</c:v>
                </c:pt>
                <c:pt idx="3826">
                  <c:v>20997.908313291111</c:v>
                </c:pt>
                <c:pt idx="3827">
                  <c:v>20994.744820284468</c:v>
                </c:pt>
                <c:pt idx="3828">
                  <c:v>20990.029830660002</c:v>
                </c:pt>
                <c:pt idx="3829">
                  <c:v>20987.525099890885</c:v>
                </c:pt>
                <c:pt idx="3830">
                  <c:v>20978.947218916361</c:v>
                </c:pt>
                <c:pt idx="3831">
                  <c:v>20977.569988035131</c:v>
                </c:pt>
                <c:pt idx="3832">
                  <c:v>20973.299716281985</c:v>
                </c:pt>
                <c:pt idx="3833">
                  <c:v>20972.766405715385</c:v>
                </c:pt>
                <c:pt idx="3834">
                  <c:v>20968.897071961383</c:v>
                </c:pt>
                <c:pt idx="3835">
                  <c:v>20966.937786294922</c:v>
                </c:pt>
                <c:pt idx="3836">
                  <c:v>20966.815155245386</c:v>
                </c:pt>
                <c:pt idx="3837">
                  <c:v>20963.895763388769</c:v>
                </c:pt>
                <c:pt idx="3838">
                  <c:v>20960.775580476347</c:v>
                </c:pt>
                <c:pt idx="3839">
                  <c:v>20959.676365589643</c:v>
                </c:pt>
                <c:pt idx="3840">
                  <c:v>20955.213027100002</c:v>
                </c:pt>
                <c:pt idx="3841">
                  <c:v>20953.310514781191</c:v>
                </c:pt>
                <c:pt idx="3842">
                  <c:v>20953.111492514454</c:v>
                </c:pt>
                <c:pt idx="3843">
                  <c:v>20946.80379851707</c:v>
                </c:pt>
                <c:pt idx="3844">
                  <c:v>20944.325394002921</c:v>
                </c:pt>
                <c:pt idx="3845">
                  <c:v>20937.151853741045</c:v>
                </c:pt>
                <c:pt idx="3846">
                  <c:v>20935.809552026771</c:v>
                </c:pt>
                <c:pt idx="3847">
                  <c:v>20934.779051026217</c:v>
                </c:pt>
                <c:pt idx="3848">
                  <c:v>20930.197964648785</c:v>
                </c:pt>
                <c:pt idx="3849">
                  <c:v>20930.162204359553</c:v>
                </c:pt>
                <c:pt idx="3850">
                  <c:v>20928.574206350462</c:v>
                </c:pt>
                <c:pt idx="3851">
                  <c:v>20925.901095927551</c:v>
                </c:pt>
                <c:pt idx="3852">
                  <c:v>20924.847730769234</c:v>
                </c:pt>
                <c:pt idx="3853">
                  <c:v>20920.524125160009</c:v>
                </c:pt>
                <c:pt idx="3854">
                  <c:v>20920.524125159984</c:v>
                </c:pt>
                <c:pt idx="3855">
                  <c:v>20920.037881335578</c:v>
                </c:pt>
                <c:pt idx="3856">
                  <c:v>20918.891992591154</c:v>
                </c:pt>
                <c:pt idx="3857">
                  <c:v>20917.818796597887</c:v>
                </c:pt>
                <c:pt idx="3858">
                  <c:v>20916.661894194844</c:v>
                </c:pt>
                <c:pt idx="3859">
                  <c:v>20916.066872334617</c:v>
                </c:pt>
                <c:pt idx="3860">
                  <c:v>20915.584161664359</c:v>
                </c:pt>
                <c:pt idx="3861">
                  <c:v>20909.861482732649</c:v>
                </c:pt>
                <c:pt idx="3862">
                  <c:v>20907.566651399993</c:v>
                </c:pt>
                <c:pt idx="3863">
                  <c:v>20905.982878469706</c:v>
                </c:pt>
                <c:pt idx="3864">
                  <c:v>20901.808302679612</c:v>
                </c:pt>
                <c:pt idx="3865">
                  <c:v>20901.033812360307</c:v>
                </c:pt>
                <c:pt idx="3866">
                  <c:v>20900.987715734595</c:v>
                </c:pt>
                <c:pt idx="3867">
                  <c:v>20900.814235253336</c:v>
                </c:pt>
                <c:pt idx="3868">
                  <c:v>20898.34867133341</c:v>
                </c:pt>
                <c:pt idx="3869">
                  <c:v>20895.788718759562</c:v>
                </c:pt>
                <c:pt idx="3870">
                  <c:v>20895.654632914771</c:v>
                </c:pt>
                <c:pt idx="3871">
                  <c:v>20894.107866072693</c:v>
                </c:pt>
                <c:pt idx="3872">
                  <c:v>20889.184979633173</c:v>
                </c:pt>
                <c:pt idx="3873">
                  <c:v>20883.098222199231</c:v>
                </c:pt>
                <c:pt idx="3874">
                  <c:v>20882.054972268583</c:v>
                </c:pt>
                <c:pt idx="3875">
                  <c:v>20874.735655452885</c:v>
                </c:pt>
                <c:pt idx="3876">
                  <c:v>20867.743630485231</c:v>
                </c:pt>
                <c:pt idx="3877">
                  <c:v>20867.718697637309</c:v>
                </c:pt>
                <c:pt idx="3878">
                  <c:v>20867.430570271157</c:v>
                </c:pt>
                <c:pt idx="3879">
                  <c:v>20860.1005252059</c:v>
                </c:pt>
                <c:pt idx="3880">
                  <c:v>20857.899053766923</c:v>
                </c:pt>
                <c:pt idx="3881">
                  <c:v>20857.15034373723</c:v>
                </c:pt>
                <c:pt idx="3882">
                  <c:v>20857.15034373723</c:v>
                </c:pt>
                <c:pt idx="3883">
                  <c:v>20842.836005915</c:v>
                </c:pt>
                <c:pt idx="3884">
                  <c:v>20842.445047292564</c:v>
                </c:pt>
                <c:pt idx="3885">
                  <c:v>20841.769703308655</c:v>
                </c:pt>
                <c:pt idx="3886">
                  <c:v>20841.027378374358</c:v>
                </c:pt>
                <c:pt idx="3887">
                  <c:v>20839.352927852462</c:v>
                </c:pt>
                <c:pt idx="3888">
                  <c:v>20839.307514426928</c:v>
                </c:pt>
                <c:pt idx="3889">
                  <c:v>20838.107956470256</c:v>
                </c:pt>
                <c:pt idx="3890">
                  <c:v>20835.389482763308</c:v>
                </c:pt>
                <c:pt idx="3891">
                  <c:v>20835.000746419541</c:v>
                </c:pt>
                <c:pt idx="3892">
                  <c:v>20829.822752118202</c:v>
                </c:pt>
                <c:pt idx="3893">
                  <c:v>20829.444280440512</c:v>
                </c:pt>
                <c:pt idx="3894">
                  <c:v>20828.488840455579</c:v>
                </c:pt>
                <c:pt idx="3895">
                  <c:v>20825.77906568359</c:v>
                </c:pt>
                <c:pt idx="3896">
                  <c:v>20825.191540339998</c:v>
                </c:pt>
                <c:pt idx="3897">
                  <c:v>20824.399481296346</c:v>
                </c:pt>
                <c:pt idx="3898">
                  <c:v>20823.529013088482</c:v>
                </c:pt>
                <c:pt idx="3899">
                  <c:v>20822.449447101924</c:v>
                </c:pt>
                <c:pt idx="3900">
                  <c:v>20821.161228316731</c:v>
                </c:pt>
                <c:pt idx="3901">
                  <c:v>20819.946995499809</c:v>
                </c:pt>
                <c:pt idx="3902">
                  <c:v>20817.821456961694</c:v>
                </c:pt>
                <c:pt idx="3903">
                  <c:v>20816.688802800007</c:v>
                </c:pt>
                <c:pt idx="3904">
                  <c:v>20815.812675489276</c:v>
                </c:pt>
                <c:pt idx="3905">
                  <c:v>20812.907581882308</c:v>
                </c:pt>
                <c:pt idx="3906">
                  <c:v>20812.907581882308</c:v>
                </c:pt>
                <c:pt idx="3907">
                  <c:v>20808.077404026284</c:v>
                </c:pt>
                <c:pt idx="3908">
                  <c:v>20806.856742995235</c:v>
                </c:pt>
                <c:pt idx="3909">
                  <c:v>20802.718512901771</c:v>
                </c:pt>
                <c:pt idx="3910">
                  <c:v>20800.720684479977</c:v>
                </c:pt>
                <c:pt idx="3911">
                  <c:v>20798.377540015026</c:v>
                </c:pt>
                <c:pt idx="3912">
                  <c:v>20791.55683382144</c:v>
                </c:pt>
                <c:pt idx="3913">
                  <c:v>20791.478837935385</c:v>
                </c:pt>
                <c:pt idx="3914">
                  <c:v>20790.172794374947</c:v>
                </c:pt>
                <c:pt idx="3915">
                  <c:v>20787.374217488152</c:v>
                </c:pt>
                <c:pt idx="3916">
                  <c:v>20787.141044107837</c:v>
                </c:pt>
                <c:pt idx="3917">
                  <c:v>20786.327401933075</c:v>
                </c:pt>
                <c:pt idx="3918">
                  <c:v>20786.327401933075</c:v>
                </c:pt>
                <c:pt idx="3919">
                  <c:v>20784.885723057079</c:v>
                </c:pt>
                <c:pt idx="3920">
                  <c:v>20779.927953865386</c:v>
                </c:pt>
                <c:pt idx="3921">
                  <c:v>20775.398973565076</c:v>
                </c:pt>
                <c:pt idx="3922">
                  <c:v>20773.081546173144</c:v>
                </c:pt>
                <c:pt idx="3923">
                  <c:v>20768.707110867694</c:v>
                </c:pt>
                <c:pt idx="3924">
                  <c:v>20766.572616485621</c:v>
                </c:pt>
                <c:pt idx="3925">
                  <c:v>20766.229316357181</c:v>
                </c:pt>
                <c:pt idx="3926">
                  <c:v>20765.555756245387</c:v>
                </c:pt>
                <c:pt idx="3927">
                  <c:v>20762.613366213918</c:v>
                </c:pt>
                <c:pt idx="3928">
                  <c:v>20761.591264739203</c:v>
                </c:pt>
                <c:pt idx="3929">
                  <c:v>20759.166652293807</c:v>
                </c:pt>
                <c:pt idx="3930">
                  <c:v>20755.732020188141</c:v>
                </c:pt>
                <c:pt idx="3931">
                  <c:v>20752.387415785386</c:v>
                </c:pt>
                <c:pt idx="3932">
                  <c:v>20751.820722282693</c:v>
                </c:pt>
                <c:pt idx="3933">
                  <c:v>20750.854846025217</c:v>
                </c:pt>
                <c:pt idx="3934">
                  <c:v>20745.472654358979</c:v>
                </c:pt>
                <c:pt idx="3935">
                  <c:v>20741.128695303312</c:v>
                </c:pt>
                <c:pt idx="3936">
                  <c:v>20739.775203865385</c:v>
                </c:pt>
                <c:pt idx="3937">
                  <c:v>20737.725168353114</c:v>
                </c:pt>
                <c:pt idx="3938">
                  <c:v>20729.790244779848</c:v>
                </c:pt>
                <c:pt idx="3939">
                  <c:v>20729.52177462223</c:v>
                </c:pt>
                <c:pt idx="3940">
                  <c:v>20727.948513326155</c:v>
                </c:pt>
                <c:pt idx="3941">
                  <c:v>20727.770938762176</c:v>
                </c:pt>
                <c:pt idx="3942">
                  <c:v>20725.919779080152</c:v>
                </c:pt>
                <c:pt idx="3943">
                  <c:v>20724.40681095231</c:v>
                </c:pt>
                <c:pt idx="3944">
                  <c:v>20723.921476233805</c:v>
                </c:pt>
                <c:pt idx="3945">
                  <c:v>20722.778156879616</c:v>
                </c:pt>
                <c:pt idx="3946">
                  <c:v>20720.598358070769</c:v>
                </c:pt>
                <c:pt idx="3947">
                  <c:v>20715.429989747307</c:v>
                </c:pt>
                <c:pt idx="3948">
                  <c:v>20712.105718555449</c:v>
                </c:pt>
                <c:pt idx="3949">
                  <c:v>20706.602943477119</c:v>
                </c:pt>
                <c:pt idx="3950">
                  <c:v>20705.673611576251</c:v>
                </c:pt>
                <c:pt idx="3951">
                  <c:v>20702.746284304616</c:v>
                </c:pt>
                <c:pt idx="3952">
                  <c:v>20701.066390429616</c:v>
                </c:pt>
                <c:pt idx="3953">
                  <c:v>20692.073823879615</c:v>
                </c:pt>
                <c:pt idx="3954">
                  <c:v>20690.788741551925</c:v>
                </c:pt>
                <c:pt idx="3955">
                  <c:v>20690.693945068655</c:v>
                </c:pt>
                <c:pt idx="3956">
                  <c:v>20689.23259365177</c:v>
                </c:pt>
                <c:pt idx="3957">
                  <c:v>20684.775921525132</c:v>
                </c:pt>
                <c:pt idx="3958">
                  <c:v>20679.138894886859</c:v>
                </c:pt>
                <c:pt idx="3959">
                  <c:v>20676.431764946057</c:v>
                </c:pt>
                <c:pt idx="3960">
                  <c:v>20676.213978670206</c:v>
                </c:pt>
                <c:pt idx="3961">
                  <c:v>20673.261534832498</c:v>
                </c:pt>
                <c:pt idx="3962">
                  <c:v>20668.254983420007</c:v>
                </c:pt>
                <c:pt idx="3963">
                  <c:v>20667.406880289233</c:v>
                </c:pt>
                <c:pt idx="3964">
                  <c:v>20666.844773289846</c:v>
                </c:pt>
                <c:pt idx="3965">
                  <c:v>20666.844773289846</c:v>
                </c:pt>
                <c:pt idx="3966">
                  <c:v>20666.107387416618</c:v>
                </c:pt>
                <c:pt idx="3967">
                  <c:v>20665.337817067662</c:v>
                </c:pt>
                <c:pt idx="3968">
                  <c:v>20664.612937475413</c:v>
                </c:pt>
                <c:pt idx="3969">
                  <c:v>20663.465310992309</c:v>
                </c:pt>
                <c:pt idx="3970">
                  <c:v>20658.250251752834</c:v>
                </c:pt>
                <c:pt idx="3971">
                  <c:v>20656.137804647373</c:v>
                </c:pt>
                <c:pt idx="3972">
                  <c:v>20653.888622165301</c:v>
                </c:pt>
                <c:pt idx="3973">
                  <c:v>20645.494056084794</c:v>
                </c:pt>
                <c:pt idx="3974">
                  <c:v>20643.491794783844</c:v>
                </c:pt>
                <c:pt idx="3975">
                  <c:v>20642.100105219153</c:v>
                </c:pt>
                <c:pt idx="3976">
                  <c:v>20637.478394217385</c:v>
                </c:pt>
                <c:pt idx="3977">
                  <c:v>20636.54393442125</c:v>
                </c:pt>
                <c:pt idx="3978">
                  <c:v>20634.173103396701</c:v>
                </c:pt>
                <c:pt idx="3979">
                  <c:v>20632.935282675269</c:v>
                </c:pt>
                <c:pt idx="3980">
                  <c:v>20632.823850534358</c:v>
                </c:pt>
                <c:pt idx="3981">
                  <c:v>20632.497329167043</c:v>
                </c:pt>
                <c:pt idx="3982">
                  <c:v>20631.882455226703</c:v>
                </c:pt>
                <c:pt idx="3983">
                  <c:v>20629.638339867524</c:v>
                </c:pt>
                <c:pt idx="3984">
                  <c:v>20628.345725033752</c:v>
                </c:pt>
                <c:pt idx="3985">
                  <c:v>20622.806001837631</c:v>
                </c:pt>
                <c:pt idx="3986">
                  <c:v>20618.872268252922</c:v>
                </c:pt>
                <c:pt idx="3987">
                  <c:v>20618.872268252922</c:v>
                </c:pt>
                <c:pt idx="3988">
                  <c:v>20610.294573152307</c:v>
                </c:pt>
                <c:pt idx="3989">
                  <c:v>20607.563952111654</c:v>
                </c:pt>
                <c:pt idx="3990">
                  <c:v>20599.93503474331</c:v>
                </c:pt>
                <c:pt idx="3991">
                  <c:v>20599.672072606521</c:v>
                </c:pt>
                <c:pt idx="3992">
                  <c:v>20597.435080515897</c:v>
                </c:pt>
                <c:pt idx="3993">
                  <c:v>20595.99310091231</c:v>
                </c:pt>
                <c:pt idx="3994">
                  <c:v>20594.730894320001</c:v>
                </c:pt>
                <c:pt idx="3995">
                  <c:v>20593.316774080769</c:v>
                </c:pt>
                <c:pt idx="3996">
                  <c:v>20592.589945815325</c:v>
                </c:pt>
                <c:pt idx="3997">
                  <c:v>20589.33866924396</c:v>
                </c:pt>
                <c:pt idx="3998">
                  <c:v>20588.249581170614</c:v>
                </c:pt>
                <c:pt idx="3999">
                  <c:v>20588.188319896512</c:v>
                </c:pt>
                <c:pt idx="4000">
                  <c:v>20582.898676139022</c:v>
                </c:pt>
                <c:pt idx="4001">
                  <c:v>20582.305125113202</c:v>
                </c:pt>
                <c:pt idx="4002">
                  <c:v>20575.613744861988</c:v>
                </c:pt>
                <c:pt idx="4003">
                  <c:v>20575.246051443031</c:v>
                </c:pt>
                <c:pt idx="4004">
                  <c:v>20573.571914165772</c:v>
                </c:pt>
                <c:pt idx="4005">
                  <c:v>20573.468610772423</c:v>
                </c:pt>
                <c:pt idx="4006">
                  <c:v>20572.865617953848</c:v>
                </c:pt>
                <c:pt idx="4007">
                  <c:v>20570.244155224922</c:v>
                </c:pt>
                <c:pt idx="4008">
                  <c:v>20569.346573544153</c:v>
                </c:pt>
                <c:pt idx="4009">
                  <c:v>20565.253977300155</c:v>
                </c:pt>
                <c:pt idx="4010">
                  <c:v>20565.017716178274</c:v>
                </c:pt>
                <c:pt idx="4011">
                  <c:v>20562.721908968462</c:v>
                </c:pt>
                <c:pt idx="4012">
                  <c:v>20561.855616707307</c:v>
                </c:pt>
                <c:pt idx="4013">
                  <c:v>20561.076911370768</c:v>
                </c:pt>
                <c:pt idx="4014">
                  <c:v>20559.877751318654</c:v>
                </c:pt>
                <c:pt idx="4015">
                  <c:v>20559.73368763558</c:v>
                </c:pt>
                <c:pt idx="4016">
                  <c:v>20546.903254154327</c:v>
                </c:pt>
                <c:pt idx="4017">
                  <c:v>20545.358635926666</c:v>
                </c:pt>
                <c:pt idx="4018">
                  <c:v>20539.374319813462</c:v>
                </c:pt>
                <c:pt idx="4019">
                  <c:v>20537.352819943171</c:v>
                </c:pt>
                <c:pt idx="4020">
                  <c:v>20536.218690499769</c:v>
                </c:pt>
                <c:pt idx="4021">
                  <c:v>20535.002180522501</c:v>
                </c:pt>
                <c:pt idx="4022">
                  <c:v>20534.868135238383</c:v>
                </c:pt>
                <c:pt idx="4023">
                  <c:v>20529.305732222227</c:v>
                </c:pt>
                <c:pt idx="4024">
                  <c:v>20526.745847634938</c:v>
                </c:pt>
                <c:pt idx="4025">
                  <c:v>20525.941620567897</c:v>
                </c:pt>
                <c:pt idx="4026">
                  <c:v>20525.269096546926</c:v>
                </c:pt>
                <c:pt idx="4027">
                  <c:v>20522.108045775607</c:v>
                </c:pt>
                <c:pt idx="4028">
                  <c:v>20521.620588609745</c:v>
                </c:pt>
                <c:pt idx="4029">
                  <c:v>20520.356418232423</c:v>
                </c:pt>
                <c:pt idx="4030">
                  <c:v>20515.108350434926</c:v>
                </c:pt>
                <c:pt idx="4031">
                  <c:v>20513.914497127756</c:v>
                </c:pt>
                <c:pt idx="4032">
                  <c:v>20502.408450168223</c:v>
                </c:pt>
                <c:pt idx="4033">
                  <c:v>20499.261458481385</c:v>
                </c:pt>
                <c:pt idx="4034">
                  <c:v>20498.708164745465</c:v>
                </c:pt>
                <c:pt idx="4035">
                  <c:v>20497.794522480002</c:v>
                </c:pt>
                <c:pt idx="4036">
                  <c:v>20493.537446571892</c:v>
                </c:pt>
                <c:pt idx="4037">
                  <c:v>20492.061638076771</c:v>
                </c:pt>
                <c:pt idx="4038">
                  <c:v>20485.000413085436</c:v>
                </c:pt>
                <c:pt idx="4039">
                  <c:v>20484.02798309577</c:v>
                </c:pt>
                <c:pt idx="4040">
                  <c:v>20478.015030626771</c:v>
                </c:pt>
                <c:pt idx="4041">
                  <c:v>20473.627482269643</c:v>
                </c:pt>
                <c:pt idx="4042">
                  <c:v>20469.587468757305</c:v>
                </c:pt>
                <c:pt idx="4043">
                  <c:v>20469.164143780003</c:v>
                </c:pt>
                <c:pt idx="4044">
                  <c:v>20468.406363262566</c:v>
                </c:pt>
                <c:pt idx="4045">
                  <c:v>20466.703206268849</c:v>
                </c:pt>
                <c:pt idx="4046">
                  <c:v>20454.313662658333</c:v>
                </c:pt>
                <c:pt idx="4047">
                  <c:v>20454.159356149332</c:v>
                </c:pt>
                <c:pt idx="4048">
                  <c:v>20454.014577628077</c:v>
                </c:pt>
                <c:pt idx="4049">
                  <c:v>20453.265963646154</c:v>
                </c:pt>
                <c:pt idx="4050">
                  <c:v>20451.243946496001</c:v>
                </c:pt>
                <c:pt idx="4051">
                  <c:v>20451.243946496001</c:v>
                </c:pt>
                <c:pt idx="4052">
                  <c:v>20445.314921485384</c:v>
                </c:pt>
                <c:pt idx="4053">
                  <c:v>20443.720645241807</c:v>
                </c:pt>
                <c:pt idx="4054">
                  <c:v>20442.430327767182</c:v>
                </c:pt>
                <c:pt idx="4055">
                  <c:v>20440.391523462309</c:v>
                </c:pt>
                <c:pt idx="4056">
                  <c:v>20440.010759703615</c:v>
                </c:pt>
                <c:pt idx="4057">
                  <c:v>20434.689958836152</c:v>
                </c:pt>
                <c:pt idx="4058">
                  <c:v>20426.467727916603</c:v>
                </c:pt>
                <c:pt idx="4059">
                  <c:v>20425.590517640001</c:v>
                </c:pt>
                <c:pt idx="4060">
                  <c:v>20425.100738192552</c:v>
                </c:pt>
                <c:pt idx="4061">
                  <c:v>20424.73594275795</c:v>
                </c:pt>
                <c:pt idx="4062">
                  <c:v>20422.657075404553</c:v>
                </c:pt>
                <c:pt idx="4063">
                  <c:v>20422.359403364346</c:v>
                </c:pt>
                <c:pt idx="4064">
                  <c:v>20420.404680549269</c:v>
                </c:pt>
                <c:pt idx="4065">
                  <c:v>20415.664626986541</c:v>
                </c:pt>
                <c:pt idx="4066">
                  <c:v>20413.641428221516</c:v>
                </c:pt>
                <c:pt idx="4067">
                  <c:v>20412.804359582886</c:v>
                </c:pt>
                <c:pt idx="4068">
                  <c:v>20409.17574368804</c:v>
                </c:pt>
                <c:pt idx="4069">
                  <c:v>20407.198507216795</c:v>
                </c:pt>
                <c:pt idx="4070">
                  <c:v>20404.328943943718</c:v>
                </c:pt>
                <c:pt idx="4071">
                  <c:v>20398.765981306733</c:v>
                </c:pt>
                <c:pt idx="4072">
                  <c:v>20398.061191512217</c:v>
                </c:pt>
                <c:pt idx="4073">
                  <c:v>20393.452470119191</c:v>
                </c:pt>
                <c:pt idx="4074">
                  <c:v>20391.062336845542</c:v>
                </c:pt>
                <c:pt idx="4075">
                  <c:v>20387.2386012075</c:v>
                </c:pt>
                <c:pt idx="4076">
                  <c:v>20385.0093383452</c:v>
                </c:pt>
                <c:pt idx="4077">
                  <c:v>20384.285247879809</c:v>
                </c:pt>
                <c:pt idx="4078">
                  <c:v>20382.97565106388</c:v>
                </c:pt>
                <c:pt idx="4079">
                  <c:v>20381.669814317309</c:v>
                </c:pt>
                <c:pt idx="4080">
                  <c:v>20381.381686951157</c:v>
                </c:pt>
                <c:pt idx="4081">
                  <c:v>20377.349392602726</c:v>
                </c:pt>
                <c:pt idx="4082">
                  <c:v>20376.457006756442</c:v>
                </c:pt>
                <c:pt idx="4083">
                  <c:v>20374.966896120834</c:v>
                </c:pt>
                <c:pt idx="4084">
                  <c:v>20373.270143660407</c:v>
                </c:pt>
                <c:pt idx="4085">
                  <c:v>20372.40567187058</c:v>
                </c:pt>
                <c:pt idx="4086">
                  <c:v>20369.642159017891</c:v>
                </c:pt>
                <c:pt idx="4087">
                  <c:v>20368.196100300047</c:v>
                </c:pt>
                <c:pt idx="4088">
                  <c:v>20368.070115833845</c:v>
                </c:pt>
                <c:pt idx="4089">
                  <c:v>20364.315709031605</c:v>
                </c:pt>
                <c:pt idx="4090">
                  <c:v>20363.514658733657</c:v>
                </c:pt>
                <c:pt idx="4091">
                  <c:v>20361.890783034309</c:v>
                </c:pt>
                <c:pt idx="4092">
                  <c:v>20361.247261919809</c:v>
                </c:pt>
                <c:pt idx="4093">
                  <c:v>20359.411396853688</c:v>
                </c:pt>
                <c:pt idx="4094">
                  <c:v>20358.377447815004</c:v>
                </c:pt>
                <c:pt idx="4095">
                  <c:v>20356.026120809925</c:v>
                </c:pt>
                <c:pt idx="4096">
                  <c:v>20355.720819988655</c:v>
                </c:pt>
                <c:pt idx="4097">
                  <c:v>20342.938301292113</c:v>
                </c:pt>
                <c:pt idx="4098">
                  <c:v>20341.396057174596</c:v>
                </c:pt>
                <c:pt idx="4099">
                  <c:v>20337.722460063462</c:v>
                </c:pt>
                <c:pt idx="4100">
                  <c:v>20337.346940202278</c:v>
                </c:pt>
                <c:pt idx="4101">
                  <c:v>20336.225232099616</c:v>
                </c:pt>
                <c:pt idx="4102">
                  <c:v>20335.854082032503</c:v>
                </c:pt>
                <c:pt idx="4103">
                  <c:v>20332.891378608067</c:v>
                </c:pt>
                <c:pt idx="4104">
                  <c:v>20325.966315511858</c:v>
                </c:pt>
                <c:pt idx="4105">
                  <c:v>20324.077958437847</c:v>
                </c:pt>
                <c:pt idx="4106">
                  <c:v>20324.05280765369</c:v>
                </c:pt>
                <c:pt idx="4107">
                  <c:v>20321.319379234814</c:v>
                </c:pt>
                <c:pt idx="4108">
                  <c:v>20316.464347657031</c:v>
                </c:pt>
                <c:pt idx="4109">
                  <c:v>20314.671801159977</c:v>
                </c:pt>
                <c:pt idx="4110">
                  <c:v>20314.095011063586</c:v>
                </c:pt>
                <c:pt idx="4111">
                  <c:v>20312.328656695026</c:v>
                </c:pt>
                <c:pt idx="4112">
                  <c:v>20310.170419167116</c:v>
                </c:pt>
                <c:pt idx="4113">
                  <c:v>20307.775731866826</c:v>
                </c:pt>
                <c:pt idx="4114">
                  <c:v>20303.897135854535</c:v>
                </c:pt>
                <c:pt idx="4115">
                  <c:v>20303.039942240001</c:v>
                </c:pt>
                <c:pt idx="4116">
                  <c:v>20291.914797698435</c:v>
                </c:pt>
                <c:pt idx="4117">
                  <c:v>20290.310331356577</c:v>
                </c:pt>
                <c:pt idx="4118">
                  <c:v>20288.560784763049</c:v>
                </c:pt>
                <c:pt idx="4119">
                  <c:v>20281.121838117888</c:v>
                </c:pt>
                <c:pt idx="4120">
                  <c:v>20276.576025064616</c:v>
                </c:pt>
                <c:pt idx="4121">
                  <c:v>20274.866492467019</c:v>
                </c:pt>
                <c:pt idx="4122">
                  <c:v>20274.589133098525</c:v>
                </c:pt>
                <c:pt idx="4123">
                  <c:v>20272.608576640541</c:v>
                </c:pt>
                <c:pt idx="4124">
                  <c:v>20270.352477893666</c:v>
                </c:pt>
                <c:pt idx="4125">
                  <c:v>20269.683136868141</c:v>
                </c:pt>
                <c:pt idx="4126">
                  <c:v>20260.925844936617</c:v>
                </c:pt>
                <c:pt idx="4127">
                  <c:v>20260.925844936617</c:v>
                </c:pt>
                <c:pt idx="4128">
                  <c:v>20255.262740233069</c:v>
                </c:pt>
                <c:pt idx="4129">
                  <c:v>20253.318367609041</c:v>
                </c:pt>
                <c:pt idx="4130">
                  <c:v>20252.951790951847</c:v>
                </c:pt>
                <c:pt idx="4131">
                  <c:v>20252.951790951847</c:v>
                </c:pt>
                <c:pt idx="4132">
                  <c:v>20246.574647688896</c:v>
                </c:pt>
                <c:pt idx="4133">
                  <c:v>20245.830432499904</c:v>
                </c:pt>
                <c:pt idx="4134">
                  <c:v>20240.869220981538</c:v>
                </c:pt>
                <c:pt idx="4135">
                  <c:v>20239.624059999809</c:v>
                </c:pt>
                <c:pt idx="4136">
                  <c:v>20236.729273559617</c:v>
                </c:pt>
                <c:pt idx="4137">
                  <c:v>20230.910467451751</c:v>
                </c:pt>
                <c:pt idx="4138">
                  <c:v>20229.701636963076</c:v>
                </c:pt>
                <c:pt idx="4139">
                  <c:v>20226.056835235449</c:v>
                </c:pt>
                <c:pt idx="4140">
                  <c:v>20224.64483795557</c:v>
                </c:pt>
                <c:pt idx="4141">
                  <c:v>20217.052365306932</c:v>
                </c:pt>
                <c:pt idx="4142">
                  <c:v>20214.410530025463</c:v>
                </c:pt>
                <c:pt idx="4143">
                  <c:v>20210.8364788</c:v>
                </c:pt>
                <c:pt idx="4144">
                  <c:v>20198.727038205128</c:v>
                </c:pt>
                <c:pt idx="4145">
                  <c:v>20197.897622100008</c:v>
                </c:pt>
                <c:pt idx="4146">
                  <c:v>20194.868360480024</c:v>
                </c:pt>
                <c:pt idx="4147">
                  <c:v>20194.660528932152</c:v>
                </c:pt>
                <c:pt idx="4148">
                  <c:v>20194.163127409618</c:v>
                </c:pt>
                <c:pt idx="4149">
                  <c:v>20189.562038655833</c:v>
                </c:pt>
                <c:pt idx="4150">
                  <c:v>20187.18051117202</c:v>
                </c:pt>
                <c:pt idx="4151">
                  <c:v>20182.618719936891</c:v>
                </c:pt>
                <c:pt idx="4152">
                  <c:v>20180.663536408621</c:v>
                </c:pt>
                <c:pt idx="4153">
                  <c:v>20176.193297606926</c:v>
                </c:pt>
                <c:pt idx="4154">
                  <c:v>20176.166924201538</c:v>
                </c:pt>
                <c:pt idx="4155">
                  <c:v>20172.535720424999</c:v>
                </c:pt>
                <c:pt idx="4156">
                  <c:v>20170.088921327373</c:v>
                </c:pt>
                <c:pt idx="4157">
                  <c:v>20165.934385223849</c:v>
                </c:pt>
                <c:pt idx="4158">
                  <c:v>20162.546718827758</c:v>
                </c:pt>
                <c:pt idx="4159">
                  <c:v>20161.897969196099</c:v>
                </c:pt>
                <c:pt idx="4160">
                  <c:v>20151.717117325537</c:v>
                </c:pt>
                <c:pt idx="4161">
                  <c:v>20147.21240723654</c:v>
                </c:pt>
                <c:pt idx="4162">
                  <c:v>20146.774967214358</c:v>
                </c:pt>
                <c:pt idx="4163">
                  <c:v>20144.320209205074</c:v>
                </c:pt>
                <c:pt idx="4164">
                  <c:v>20142.929079199104</c:v>
                </c:pt>
                <c:pt idx="4165">
                  <c:v>20140.696558451054</c:v>
                </c:pt>
                <c:pt idx="4166">
                  <c:v>20140.343312465611</c:v>
                </c:pt>
                <c:pt idx="4167">
                  <c:v>20138.137587829038</c:v>
                </c:pt>
                <c:pt idx="4168">
                  <c:v>20134.64409366385</c:v>
                </c:pt>
                <c:pt idx="4169">
                  <c:v>20131.339099075802</c:v>
                </c:pt>
                <c:pt idx="4170">
                  <c:v>20129.558523366348</c:v>
                </c:pt>
                <c:pt idx="4171">
                  <c:v>20122.91347837904</c:v>
                </c:pt>
                <c:pt idx="4172">
                  <c:v>20120.086759751848</c:v>
                </c:pt>
                <c:pt idx="4173">
                  <c:v>20119.698144353508</c:v>
                </c:pt>
                <c:pt idx="4174">
                  <c:v>20117.793480004424</c:v>
                </c:pt>
                <c:pt idx="4175">
                  <c:v>20116.585646054617</c:v>
                </c:pt>
                <c:pt idx="4176">
                  <c:v>20114.377712099307</c:v>
                </c:pt>
                <c:pt idx="4177">
                  <c:v>20111.386197195898</c:v>
                </c:pt>
                <c:pt idx="4178">
                  <c:v>20110.805424808721</c:v>
                </c:pt>
                <c:pt idx="4179">
                  <c:v>20110.296957097191</c:v>
                </c:pt>
                <c:pt idx="4180">
                  <c:v>20110.110676731729</c:v>
                </c:pt>
                <c:pt idx="4181">
                  <c:v>20109.777701778912</c:v>
                </c:pt>
                <c:pt idx="4182">
                  <c:v>20109.290267817243</c:v>
                </c:pt>
                <c:pt idx="4183">
                  <c:v>20108.682011000001</c:v>
                </c:pt>
                <c:pt idx="4184">
                  <c:v>20107.180960404152</c:v>
                </c:pt>
                <c:pt idx="4185">
                  <c:v>20107.180960404152</c:v>
                </c:pt>
                <c:pt idx="4186">
                  <c:v>20105.731792278002</c:v>
                </c:pt>
                <c:pt idx="4187">
                  <c:v>20104.384365371028</c:v>
                </c:pt>
                <c:pt idx="4188">
                  <c:v>20104.361740825578</c:v>
                </c:pt>
                <c:pt idx="4189">
                  <c:v>20102.139436576508</c:v>
                </c:pt>
                <c:pt idx="4190">
                  <c:v>20102.078570897022</c:v>
                </c:pt>
                <c:pt idx="4191">
                  <c:v>20100.297043403076</c:v>
                </c:pt>
                <c:pt idx="4192">
                  <c:v>20099.93347068131</c:v>
                </c:pt>
                <c:pt idx="4193">
                  <c:v>20098.332937024788</c:v>
                </c:pt>
                <c:pt idx="4194">
                  <c:v>20096.494749792433</c:v>
                </c:pt>
                <c:pt idx="4195">
                  <c:v>20090.736565127037</c:v>
                </c:pt>
                <c:pt idx="4196">
                  <c:v>20089.197168123032</c:v>
                </c:pt>
                <c:pt idx="4197">
                  <c:v>20088.332177798078</c:v>
                </c:pt>
                <c:pt idx="4198">
                  <c:v>20087.523030845772</c:v>
                </c:pt>
                <c:pt idx="4199">
                  <c:v>20084.574460520627</c:v>
                </c:pt>
                <c:pt idx="4200">
                  <c:v>20083.167332330173</c:v>
                </c:pt>
                <c:pt idx="4201">
                  <c:v>20078.471109908398</c:v>
                </c:pt>
                <c:pt idx="4202">
                  <c:v>20076.264875726443</c:v>
                </c:pt>
                <c:pt idx="4203">
                  <c:v>20073.53789606423</c:v>
                </c:pt>
                <c:pt idx="4204">
                  <c:v>20067.140421051998</c:v>
                </c:pt>
                <c:pt idx="4205">
                  <c:v>20063.24033168823</c:v>
                </c:pt>
                <c:pt idx="4206">
                  <c:v>20063.197419341155</c:v>
                </c:pt>
                <c:pt idx="4207">
                  <c:v>20062.83199025135</c:v>
                </c:pt>
                <c:pt idx="4208">
                  <c:v>20056.854249304935</c:v>
                </c:pt>
                <c:pt idx="4209">
                  <c:v>20056.82005103277</c:v>
                </c:pt>
                <c:pt idx="4210">
                  <c:v>20055.476019311198</c:v>
                </c:pt>
                <c:pt idx="4211">
                  <c:v>20052.970460182918</c:v>
                </c:pt>
                <c:pt idx="4212">
                  <c:v>20052.906997013848</c:v>
                </c:pt>
                <c:pt idx="4213">
                  <c:v>20048.819251918383</c:v>
                </c:pt>
                <c:pt idx="4214">
                  <c:v>20046.283020911229</c:v>
                </c:pt>
                <c:pt idx="4215">
                  <c:v>20042.000679603978</c:v>
                </c:pt>
                <c:pt idx="4216">
                  <c:v>20041.771180959189</c:v>
                </c:pt>
                <c:pt idx="4217">
                  <c:v>20028.188032991206</c:v>
                </c:pt>
                <c:pt idx="4218">
                  <c:v>20028.037002726924</c:v>
                </c:pt>
                <c:pt idx="4219">
                  <c:v>20027.865613807757</c:v>
                </c:pt>
                <c:pt idx="4220">
                  <c:v>20025.385803120287</c:v>
                </c:pt>
                <c:pt idx="4221">
                  <c:v>20023.237803569424</c:v>
                </c:pt>
                <c:pt idx="4222">
                  <c:v>20019.932213396922</c:v>
                </c:pt>
                <c:pt idx="4223">
                  <c:v>20015.704152611539</c:v>
                </c:pt>
                <c:pt idx="4224">
                  <c:v>20015.437592002727</c:v>
                </c:pt>
                <c:pt idx="4225">
                  <c:v>20014.024749669501</c:v>
                </c:pt>
                <c:pt idx="4226">
                  <c:v>20011.745639160003</c:v>
                </c:pt>
                <c:pt idx="4227">
                  <c:v>20010.191042772054</c:v>
                </c:pt>
                <c:pt idx="4228">
                  <c:v>20007.238009080389</c:v>
                </c:pt>
                <c:pt idx="4229">
                  <c:v>20006.720640748772</c:v>
                </c:pt>
                <c:pt idx="4230">
                  <c:v>20004.47188148327</c:v>
                </c:pt>
                <c:pt idx="4231">
                  <c:v>19996.685560653154</c:v>
                </c:pt>
                <c:pt idx="4232">
                  <c:v>19991.966147306772</c:v>
                </c:pt>
                <c:pt idx="4233">
                  <c:v>19990.381747798849</c:v>
                </c:pt>
                <c:pt idx="4234">
                  <c:v>19989.927099508375</c:v>
                </c:pt>
                <c:pt idx="4235">
                  <c:v>19986.671118920003</c:v>
                </c:pt>
                <c:pt idx="4236">
                  <c:v>19984.105871977503</c:v>
                </c:pt>
                <c:pt idx="4237">
                  <c:v>19981.13448710923</c:v>
                </c:pt>
                <c:pt idx="4238">
                  <c:v>19980.548432442018</c:v>
                </c:pt>
                <c:pt idx="4239">
                  <c:v>19978.285446908034</c:v>
                </c:pt>
                <c:pt idx="4240">
                  <c:v>19973.521818302885</c:v>
                </c:pt>
                <c:pt idx="4241">
                  <c:v>19972.200960007787</c:v>
                </c:pt>
                <c:pt idx="4242">
                  <c:v>19971.091417638941</c:v>
                </c:pt>
                <c:pt idx="4243">
                  <c:v>19968.704139570229</c:v>
                </c:pt>
                <c:pt idx="4244">
                  <c:v>19968.264779338333</c:v>
                </c:pt>
                <c:pt idx="4245">
                  <c:v>19960.076378719783</c:v>
                </c:pt>
                <c:pt idx="4246">
                  <c:v>19958.405981207692</c:v>
                </c:pt>
                <c:pt idx="4247">
                  <c:v>19956.731925742057</c:v>
                </c:pt>
                <c:pt idx="4248">
                  <c:v>19956.23562815892</c:v>
                </c:pt>
                <c:pt idx="4249">
                  <c:v>19956.1032858094</c:v>
                </c:pt>
                <c:pt idx="4250">
                  <c:v>19948.691626716347</c:v>
                </c:pt>
                <c:pt idx="4251">
                  <c:v>19948.582697171005</c:v>
                </c:pt>
                <c:pt idx="4252">
                  <c:v>19945.705683902306</c:v>
                </c:pt>
                <c:pt idx="4253">
                  <c:v>19943.425768698053</c:v>
                </c:pt>
                <c:pt idx="4254">
                  <c:v>19941.189382656386</c:v>
                </c:pt>
                <c:pt idx="4255">
                  <c:v>19937.937652929999</c:v>
                </c:pt>
                <c:pt idx="4256">
                  <c:v>19936.608192084554</c:v>
                </c:pt>
                <c:pt idx="4257">
                  <c:v>19935.345423522693</c:v>
                </c:pt>
                <c:pt idx="4258">
                  <c:v>19935.237589815872</c:v>
                </c:pt>
                <c:pt idx="4259">
                  <c:v>19932.471300083977</c:v>
                </c:pt>
                <c:pt idx="4260">
                  <c:v>19931.776802532695</c:v>
                </c:pt>
                <c:pt idx="4261">
                  <c:v>19930.939168709461</c:v>
                </c:pt>
                <c:pt idx="4262">
                  <c:v>19924.486755884616</c:v>
                </c:pt>
                <c:pt idx="4263">
                  <c:v>19923.406742890962</c:v>
                </c:pt>
                <c:pt idx="4264">
                  <c:v>19911.236788756221</c:v>
                </c:pt>
                <c:pt idx="4265">
                  <c:v>19906.8940121671</c:v>
                </c:pt>
                <c:pt idx="4266">
                  <c:v>19904.17743818308</c:v>
                </c:pt>
                <c:pt idx="4267">
                  <c:v>19900.903002137598</c:v>
                </c:pt>
                <c:pt idx="4268">
                  <c:v>19897.711693324811</c:v>
                </c:pt>
                <c:pt idx="4269">
                  <c:v>19896.777379632153</c:v>
                </c:pt>
                <c:pt idx="4270">
                  <c:v>19896.70095329019</c:v>
                </c:pt>
                <c:pt idx="4271">
                  <c:v>19895.296677518589</c:v>
                </c:pt>
                <c:pt idx="4272">
                  <c:v>19895.038987128461</c:v>
                </c:pt>
                <c:pt idx="4273">
                  <c:v>19890.408123436442</c:v>
                </c:pt>
                <c:pt idx="4274">
                  <c:v>19888.375727232695</c:v>
                </c:pt>
                <c:pt idx="4275">
                  <c:v>19884.918346519491</c:v>
                </c:pt>
                <c:pt idx="4276">
                  <c:v>19882.916318748154</c:v>
                </c:pt>
                <c:pt idx="4277">
                  <c:v>19882.244037103992</c:v>
                </c:pt>
                <c:pt idx="4278">
                  <c:v>19881.181883037731</c:v>
                </c:pt>
                <c:pt idx="4279">
                  <c:v>19880.784161444462</c:v>
                </c:pt>
                <c:pt idx="4280">
                  <c:v>19878.779653268462</c:v>
                </c:pt>
                <c:pt idx="4281">
                  <c:v>19878.140628410449</c:v>
                </c:pt>
                <c:pt idx="4282">
                  <c:v>19877.465775413657</c:v>
                </c:pt>
                <c:pt idx="4283">
                  <c:v>19874.700629517461</c:v>
                </c:pt>
                <c:pt idx="4284">
                  <c:v>19873.627175502694</c:v>
                </c:pt>
                <c:pt idx="4285">
                  <c:v>19869.760826721384</c:v>
                </c:pt>
                <c:pt idx="4286">
                  <c:v>19867.360659357117</c:v>
                </c:pt>
                <c:pt idx="4287">
                  <c:v>19866.889913892435</c:v>
                </c:pt>
                <c:pt idx="4288">
                  <c:v>19862.138813566395</c:v>
                </c:pt>
                <c:pt idx="4289">
                  <c:v>19853.904115365833</c:v>
                </c:pt>
                <c:pt idx="4290">
                  <c:v>19849.187640848922</c:v>
                </c:pt>
                <c:pt idx="4291">
                  <c:v>19848.737549291538</c:v>
                </c:pt>
                <c:pt idx="4292">
                  <c:v>19844.733458644605</c:v>
                </c:pt>
                <c:pt idx="4293">
                  <c:v>19839.917432191858</c:v>
                </c:pt>
                <c:pt idx="4294">
                  <c:v>19836.880155369683</c:v>
                </c:pt>
                <c:pt idx="4295">
                  <c:v>19835.88325335523</c:v>
                </c:pt>
                <c:pt idx="4296">
                  <c:v>19835.447459316925</c:v>
                </c:pt>
                <c:pt idx="4297">
                  <c:v>19834.733018748153</c:v>
                </c:pt>
                <c:pt idx="4298">
                  <c:v>19828.918915401537</c:v>
                </c:pt>
                <c:pt idx="4299">
                  <c:v>19823.714644089938</c:v>
                </c:pt>
                <c:pt idx="4300">
                  <c:v>19817.991910717574</c:v>
                </c:pt>
                <c:pt idx="4301">
                  <c:v>19816.357391830577</c:v>
                </c:pt>
                <c:pt idx="4302">
                  <c:v>19812.71877646854</c:v>
                </c:pt>
                <c:pt idx="4303">
                  <c:v>19811.720803794615</c:v>
                </c:pt>
                <c:pt idx="4304">
                  <c:v>19805.518761806459</c:v>
                </c:pt>
                <c:pt idx="4305">
                  <c:v>19798.734801240575</c:v>
                </c:pt>
                <c:pt idx="4306">
                  <c:v>19793.811108001191</c:v>
                </c:pt>
                <c:pt idx="4307">
                  <c:v>19790.298315275231</c:v>
                </c:pt>
                <c:pt idx="4308">
                  <c:v>19789.65318487032</c:v>
                </c:pt>
                <c:pt idx="4309">
                  <c:v>19788.98521593252</c:v>
                </c:pt>
                <c:pt idx="4310">
                  <c:v>19788.81760914702</c:v>
                </c:pt>
                <c:pt idx="4311">
                  <c:v>19784.370984535621</c:v>
                </c:pt>
                <c:pt idx="4312">
                  <c:v>19781.869179246729</c:v>
                </c:pt>
                <c:pt idx="4313">
                  <c:v>19779.371500223078</c:v>
                </c:pt>
                <c:pt idx="4314">
                  <c:v>19777.986234699849</c:v>
                </c:pt>
                <c:pt idx="4315">
                  <c:v>19777.491362765231</c:v>
                </c:pt>
                <c:pt idx="4316">
                  <c:v>19776.010261569329</c:v>
                </c:pt>
                <c:pt idx="4317">
                  <c:v>19775.949263972001</c:v>
                </c:pt>
                <c:pt idx="4318">
                  <c:v>19774.764745657307</c:v>
                </c:pt>
                <c:pt idx="4319">
                  <c:v>19767.297774209615</c:v>
                </c:pt>
                <c:pt idx="4320">
                  <c:v>19764.038650499893</c:v>
                </c:pt>
                <c:pt idx="4321">
                  <c:v>19762.357064339998</c:v>
                </c:pt>
                <c:pt idx="4322">
                  <c:v>19758.616607197273</c:v>
                </c:pt>
                <c:pt idx="4323">
                  <c:v>19756.030930993078</c:v>
                </c:pt>
                <c:pt idx="4324">
                  <c:v>19753.575176679809</c:v>
                </c:pt>
                <c:pt idx="4325">
                  <c:v>19749.632476387447</c:v>
                </c:pt>
                <c:pt idx="4326">
                  <c:v>19745.408154590885</c:v>
                </c:pt>
                <c:pt idx="4327">
                  <c:v>19743.652753643077</c:v>
                </c:pt>
                <c:pt idx="4328">
                  <c:v>19737.958211926732</c:v>
                </c:pt>
                <c:pt idx="4329">
                  <c:v>19732.67139293718</c:v>
                </c:pt>
                <c:pt idx="4330">
                  <c:v>19731.763295973386</c:v>
                </c:pt>
                <c:pt idx="4331">
                  <c:v>19728.324566155618</c:v>
                </c:pt>
                <c:pt idx="4332">
                  <c:v>19724.668121952116</c:v>
                </c:pt>
                <c:pt idx="4333">
                  <c:v>19721.595641411444</c:v>
                </c:pt>
                <c:pt idx="4334">
                  <c:v>19715.781272948396</c:v>
                </c:pt>
                <c:pt idx="4335">
                  <c:v>19715.484479648509</c:v>
                </c:pt>
                <c:pt idx="4336">
                  <c:v>19714.346491311862</c:v>
                </c:pt>
                <c:pt idx="4337">
                  <c:v>19714.242445858654</c:v>
                </c:pt>
                <c:pt idx="4338">
                  <c:v>19711.954775485076</c:v>
                </c:pt>
                <c:pt idx="4339">
                  <c:v>19711.848738780009</c:v>
                </c:pt>
                <c:pt idx="4340">
                  <c:v>19710.855495415195</c:v>
                </c:pt>
                <c:pt idx="4341">
                  <c:v>19708.819477160025</c:v>
                </c:pt>
                <c:pt idx="4342">
                  <c:v>19707.10628470622</c:v>
                </c:pt>
                <c:pt idx="4343">
                  <c:v>19706.316405760066</c:v>
                </c:pt>
                <c:pt idx="4344">
                  <c:v>19705.261720381735</c:v>
                </c:pt>
                <c:pt idx="4345">
                  <c:v>19704.822237275654</c:v>
                </c:pt>
                <c:pt idx="4346">
                  <c:v>19701.961088460608</c:v>
                </c:pt>
                <c:pt idx="4347">
                  <c:v>19701.226633733342</c:v>
                </c:pt>
                <c:pt idx="4348">
                  <c:v>19701.017644150194</c:v>
                </c:pt>
                <c:pt idx="4349">
                  <c:v>19700.147262212202</c:v>
                </c:pt>
                <c:pt idx="4350">
                  <c:v>19696.569836616891</c:v>
                </c:pt>
                <c:pt idx="4351">
                  <c:v>19696.082904191411</c:v>
                </c:pt>
                <c:pt idx="4352">
                  <c:v>19694.369976314847</c:v>
                </c:pt>
                <c:pt idx="4353">
                  <c:v>19692.365115015578</c:v>
                </c:pt>
                <c:pt idx="4354">
                  <c:v>19691.370743247502</c:v>
                </c:pt>
                <c:pt idx="4355">
                  <c:v>19690.146030277887</c:v>
                </c:pt>
                <c:pt idx="4356">
                  <c:v>19688.921204426206</c:v>
                </c:pt>
                <c:pt idx="4357">
                  <c:v>19688.529436517405</c:v>
                </c:pt>
                <c:pt idx="4358">
                  <c:v>19682.188716412646</c:v>
                </c:pt>
                <c:pt idx="4359">
                  <c:v>19682.141032152034</c:v>
                </c:pt>
                <c:pt idx="4360">
                  <c:v>19679.893885079993</c:v>
                </c:pt>
                <c:pt idx="4361">
                  <c:v>19672.527314910418</c:v>
                </c:pt>
                <c:pt idx="4362">
                  <c:v>19671.41526470859</c:v>
                </c:pt>
                <c:pt idx="4363">
                  <c:v>19671.177115726092</c:v>
                </c:pt>
                <c:pt idx="4364">
                  <c:v>19669.412111952191</c:v>
                </c:pt>
                <c:pt idx="4365">
                  <c:v>19668.115952439563</c:v>
                </c:pt>
                <c:pt idx="4366">
                  <c:v>19663.874410429617</c:v>
                </c:pt>
                <c:pt idx="4367">
                  <c:v>19659.823490307022</c:v>
                </c:pt>
                <c:pt idx="4368">
                  <c:v>19657.341298370768</c:v>
                </c:pt>
                <c:pt idx="4369">
                  <c:v>19654.294429145612</c:v>
                </c:pt>
                <c:pt idx="4370">
                  <c:v>19654.149958731894</c:v>
                </c:pt>
                <c:pt idx="4371">
                  <c:v>19646.58180499596</c:v>
                </c:pt>
                <c:pt idx="4372">
                  <c:v>19639.565493423335</c:v>
                </c:pt>
                <c:pt idx="4373">
                  <c:v>19634.174152836062</c:v>
                </c:pt>
                <c:pt idx="4374">
                  <c:v>19624.061793411729</c:v>
                </c:pt>
                <c:pt idx="4375">
                  <c:v>19623.241384497243</c:v>
                </c:pt>
                <c:pt idx="4376">
                  <c:v>19621.229514158462</c:v>
                </c:pt>
                <c:pt idx="4377">
                  <c:v>19618.856075692078</c:v>
                </c:pt>
                <c:pt idx="4378">
                  <c:v>19618.683199272386</c:v>
                </c:pt>
                <c:pt idx="4379">
                  <c:v>19616.752394455547</c:v>
                </c:pt>
                <c:pt idx="4380">
                  <c:v>19614.248160083076</c:v>
                </c:pt>
                <c:pt idx="4381">
                  <c:v>19611.634748106924</c:v>
                </c:pt>
                <c:pt idx="4382">
                  <c:v>19610.99025957246</c:v>
                </c:pt>
                <c:pt idx="4383">
                  <c:v>19610.445866472433</c:v>
                </c:pt>
                <c:pt idx="4384">
                  <c:v>19609.123202840066</c:v>
                </c:pt>
                <c:pt idx="4385">
                  <c:v>19604.984154800008</c:v>
                </c:pt>
                <c:pt idx="4386">
                  <c:v>19603.286679094883</c:v>
                </c:pt>
                <c:pt idx="4387">
                  <c:v>19602.430437887971</c:v>
                </c:pt>
                <c:pt idx="4388">
                  <c:v>19601.771514120512</c:v>
                </c:pt>
                <c:pt idx="4389">
                  <c:v>19597.983864817139</c:v>
                </c:pt>
                <c:pt idx="4390">
                  <c:v>19594.776680781924</c:v>
                </c:pt>
                <c:pt idx="4391">
                  <c:v>19593.488461996731</c:v>
                </c:pt>
                <c:pt idx="4392">
                  <c:v>19592.496075070772</c:v>
                </c:pt>
                <c:pt idx="4393">
                  <c:v>19589.016036480007</c:v>
                </c:pt>
                <c:pt idx="4394">
                  <c:v>19586.819512087124</c:v>
                </c:pt>
                <c:pt idx="4395">
                  <c:v>19584.32484213006</c:v>
                </c:pt>
                <c:pt idx="4396">
                  <c:v>19584.148389542799</c:v>
                </c:pt>
                <c:pt idx="4397">
                  <c:v>19580.416925532696</c:v>
                </c:pt>
                <c:pt idx="4398">
                  <c:v>19579.820508737099</c:v>
                </c:pt>
                <c:pt idx="4399">
                  <c:v>19579.500374713083</c:v>
                </c:pt>
                <c:pt idx="4400">
                  <c:v>19572.947480441384</c:v>
                </c:pt>
                <c:pt idx="4401">
                  <c:v>19565.088749608913</c:v>
                </c:pt>
                <c:pt idx="4402">
                  <c:v>19555.951796283978</c:v>
                </c:pt>
                <c:pt idx="4403">
                  <c:v>19554.607429016945</c:v>
                </c:pt>
                <c:pt idx="4404">
                  <c:v>19554.211994089386</c:v>
                </c:pt>
                <c:pt idx="4405">
                  <c:v>19553.93957261779</c:v>
                </c:pt>
                <c:pt idx="4406">
                  <c:v>19549.19733439045</c:v>
                </c:pt>
                <c:pt idx="4407">
                  <c:v>19541.160876609105</c:v>
                </c:pt>
                <c:pt idx="4408">
                  <c:v>19538.635517846924</c:v>
                </c:pt>
                <c:pt idx="4409">
                  <c:v>19538.556550037181</c:v>
                </c:pt>
                <c:pt idx="4410">
                  <c:v>19534.881711683462</c:v>
                </c:pt>
                <c:pt idx="4411">
                  <c:v>19524.714649465386</c:v>
                </c:pt>
                <c:pt idx="4412">
                  <c:v>19523.895250681602</c:v>
                </c:pt>
                <c:pt idx="4413">
                  <c:v>19522.83983885654</c:v>
                </c:pt>
                <c:pt idx="4414">
                  <c:v>19520.777418259619</c:v>
                </c:pt>
                <c:pt idx="4415">
                  <c:v>19519.190173299106</c:v>
                </c:pt>
                <c:pt idx="4416">
                  <c:v>19517.799888038975</c:v>
                </c:pt>
                <c:pt idx="4417">
                  <c:v>19513.05257800379</c:v>
                </c:pt>
                <c:pt idx="4418">
                  <c:v>19510.957932725771</c:v>
                </c:pt>
                <c:pt idx="4419">
                  <c:v>19510.83896538035</c:v>
                </c:pt>
                <c:pt idx="4420">
                  <c:v>19509.159790771479</c:v>
                </c:pt>
                <c:pt idx="4421">
                  <c:v>19509.090410024768</c:v>
                </c:pt>
                <c:pt idx="4422">
                  <c:v>19508.334990698655</c:v>
                </c:pt>
                <c:pt idx="4423">
                  <c:v>19498.94292849144</c:v>
                </c:pt>
                <c:pt idx="4424">
                  <c:v>19497.423333348735</c:v>
                </c:pt>
                <c:pt idx="4425">
                  <c:v>19495.08560378923</c:v>
                </c:pt>
                <c:pt idx="4426">
                  <c:v>19494.499549122018</c:v>
                </c:pt>
                <c:pt idx="4427">
                  <c:v>19492.329791005643</c:v>
                </c:pt>
                <c:pt idx="4428">
                  <c:v>19491.820267263382</c:v>
                </c:pt>
                <c:pt idx="4429">
                  <c:v>19491.152700775903</c:v>
                </c:pt>
                <c:pt idx="4430">
                  <c:v>19490.921930485074</c:v>
                </c:pt>
                <c:pt idx="4431">
                  <c:v>19489.841750288462</c:v>
                </c:pt>
                <c:pt idx="4432">
                  <c:v>19483.775602011348</c:v>
                </c:pt>
                <c:pt idx="4433">
                  <c:v>19477.919167430307</c:v>
                </c:pt>
                <c:pt idx="4434">
                  <c:v>19476.217273260001</c:v>
                </c:pt>
                <c:pt idx="4435">
                  <c:v>19474.740596596155</c:v>
                </c:pt>
                <c:pt idx="4436">
                  <c:v>19470.683042422057</c:v>
                </c:pt>
                <c:pt idx="4437">
                  <c:v>19468.202978651174</c:v>
                </c:pt>
                <c:pt idx="4438">
                  <c:v>19467.694642064871</c:v>
                </c:pt>
                <c:pt idx="4439">
                  <c:v>19460.380479230447</c:v>
                </c:pt>
                <c:pt idx="4440">
                  <c:v>19459.604660791731</c:v>
                </c:pt>
                <c:pt idx="4441">
                  <c:v>19458.512358301075</c:v>
                </c:pt>
                <c:pt idx="4442">
                  <c:v>19456.685905419232</c:v>
                </c:pt>
                <c:pt idx="4443">
                  <c:v>19446.899020664361</c:v>
                </c:pt>
                <c:pt idx="4444">
                  <c:v>19446.422416763977</c:v>
                </c:pt>
                <c:pt idx="4445">
                  <c:v>19445.800326493536</c:v>
                </c:pt>
                <c:pt idx="4446">
                  <c:v>19443.37248797551</c:v>
                </c:pt>
                <c:pt idx="4447">
                  <c:v>19442.368005609154</c:v>
                </c:pt>
                <c:pt idx="4448">
                  <c:v>19440.582217100007</c:v>
                </c:pt>
                <c:pt idx="4449">
                  <c:v>19440.251361491511</c:v>
                </c:pt>
                <c:pt idx="4450">
                  <c:v>19438.637067773845</c:v>
                </c:pt>
                <c:pt idx="4451">
                  <c:v>19437.235723846348</c:v>
                </c:pt>
                <c:pt idx="4452">
                  <c:v>19435.792544672309</c:v>
                </c:pt>
                <c:pt idx="4453">
                  <c:v>19429.326599790085</c:v>
                </c:pt>
                <c:pt idx="4454">
                  <c:v>19426.918192435769</c:v>
                </c:pt>
                <c:pt idx="4455">
                  <c:v>19425.595329482541</c:v>
                </c:pt>
                <c:pt idx="4456">
                  <c:v>19419.145738252719</c:v>
                </c:pt>
                <c:pt idx="4457">
                  <c:v>19415.897092019997</c:v>
                </c:pt>
                <c:pt idx="4458">
                  <c:v>19414.854118817599</c:v>
                </c:pt>
                <c:pt idx="4459">
                  <c:v>19413.020936109639</c:v>
                </c:pt>
                <c:pt idx="4460">
                  <c:v>19411.68909555869</c:v>
                </c:pt>
                <c:pt idx="4461">
                  <c:v>19408.990103808461</c:v>
                </c:pt>
                <c:pt idx="4462">
                  <c:v>19408.145071565461</c:v>
                </c:pt>
                <c:pt idx="4463">
                  <c:v>19406.614004405717</c:v>
                </c:pt>
                <c:pt idx="4464">
                  <c:v>19406.573555386345</c:v>
                </c:pt>
                <c:pt idx="4465">
                  <c:v>19406.500337076697</c:v>
                </c:pt>
                <c:pt idx="4466">
                  <c:v>19401.461385602674</c:v>
                </c:pt>
                <c:pt idx="4467">
                  <c:v>19396.504255371412</c:v>
                </c:pt>
                <c:pt idx="4468">
                  <c:v>19396.195153783992</c:v>
                </c:pt>
                <c:pt idx="4469">
                  <c:v>19395.830906444808</c:v>
                </c:pt>
                <c:pt idx="4470">
                  <c:v>19394.926946502179</c:v>
                </c:pt>
                <c:pt idx="4471">
                  <c:v>19392.091745090449</c:v>
                </c:pt>
                <c:pt idx="4472">
                  <c:v>19387.578292182694</c:v>
                </c:pt>
                <c:pt idx="4473">
                  <c:v>19385.875951211638</c:v>
                </c:pt>
                <c:pt idx="4474">
                  <c:v>19384.181624947614</c:v>
                </c:pt>
                <c:pt idx="4475">
                  <c:v>19381.311776037117</c:v>
                </c:pt>
                <c:pt idx="4476">
                  <c:v>19380.968371673905</c:v>
                </c:pt>
                <c:pt idx="4477">
                  <c:v>19380.749540762899</c:v>
                </c:pt>
                <c:pt idx="4478">
                  <c:v>19379.977338364079</c:v>
                </c:pt>
                <c:pt idx="4479">
                  <c:v>19376.94561290924</c:v>
                </c:pt>
                <c:pt idx="4480">
                  <c:v>19367.855232045833</c:v>
                </c:pt>
                <c:pt idx="4481">
                  <c:v>19365.788392764425</c:v>
                </c:pt>
                <c:pt idx="4482">
                  <c:v>19361.260274715434</c:v>
                </c:pt>
                <c:pt idx="4483">
                  <c:v>19358.528735660231</c:v>
                </c:pt>
                <c:pt idx="4484">
                  <c:v>19356.678042719206</c:v>
                </c:pt>
                <c:pt idx="4485">
                  <c:v>19356.449491768653</c:v>
                </c:pt>
                <c:pt idx="4486">
                  <c:v>19353.818984067042</c:v>
                </c:pt>
                <c:pt idx="4487">
                  <c:v>19351.819102352423</c:v>
                </c:pt>
                <c:pt idx="4488">
                  <c:v>19350.831272049683</c:v>
                </c:pt>
                <c:pt idx="4489">
                  <c:v>19346.221375027962</c:v>
                </c:pt>
                <c:pt idx="4490">
                  <c:v>19345.192851633845</c:v>
                </c:pt>
                <c:pt idx="4491">
                  <c:v>19344.176971162557</c:v>
                </c:pt>
                <c:pt idx="4492">
                  <c:v>19333.404145050768</c:v>
                </c:pt>
                <c:pt idx="4493">
                  <c:v>19330.308508510578</c:v>
                </c:pt>
                <c:pt idx="4494">
                  <c:v>19326.759991298128</c:v>
                </c:pt>
                <c:pt idx="4495">
                  <c:v>19321.528613250772</c:v>
                </c:pt>
                <c:pt idx="4496">
                  <c:v>19321.104672611924</c:v>
                </c:pt>
                <c:pt idx="4497">
                  <c:v>19317.685869606667</c:v>
                </c:pt>
                <c:pt idx="4498">
                  <c:v>19316.333652349884</c:v>
                </c:pt>
                <c:pt idx="4499">
                  <c:v>19315.843445491155</c:v>
                </c:pt>
                <c:pt idx="4500">
                  <c:v>19313.116812972552</c:v>
                </c:pt>
                <c:pt idx="4501">
                  <c:v>19312.685917920575</c:v>
                </c:pt>
                <c:pt idx="4502">
                  <c:v>19311.701553493462</c:v>
                </c:pt>
                <c:pt idx="4503">
                  <c:v>19309.680053623175</c:v>
                </c:pt>
                <c:pt idx="4504">
                  <c:v>19306.722425638367</c:v>
                </c:pt>
                <c:pt idx="4505">
                  <c:v>19303.60430155032</c:v>
                </c:pt>
                <c:pt idx="4506">
                  <c:v>19300.430869940003</c:v>
                </c:pt>
                <c:pt idx="4507">
                  <c:v>19295.915198927702</c:v>
                </c:pt>
                <c:pt idx="4508">
                  <c:v>19293.322616903079</c:v>
                </c:pt>
                <c:pt idx="4509">
                  <c:v>19289.555278507181</c:v>
                </c:pt>
                <c:pt idx="4510">
                  <c:v>19284.81605380588</c:v>
                </c:pt>
                <c:pt idx="4511">
                  <c:v>19284.124213707695</c:v>
                </c:pt>
                <c:pt idx="4512">
                  <c:v>19276.509733827927</c:v>
                </c:pt>
                <c:pt idx="4513">
                  <c:v>19276.308181019998</c:v>
                </c:pt>
                <c:pt idx="4514">
                  <c:v>19273.601938768272</c:v>
                </c:pt>
                <c:pt idx="4515">
                  <c:v>19272.570728469807</c:v>
                </c:pt>
                <c:pt idx="4516">
                  <c:v>19271.575518150577</c:v>
                </c:pt>
                <c:pt idx="4517">
                  <c:v>19270.886948313633</c:v>
                </c:pt>
                <c:pt idx="4518">
                  <c:v>19270.622949594923</c:v>
                </c:pt>
                <c:pt idx="4519">
                  <c:v>19270.590047819427</c:v>
                </c:pt>
                <c:pt idx="4520">
                  <c:v>19265.864680251892</c:v>
                </c:pt>
                <c:pt idx="4521">
                  <c:v>19262.781298953505</c:v>
                </c:pt>
                <c:pt idx="4522">
                  <c:v>19256.79933328168</c:v>
                </c:pt>
                <c:pt idx="4523">
                  <c:v>19249.901296720771</c:v>
                </c:pt>
                <c:pt idx="4524">
                  <c:v>19242.024491082379</c:v>
                </c:pt>
                <c:pt idx="4525">
                  <c:v>19241.999293109577</c:v>
                </c:pt>
                <c:pt idx="4526">
                  <c:v>19239.030439948849</c:v>
                </c:pt>
                <c:pt idx="4527">
                  <c:v>19236.82077435555</c:v>
                </c:pt>
                <c:pt idx="4528">
                  <c:v>19236.045839287541</c:v>
                </c:pt>
                <c:pt idx="4529">
                  <c:v>19229.355713920002</c:v>
                </c:pt>
                <c:pt idx="4530">
                  <c:v>19227.337246927404</c:v>
                </c:pt>
                <c:pt idx="4531">
                  <c:v>19226.77420501821</c:v>
                </c:pt>
                <c:pt idx="4532">
                  <c:v>19226.486589829328</c:v>
                </c:pt>
                <c:pt idx="4533">
                  <c:v>19221.057401386221</c:v>
                </c:pt>
                <c:pt idx="4534">
                  <c:v>19220.646312767309</c:v>
                </c:pt>
                <c:pt idx="4535">
                  <c:v>19220.274022567621</c:v>
                </c:pt>
                <c:pt idx="4536">
                  <c:v>19215.659049036156</c:v>
                </c:pt>
                <c:pt idx="4537">
                  <c:v>19210.434147025706</c:v>
                </c:pt>
                <c:pt idx="4538">
                  <c:v>19206.316231695579</c:v>
                </c:pt>
                <c:pt idx="4539">
                  <c:v>19205.028856926281</c:v>
                </c:pt>
                <c:pt idx="4540">
                  <c:v>19204.220197867693</c:v>
                </c:pt>
                <c:pt idx="4541">
                  <c:v>19204.097146957887</c:v>
                </c:pt>
                <c:pt idx="4542">
                  <c:v>19202.56722197546</c:v>
                </c:pt>
                <c:pt idx="4543">
                  <c:v>19201.975897380835</c:v>
                </c:pt>
                <c:pt idx="4544">
                  <c:v>19199.114852256731</c:v>
                </c:pt>
                <c:pt idx="4545">
                  <c:v>19197.917751320001</c:v>
                </c:pt>
                <c:pt idx="4546">
                  <c:v>19196.139833092646</c:v>
                </c:pt>
                <c:pt idx="4547">
                  <c:v>19195.076215722213</c:v>
                </c:pt>
                <c:pt idx="4548">
                  <c:v>19193.845001759993</c:v>
                </c:pt>
                <c:pt idx="4549">
                  <c:v>19193.544124009564</c:v>
                </c:pt>
                <c:pt idx="4550">
                  <c:v>19182.067069119563</c:v>
                </c:pt>
                <c:pt idx="4551">
                  <c:v>19179.998527001229</c:v>
                </c:pt>
                <c:pt idx="4552">
                  <c:v>19179.525740896795</c:v>
                </c:pt>
                <c:pt idx="4553">
                  <c:v>19176.656177623718</c:v>
                </c:pt>
                <c:pt idx="4554">
                  <c:v>19175.689675125999</c:v>
                </c:pt>
                <c:pt idx="4555">
                  <c:v>19163.799017800036</c:v>
                </c:pt>
                <c:pt idx="4556">
                  <c:v>19158.837247982046</c:v>
                </c:pt>
                <c:pt idx="4557">
                  <c:v>19158.403083151537</c:v>
                </c:pt>
                <c:pt idx="4558">
                  <c:v>19157.565751315775</c:v>
                </c:pt>
                <c:pt idx="4559">
                  <c:v>19154.244126193847</c:v>
                </c:pt>
                <c:pt idx="4560">
                  <c:v>19154.045638619693</c:v>
                </c:pt>
                <c:pt idx="4561">
                  <c:v>19149.676626282726</c:v>
                </c:pt>
                <c:pt idx="4562">
                  <c:v>19147.477043249713</c:v>
                </c:pt>
                <c:pt idx="4563">
                  <c:v>19147.294129800834</c:v>
                </c:pt>
                <c:pt idx="4564">
                  <c:v>19144.73290555058</c:v>
                </c:pt>
                <c:pt idx="4565">
                  <c:v>19142.058836703003</c:v>
                </c:pt>
                <c:pt idx="4566">
                  <c:v>19140.333229989232</c:v>
                </c:pt>
                <c:pt idx="4567">
                  <c:v>19130.704681495001</c:v>
                </c:pt>
                <c:pt idx="4568">
                  <c:v>19130.266604475513</c:v>
                </c:pt>
                <c:pt idx="4569">
                  <c:v>19129.615536292462</c:v>
                </c:pt>
                <c:pt idx="4570">
                  <c:v>19128.170476181051</c:v>
                </c:pt>
                <c:pt idx="4571">
                  <c:v>19125.585864786925</c:v>
                </c:pt>
                <c:pt idx="4572">
                  <c:v>19122.505175723654</c:v>
                </c:pt>
                <c:pt idx="4573">
                  <c:v>19118.517669148616</c:v>
                </c:pt>
                <c:pt idx="4574">
                  <c:v>19117.107362537889</c:v>
                </c:pt>
                <c:pt idx="4575">
                  <c:v>19116.359812100131</c:v>
                </c:pt>
                <c:pt idx="4576">
                  <c:v>19115.722630800512</c:v>
                </c:pt>
                <c:pt idx="4577">
                  <c:v>19112.256320653993</c:v>
                </c:pt>
                <c:pt idx="4578">
                  <c:v>19110.049693743462</c:v>
                </c:pt>
                <c:pt idx="4579">
                  <c:v>19108.727797461921</c:v>
                </c:pt>
                <c:pt idx="4580">
                  <c:v>19108.552465779616</c:v>
                </c:pt>
                <c:pt idx="4581">
                  <c:v>19107.439578676731</c:v>
                </c:pt>
                <c:pt idx="4582">
                  <c:v>19105.218612288067</c:v>
                </c:pt>
                <c:pt idx="4583">
                  <c:v>19102.967153160007</c:v>
                </c:pt>
                <c:pt idx="4584">
                  <c:v>19102.473002149305</c:v>
                </c:pt>
                <c:pt idx="4585">
                  <c:v>19095.374309733332</c:v>
                </c:pt>
                <c:pt idx="4586">
                  <c:v>19094.498948164539</c:v>
                </c:pt>
                <c:pt idx="4587">
                  <c:v>19089.884183275044</c:v>
                </c:pt>
                <c:pt idx="4588">
                  <c:v>19086.905549375231</c:v>
                </c:pt>
                <c:pt idx="4589">
                  <c:v>19082.497652847116</c:v>
                </c:pt>
                <c:pt idx="4590">
                  <c:v>19079.969283880153</c:v>
                </c:pt>
                <c:pt idx="4591">
                  <c:v>19078.736016244384</c:v>
                </c:pt>
                <c:pt idx="4592">
                  <c:v>19077.315321577757</c:v>
                </c:pt>
                <c:pt idx="4593">
                  <c:v>19073.383217846058</c:v>
                </c:pt>
                <c:pt idx="4594">
                  <c:v>19072.264012554926</c:v>
                </c:pt>
                <c:pt idx="4595">
                  <c:v>19071.584529979114</c:v>
                </c:pt>
                <c:pt idx="4596">
                  <c:v>19070.212987732502</c:v>
                </c:pt>
                <c:pt idx="4597">
                  <c:v>19065.002298539435</c:v>
                </c:pt>
                <c:pt idx="4598">
                  <c:v>19064.92991872651</c:v>
                </c:pt>
                <c:pt idx="4599">
                  <c:v>19064.242031378428</c:v>
                </c:pt>
                <c:pt idx="4600">
                  <c:v>19059.717063200005</c:v>
                </c:pt>
                <c:pt idx="4601">
                  <c:v>19052.507666717182</c:v>
                </c:pt>
                <c:pt idx="4602">
                  <c:v>19048.903258744616</c:v>
                </c:pt>
                <c:pt idx="4603">
                  <c:v>19043.013412339231</c:v>
                </c:pt>
                <c:pt idx="4604">
                  <c:v>19042.946886433838</c:v>
                </c:pt>
                <c:pt idx="4605">
                  <c:v>19040.443247683848</c:v>
                </c:pt>
                <c:pt idx="4606">
                  <c:v>19038.665766145383</c:v>
                </c:pt>
                <c:pt idx="4607">
                  <c:v>19035.248249386768</c:v>
                </c:pt>
                <c:pt idx="4608">
                  <c:v>19031.751004718975</c:v>
                </c:pt>
                <c:pt idx="4609">
                  <c:v>19030.750061840004</c:v>
                </c:pt>
                <c:pt idx="4610">
                  <c:v>19029.8917516125</c:v>
                </c:pt>
                <c:pt idx="4611">
                  <c:v>19027.571279372089</c:v>
                </c:pt>
                <c:pt idx="4612">
                  <c:v>19025.645601289038</c:v>
                </c:pt>
                <c:pt idx="4613">
                  <c:v>19022.401162411308</c:v>
                </c:pt>
                <c:pt idx="4614">
                  <c:v>19015.227873275613</c:v>
                </c:pt>
                <c:pt idx="4615">
                  <c:v>19010.567326329194</c:v>
                </c:pt>
                <c:pt idx="4616">
                  <c:v>19008.911056104327</c:v>
                </c:pt>
                <c:pt idx="4617">
                  <c:v>19007.246026052311</c:v>
                </c:pt>
                <c:pt idx="4618">
                  <c:v>19001.053548966454</c:v>
                </c:pt>
                <c:pt idx="4619">
                  <c:v>18998.02859529138</c:v>
                </c:pt>
                <c:pt idx="4620">
                  <c:v>18989.541398715319</c:v>
                </c:pt>
                <c:pt idx="4621">
                  <c:v>18989.219942352567</c:v>
                </c:pt>
                <c:pt idx="4622">
                  <c:v>18983.16371248</c:v>
                </c:pt>
                <c:pt idx="4623">
                  <c:v>18980.647177381998</c:v>
                </c:pt>
                <c:pt idx="4624">
                  <c:v>18980.398901846249</c:v>
                </c:pt>
                <c:pt idx="4625">
                  <c:v>18977.46573785404</c:v>
                </c:pt>
                <c:pt idx="4626">
                  <c:v>18974.888138392998</c:v>
                </c:pt>
                <c:pt idx="4627">
                  <c:v>18969.510866262171</c:v>
                </c:pt>
                <c:pt idx="4628">
                  <c:v>18965.84775724354</c:v>
                </c:pt>
                <c:pt idx="4629">
                  <c:v>18965.814766217565</c:v>
                </c:pt>
                <c:pt idx="4630">
                  <c:v>18959.785311487307</c:v>
                </c:pt>
                <c:pt idx="4631">
                  <c:v>18957.122496780772</c:v>
                </c:pt>
                <c:pt idx="4632">
                  <c:v>18956.003146842897</c:v>
                </c:pt>
                <c:pt idx="4633">
                  <c:v>18954.533333780008</c:v>
                </c:pt>
                <c:pt idx="4634">
                  <c:v>18954.047912353653</c:v>
                </c:pt>
                <c:pt idx="4635">
                  <c:v>18952.394814336923</c:v>
                </c:pt>
                <c:pt idx="4636">
                  <c:v>18952.369031889615</c:v>
                </c:pt>
                <c:pt idx="4637">
                  <c:v>18949.74366135231</c:v>
                </c:pt>
                <c:pt idx="4638">
                  <c:v>18936.834983162182</c:v>
                </c:pt>
                <c:pt idx="4639">
                  <c:v>18935.460871468309</c:v>
                </c:pt>
                <c:pt idx="4640">
                  <c:v>18932.352333624232</c:v>
                </c:pt>
                <c:pt idx="4641">
                  <c:v>18929.131817516132</c:v>
                </c:pt>
                <c:pt idx="4642">
                  <c:v>18927.929820482696</c:v>
                </c:pt>
                <c:pt idx="4643">
                  <c:v>18923.697300534939</c:v>
                </c:pt>
                <c:pt idx="4644">
                  <c:v>18920.451453756697</c:v>
                </c:pt>
                <c:pt idx="4645">
                  <c:v>18916.358337579648</c:v>
                </c:pt>
                <c:pt idx="4646">
                  <c:v>18913.643926119035</c:v>
                </c:pt>
                <c:pt idx="4647">
                  <c:v>18912.312475276423</c:v>
                </c:pt>
                <c:pt idx="4648">
                  <c:v>18910.464821509038</c:v>
                </c:pt>
                <c:pt idx="4649">
                  <c:v>18909.09316493295</c:v>
                </c:pt>
                <c:pt idx="4650">
                  <c:v>18906.971327343846</c:v>
                </c:pt>
                <c:pt idx="4651">
                  <c:v>18905.845514250668</c:v>
                </c:pt>
                <c:pt idx="4652">
                  <c:v>18903.934469670741</c:v>
                </c:pt>
                <c:pt idx="4653">
                  <c:v>18900.265425976282</c:v>
                </c:pt>
                <c:pt idx="4654">
                  <c:v>18899.094428573433</c:v>
                </c:pt>
                <c:pt idx="4655">
                  <c:v>18898.096880565132</c:v>
                </c:pt>
                <c:pt idx="4656">
                  <c:v>18896.398452174486</c:v>
                </c:pt>
                <c:pt idx="4657">
                  <c:v>18892.349003125866</c:v>
                </c:pt>
                <c:pt idx="4658">
                  <c:v>18885.434246072309</c:v>
                </c:pt>
                <c:pt idx="4659">
                  <c:v>18885.302010714899</c:v>
                </c:pt>
                <c:pt idx="4660">
                  <c:v>18882.624190777187</c:v>
                </c:pt>
                <c:pt idx="4661">
                  <c:v>18881.849594792464</c:v>
                </c:pt>
                <c:pt idx="4662">
                  <c:v>18878.109523988143</c:v>
                </c:pt>
                <c:pt idx="4663">
                  <c:v>18876.688974505578</c:v>
                </c:pt>
                <c:pt idx="4664">
                  <c:v>18867.491353663336</c:v>
                </c:pt>
                <c:pt idx="4665">
                  <c:v>18865.205705973847</c:v>
                </c:pt>
                <c:pt idx="4666">
                  <c:v>18863.396457763847</c:v>
                </c:pt>
                <c:pt idx="4667">
                  <c:v>18859.143968313845</c:v>
                </c:pt>
                <c:pt idx="4668">
                  <c:v>18856.901694200624</c:v>
                </c:pt>
                <c:pt idx="4669">
                  <c:v>18855.090865578848</c:v>
                </c:pt>
                <c:pt idx="4670">
                  <c:v>18854.905566946731</c:v>
                </c:pt>
                <c:pt idx="4671">
                  <c:v>18848.592109406443</c:v>
                </c:pt>
                <c:pt idx="4672">
                  <c:v>18847.355261730769</c:v>
                </c:pt>
                <c:pt idx="4673">
                  <c:v>18845.604167713125</c:v>
                </c:pt>
                <c:pt idx="4674">
                  <c:v>18845.282885101293</c:v>
                </c:pt>
                <c:pt idx="4675">
                  <c:v>18841.246307806156</c:v>
                </c:pt>
                <c:pt idx="4676">
                  <c:v>18840.486920617153</c:v>
                </c:pt>
                <c:pt idx="4677">
                  <c:v>18832.139284166155</c:v>
                </c:pt>
                <c:pt idx="4678">
                  <c:v>18831.636986286667</c:v>
                </c:pt>
                <c:pt idx="4679">
                  <c:v>18825.652670173462</c:v>
                </c:pt>
                <c:pt idx="4680">
                  <c:v>18825.234230693848</c:v>
                </c:pt>
                <c:pt idx="4681">
                  <c:v>18823.631170303175</c:v>
                </c:pt>
                <c:pt idx="4682">
                  <c:v>18821.358787131998</c:v>
                </c:pt>
                <c:pt idx="4683">
                  <c:v>18819.70979433195</c:v>
                </c:pt>
                <c:pt idx="4684">
                  <c:v>18818.612349773433</c:v>
                </c:pt>
                <c:pt idx="4685">
                  <c:v>18813.053646788921</c:v>
                </c:pt>
                <c:pt idx="4686">
                  <c:v>18812.926914555279</c:v>
                </c:pt>
                <c:pt idx="4687">
                  <c:v>18809.814149444177</c:v>
                </c:pt>
                <c:pt idx="4688">
                  <c:v>18808.90478993308</c:v>
                </c:pt>
                <c:pt idx="4689">
                  <c:v>18805.569874783592</c:v>
                </c:pt>
                <c:pt idx="4690">
                  <c:v>18804.946779405502</c:v>
                </c:pt>
                <c:pt idx="4691">
                  <c:v>18798.116482382084</c:v>
                </c:pt>
                <c:pt idx="4692">
                  <c:v>18795.228664449951</c:v>
                </c:pt>
                <c:pt idx="4693">
                  <c:v>18794.132010178462</c:v>
                </c:pt>
                <c:pt idx="4694">
                  <c:v>18779.815796931893</c:v>
                </c:pt>
                <c:pt idx="4695">
                  <c:v>18778.333139851155</c:v>
                </c:pt>
                <c:pt idx="4696">
                  <c:v>18770.195464886605</c:v>
                </c:pt>
                <c:pt idx="4697">
                  <c:v>18767.987887846153</c:v>
                </c:pt>
                <c:pt idx="4698">
                  <c:v>18761.551760419137</c:v>
                </c:pt>
                <c:pt idx="4699">
                  <c:v>18760.333967571733</c:v>
                </c:pt>
                <c:pt idx="4700">
                  <c:v>18759.700383913074</c:v>
                </c:pt>
                <c:pt idx="4701">
                  <c:v>18758.998352600003</c:v>
                </c:pt>
                <c:pt idx="4702">
                  <c:v>18756.362575971256</c:v>
                </c:pt>
                <c:pt idx="4703">
                  <c:v>18753.840763040993</c:v>
                </c:pt>
                <c:pt idx="4704">
                  <c:v>18752.981556628845</c:v>
                </c:pt>
                <c:pt idx="4705">
                  <c:v>18752.672272888656</c:v>
                </c:pt>
                <c:pt idx="4706">
                  <c:v>18745.849051982885</c:v>
                </c:pt>
                <c:pt idx="4707">
                  <c:v>18741.705472591537</c:v>
                </c:pt>
                <c:pt idx="4708">
                  <c:v>18741.677450603464</c:v>
                </c:pt>
                <c:pt idx="4709">
                  <c:v>18741.06296237577</c:v>
                </c:pt>
                <c:pt idx="4710">
                  <c:v>18740.437706509329</c:v>
                </c:pt>
                <c:pt idx="4711">
                  <c:v>18726.551103027308</c:v>
                </c:pt>
                <c:pt idx="4712">
                  <c:v>18721.056893877885</c:v>
                </c:pt>
                <c:pt idx="4713">
                  <c:v>18721.018860396343</c:v>
                </c:pt>
                <c:pt idx="4714">
                  <c:v>18717.205468043077</c:v>
                </c:pt>
                <c:pt idx="4715">
                  <c:v>18713.419541757983</c:v>
                </c:pt>
                <c:pt idx="4716">
                  <c:v>18711.868868000001</c:v>
                </c:pt>
                <c:pt idx="4717">
                  <c:v>18708.653917481523</c:v>
                </c:pt>
                <c:pt idx="4718">
                  <c:v>18707.672657202693</c:v>
                </c:pt>
                <c:pt idx="4719">
                  <c:v>18707.6132750703</c:v>
                </c:pt>
                <c:pt idx="4720">
                  <c:v>18704.104036212695</c:v>
                </c:pt>
                <c:pt idx="4721">
                  <c:v>18701.700363072694</c:v>
                </c:pt>
                <c:pt idx="4722">
                  <c:v>18696.813989564613</c:v>
                </c:pt>
                <c:pt idx="4723">
                  <c:v>18694.417509221905</c:v>
                </c:pt>
                <c:pt idx="4724">
                  <c:v>18693.476857576796</c:v>
                </c:pt>
                <c:pt idx="4725">
                  <c:v>18692.276766288302</c:v>
                </c:pt>
                <c:pt idx="4726">
                  <c:v>18690.607294303718</c:v>
                </c:pt>
                <c:pt idx="4727">
                  <c:v>18689.079684158522</c:v>
                </c:pt>
                <c:pt idx="4728">
                  <c:v>18688.247955552437</c:v>
                </c:pt>
                <c:pt idx="4729">
                  <c:v>18685.245789205768</c:v>
                </c:pt>
                <c:pt idx="4730">
                  <c:v>18676.504671863077</c:v>
                </c:pt>
                <c:pt idx="4731">
                  <c:v>18676.181457170769</c:v>
                </c:pt>
                <c:pt idx="4732">
                  <c:v>18670.653892519473</c:v>
                </c:pt>
                <c:pt idx="4733">
                  <c:v>18669.02818697019</c:v>
                </c:pt>
                <c:pt idx="4734">
                  <c:v>18666.634589768142</c:v>
                </c:pt>
                <c:pt idx="4735">
                  <c:v>18663.863981838946</c:v>
                </c:pt>
                <c:pt idx="4736">
                  <c:v>18663.627742962726</c:v>
                </c:pt>
                <c:pt idx="4737">
                  <c:v>18661.245246480834</c:v>
                </c:pt>
                <c:pt idx="4738">
                  <c:v>18661.17693554936</c:v>
                </c:pt>
                <c:pt idx="4739">
                  <c:v>18658.684022230576</c:v>
                </c:pt>
                <c:pt idx="4740">
                  <c:v>18657.018453945388</c:v>
                </c:pt>
                <c:pt idx="4741">
                  <c:v>18644.655798174997</c:v>
                </c:pt>
                <c:pt idx="4742">
                  <c:v>18642.224287743138</c:v>
                </c:pt>
                <c:pt idx="4743">
                  <c:v>18633.680726459617</c:v>
                </c:pt>
                <c:pt idx="4744">
                  <c:v>18632.506604180246</c:v>
                </c:pt>
                <c:pt idx="4745">
                  <c:v>18626.208445634307</c:v>
                </c:pt>
                <c:pt idx="4746">
                  <c:v>18625.962152331158</c:v>
                </c:pt>
                <c:pt idx="4747">
                  <c:v>18624.000810423462</c:v>
                </c:pt>
                <c:pt idx="4748">
                  <c:v>18623.00828813545</c:v>
                </c:pt>
                <c:pt idx="4749">
                  <c:v>18622.503582459616</c:v>
                </c:pt>
                <c:pt idx="4750">
                  <c:v>18621.202772980087</c:v>
                </c:pt>
                <c:pt idx="4751">
                  <c:v>18619.603821388944</c:v>
                </c:pt>
                <c:pt idx="4752">
                  <c:v>18619.169728968067</c:v>
                </c:pt>
                <c:pt idx="4753">
                  <c:v>18616.975507901694</c:v>
                </c:pt>
                <c:pt idx="4754">
                  <c:v>18616.30842701079</c:v>
                </c:pt>
                <c:pt idx="4755">
                  <c:v>18615.230431557691</c:v>
                </c:pt>
                <c:pt idx="4756">
                  <c:v>18610.982612986707</c:v>
                </c:pt>
                <c:pt idx="4757">
                  <c:v>18605.94030164777</c:v>
                </c:pt>
                <c:pt idx="4758">
                  <c:v>18604.218563683924</c:v>
                </c:pt>
                <c:pt idx="4759">
                  <c:v>18604.093709140077</c:v>
                </c:pt>
                <c:pt idx="4760">
                  <c:v>18602.024688263078</c:v>
                </c:pt>
                <c:pt idx="4761">
                  <c:v>18601.563610149809</c:v>
                </c:pt>
                <c:pt idx="4762">
                  <c:v>18598.861460412085</c:v>
                </c:pt>
                <c:pt idx="4763">
                  <c:v>18596.448769527113</c:v>
                </c:pt>
                <c:pt idx="4764">
                  <c:v>18596.041877769934</c:v>
                </c:pt>
                <c:pt idx="4765">
                  <c:v>18587.179488764334</c:v>
                </c:pt>
                <c:pt idx="4766">
                  <c:v>18580.873720526706</c:v>
                </c:pt>
                <c:pt idx="4767">
                  <c:v>18578.193148058428</c:v>
                </c:pt>
                <c:pt idx="4768">
                  <c:v>18576.647666006691</c:v>
                </c:pt>
                <c:pt idx="4769">
                  <c:v>18569.081868081452</c:v>
                </c:pt>
                <c:pt idx="4770">
                  <c:v>18567.04037422737</c:v>
                </c:pt>
                <c:pt idx="4771">
                  <c:v>18562.854375424617</c:v>
                </c:pt>
                <c:pt idx="4772">
                  <c:v>18562.184437926826</c:v>
                </c:pt>
                <c:pt idx="4773">
                  <c:v>18562.010094941925</c:v>
                </c:pt>
                <c:pt idx="4774">
                  <c:v>18555.740677230096</c:v>
                </c:pt>
                <c:pt idx="4775">
                  <c:v>18554.375563511196</c:v>
                </c:pt>
                <c:pt idx="4776">
                  <c:v>18552.649105948272</c:v>
                </c:pt>
                <c:pt idx="4777">
                  <c:v>18548.215105225387</c:v>
                </c:pt>
                <c:pt idx="4778">
                  <c:v>18547.09197933731</c:v>
                </c:pt>
                <c:pt idx="4779">
                  <c:v>18543.726420114359</c:v>
                </c:pt>
                <c:pt idx="4780">
                  <c:v>18541.453207144303</c:v>
                </c:pt>
                <c:pt idx="4781">
                  <c:v>18539.625007889616</c:v>
                </c:pt>
                <c:pt idx="4782">
                  <c:v>18539.596717969038</c:v>
                </c:pt>
                <c:pt idx="4783">
                  <c:v>18537.939642332214</c:v>
                </c:pt>
                <c:pt idx="4784">
                  <c:v>18530.943840877277</c:v>
                </c:pt>
                <c:pt idx="4785">
                  <c:v>18529.04113284485</c:v>
                </c:pt>
                <c:pt idx="4786">
                  <c:v>18518.278457284199</c:v>
                </c:pt>
                <c:pt idx="4787">
                  <c:v>18511.858753566539</c:v>
                </c:pt>
                <c:pt idx="4788">
                  <c:v>18510.285445606733</c:v>
                </c:pt>
                <c:pt idx="4789">
                  <c:v>18503.961869349307</c:v>
                </c:pt>
                <c:pt idx="4790">
                  <c:v>18499.701435519615</c:v>
                </c:pt>
                <c:pt idx="4791">
                  <c:v>18499.082990563249</c:v>
                </c:pt>
                <c:pt idx="4792">
                  <c:v>18497.11482916</c:v>
                </c:pt>
                <c:pt idx="4793">
                  <c:v>18496.995355632116</c:v>
                </c:pt>
                <c:pt idx="4794">
                  <c:v>18488.294764619422</c:v>
                </c:pt>
                <c:pt idx="4795">
                  <c:v>18487.549125390513</c:v>
                </c:pt>
                <c:pt idx="4796">
                  <c:v>18486.609383805986</c:v>
                </c:pt>
                <c:pt idx="4797">
                  <c:v>18485.482970239998</c:v>
                </c:pt>
                <c:pt idx="4798">
                  <c:v>18484.474483745769</c:v>
                </c:pt>
                <c:pt idx="4799">
                  <c:v>18482.661906870195</c:v>
                </c:pt>
                <c:pt idx="4800">
                  <c:v>18479.153752642094</c:v>
                </c:pt>
                <c:pt idx="4801">
                  <c:v>18478.643639440063</c:v>
                </c:pt>
                <c:pt idx="4802">
                  <c:v>18477.95061751777</c:v>
                </c:pt>
                <c:pt idx="4803">
                  <c:v>18475.477360492307</c:v>
                </c:pt>
                <c:pt idx="4804">
                  <c:v>18474.288322140608</c:v>
                </c:pt>
                <c:pt idx="4805">
                  <c:v>18469.877679118654</c:v>
                </c:pt>
                <c:pt idx="4806">
                  <c:v>18468.410137871411</c:v>
                </c:pt>
                <c:pt idx="4807">
                  <c:v>18465.851874555676</c:v>
                </c:pt>
                <c:pt idx="4808">
                  <c:v>18460.856670197401</c:v>
                </c:pt>
                <c:pt idx="4809">
                  <c:v>18453.864739199998</c:v>
                </c:pt>
                <c:pt idx="4810">
                  <c:v>18451.489401282481</c:v>
                </c:pt>
                <c:pt idx="4811">
                  <c:v>18447.980841561053</c:v>
                </c:pt>
                <c:pt idx="4812">
                  <c:v>18443.74249838859</c:v>
                </c:pt>
                <c:pt idx="4813">
                  <c:v>18443.504349406088</c:v>
                </c:pt>
                <c:pt idx="4814">
                  <c:v>18442.891855041216</c:v>
                </c:pt>
                <c:pt idx="4815">
                  <c:v>18439.221086074042</c:v>
                </c:pt>
                <c:pt idx="4816">
                  <c:v>18436.735545168322</c:v>
                </c:pt>
                <c:pt idx="4817">
                  <c:v>18436.201644109617</c:v>
                </c:pt>
                <c:pt idx="4818">
                  <c:v>18427.898748992407</c:v>
                </c:pt>
                <c:pt idx="4819">
                  <c:v>18426.980561903991</c:v>
                </c:pt>
                <c:pt idx="4820">
                  <c:v>18426.47719241189</c:v>
                </c:pt>
                <c:pt idx="4821">
                  <c:v>18424.415938189039</c:v>
                </c:pt>
                <c:pt idx="4822">
                  <c:v>18420.922444023847</c:v>
                </c:pt>
                <c:pt idx="4823">
                  <c:v>18419.489498116844</c:v>
                </c:pt>
                <c:pt idx="4824">
                  <c:v>18418.90903867596</c:v>
                </c:pt>
                <c:pt idx="4825">
                  <c:v>18414.176966467283</c:v>
                </c:pt>
                <c:pt idx="4826">
                  <c:v>18413.198572453213</c:v>
                </c:pt>
                <c:pt idx="4827">
                  <c:v>18411.892727103332</c:v>
                </c:pt>
                <c:pt idx="4828">
                  <c:v>18406.039575378232</c:v>
                </c:pt>
                <c:pt idx="4829">
                  <c:v>18403.411676975767</c:v>
                </c:pt>
                <c:pt idx="4830">
                  <c:v>18396.766631988463</c:v>
                </c:pt>
                <c:pt idx="4831">
                  <c:v>18396.575307457188</c:v>
                </c:pt>
                <c:pt idx="4832">
                  <c:v>18393.365395526002</c:v>
                </c:pt>
                <c:pt idx="4833">
                  <c:v>18390.640091185578</c:v>
                </c:pt>
                <c:pt idx="4834">
                  <c:v>18389.079628135547</c:v>
                </c:pt>
                <c:pt idx="4835">
                  <c:v>18388.74574075764</c:v>
                </c:pt>
                <c:pt idx="4836">
                  <c:v>18381.865463351336</c:v>
                </c:pt>
                <c:pt idx="4837">
                  <c:v>18380.49003833731</c:v>
                </c:pt>
                <c:pt idx="4838">
                  <c:v>18377.311388480004</c:v>
                </c:pt>
                <c:pt idx="4839">
                  <c:v>18375.677074927615</c:v>
                </c:pt>
                <c:pt idx="4840">
                  <c:v>18371.478132990258</c:v>
                </c:pt>
                <c:pt idx="4841">
                  <c:v>18370.852810880624</c:v>
                </c:pt>
                <c:pt idx="4842">
                  <c:v>18365.216232238337</c:v>
                </c:pt>
                <c:pt idx="4843">
                  <c:v>18364.648914549809</c:v>
                </c:pt>
                <c:pt idx="4844">
                  <c:v>18362.543226086444</c:v>
                </c:pt>
                <c:pt idx="4845">
                  <c:v>18360.965297112951</c:v>
                </c:pt>
                <c:pt idx="4846">
                  <c:v>18355.713579573905</c:v>
                </c:pt>
                <c:pt idx="4847">
                  <c:v>18351.29409304231</c:v>
                </c:pt>
                <c:pt idx="4848">
                  <c:v>18348.190580305385</c:v>
                </c:pt>
                <c:pt idx="4849">
                  <c:v>18345.734288299423</c:v>
                </c:pt>
                <c:pt idx="4850">
                  <c:v>18339.185347373845</c:v>
                </c:pt>
                <c:pt idx="4851">
                  <c:v>18333.559644984554</c:v>
                </c:pt>
                <c:pt idx="4852">
                  <c:v>18326.266806297786</c:v>
                </c:pt>
                <c:pt idx="4853">
                  <c:v>18325.94185825334</c:v>
                </c:pt>
                <c:pt idx="4854">
                  <c:v>18312.404403966542</c:v>
                </c:pt>
                <c:pt idx="4855">
                  <c:v>18307.208945363462</c:v>
                </c:pt>
                <c:pt idx="4856">
                  <c:v>18295.167072536537</c:v>
                </c:pt>
                <c:pt idx="4857">
                  <c:v>18293.429521320741</c:v>
                </c:pt>
                <c:pt idx="4858">
                  <c:v>18293.104651939615</c:v>
                </c:pt>
                <c:pt idx="4859">
                  <c:v>18287.359576336443</c:v>
                </c:pt>
                <c:pt idx="4860">
                  <c:v>18286.045772655129</c:v>
                </c:pt>
                <c:pt idx="4861">
                  <c:v>18283.285166405771</c:v>
                </c:pt>
                <c:pt idx="4862">
                  <c:v>18283.281598906924</c:v>
                </c:pt>
                <c:pt idx="4863">
                  <c:v>18280.662224378655</c:v>
                </c:pt>
                <c:pt idx="4864">
                  <c:v>18275.290939865386</c:v>
                </c:pt>
                <c:pt idx="4865">
                  <c:v>18274.417228313658</c:v>
                </c:pt>
                <c:pt idx="4866">
                  <c:v>18272.949469280004</c:v>
                </c:pt>
                <c:pt idx="4867">
                  <c:v>18269.251365096345</c:v>
                </c:pt>
                <c:pt idx="4868">
                  <c:v>18262.194693857793</c:v>
                </c:pt>
                <c:pt idx="4869">
                  <c:v>18262.168983968462</c:v>
                </c:pt>
                <c:pt idx="4870">
                  <c:v>18261.587277134455</c:v>
                </c:pt>
                <c:pt idx="4871">
                  <c:v>18260.968768919982</c:v>
                </c:pt>
                <c:pt idx="4872">
                  <c:v>18260.728662781519</c:v>
                </c:pt>
                <c:pt idx="4873">
                  <c:v>18259.800168662885</c:v>
                </c:pt>
                <c:pt idx="4874">
                  <c:v>18256.102835691348</c:v>
                </c:pt>
                <c:pt idx="4875">
                  <c:v>18255.279583137071</c:v>
                </c:pt>
                <c:pt idx="4876">
                  <c:v>18248.544506940001</c:v>
                </c:pt>
                <c:pt idx="4877">
                  <c:v>18247.067830276155</c:v>
                </c:pt>
                <c:pt idx="4878">
                  <c:v>18242.627897441256</c:v>
                </c:pt>
                <c:pt idx="4879">
                  <c:v>18240.021875744871</c:v>
                </c:pt>
                <c:pt idx="4880">
                  <c:v>18239.344606979434</c:v>
                </c:pt>
                <c:pt idx="4881">
                  <c:v>18238.637988979553</c:v>
                </c:pt>
                <c:pt idx="4882">
                  <c:v>18237.581742243347</c:v>
                </c:pt>
                <c:pt idx="4883">
                  <c:v>18236.868885091859</c:v>
                </c:pt>
                <c:pt idx="4884">
                  <c:v>18234.969977076344</c:v>
                </c:pt>
                <c:pt idx="4885">
                  <c:v>18233.323515389235</c:v>
                </c:pt>
                <c:pt idx="4886">
                  <c:v>18232.707712910447</c:v>
                </c:pt>
                <c:pt idx="4887">
                  <c:v>18231.931894471734</c:v>
                </c:pt>
                <c:pt idx="4888">
                  <c:v>18224.61962787381</c:v>
                </c:pt>
                <c:pt idx="4889">
                  <c:v>18224.542656954614</c:v>
                </c:pt>
                <c:pt idx="4890">
                  <c:v>18221.999861843462</c:v>
                </c:pt>
                <c:pt idx="4891">
                  <c:v>18221.623773882693</c:v>
                </c:pt>
                <c:pt idx="4892">
                  <c:v>18218.055152892692</c:v>
                </c:pt>
                <c:pt idx="4893">
                  <c:v>18215.666179836029</c:v>
                </c:pt>
                <c:pt idx="4894">
                  <c:v>18210.964301453845</c:v>
                </c:pt>
                <c:pt idx="4895">
                  <c:v>18210.765106244613</c:v>
                </c:pt>
                <c:pt idx="4896">
                  <c:v>18203.728249118987</c:v>
                </c:pt>
                <c:pt idx="4897">
                  <c:v>18202.58365069269</c:v>
                </c:pt>
                <c:pt idx="4898">
                  <c:v>18199.245426115769</c:v>
                </c:pt>
                <c:pt idx="4899">
                  <c:v>18199.183198906427</c:v>
                </c:pt>
                <c:pt idx="4900">
                  <c:v>18197.660764253174</c:v>
                </c:pt>
                <c:pt idx="4901">
                  <c:v>18190.455788543073</c:v>
                </c:pt>
                <c:pt idx="4902">
                  <c:v>18185.76906204702</c:v>
                </c:pt>
                <c:pt idx="4903">
                  <c:v>18182.979303650191</c:v>
                </c:pt>
                <c:pt idx="4904">
                  <c:v>18168.831489051412</c:v>
                </c:pt>
                <c:pt idx="4905">
                  <c:v>18167.646537712342</c:v>
                </c:pt>
                <c:pt idx="4906">
                  <c:v>18158.203184891634</c:v>
                </c:pt>
                <c:pt idx="4907">
                  <c:v>18151.311790535001</c:v>
                </c:pt>
                <c:pt idx="4908">
                  <c:v>18149.503162994359</c:v>
                </c:pt>
                <c:pt idx="4909">
                  <c:v>18140.184984955235</c:v>
                </c:pt>
                <c:pt idx="4910">
                  <c:v>18138.115626444422</c:v>
                </c:pt>
                <c:pt idx="4911">
                  <c:v>18136.96462507558</c:v>
                </c:pt>
                <c:pt idx="4912">
                  <c:v>18134.254850303591</c:v>
                </c:pt>
                <c:pt idx="4913">
                  <c:v>18133.826385492644</c:v>
                </c:pt>
                <c:pt idx="4914">
                  <c:v>18131.291286351767</c:v>
                </c:pt>
                <c:pt idx="4915">
                  <c:v>18128.776725448653</c:v>
                </c:pt>
                <c:pt idx="4916">
                  <c:v>18128.422780119807</c:v>
                </c:pt>
                <c:pt idx="4917">
                  <c:v>18112.765121306325</c:v>
                </c:pt>
                <c:pt idx="4918">
                  <c:v>18109.992994449934</c:v>
                </c:pt>
                <c:pt idx="4919">
                  <c:v>18108.516455493165</c:v>
                </c:pt>
                <c:pt idx="4920">
                  <c:v>18099.954622555382</c:v>
                </c:pt>
                <c:pt idx="4921">
                  <c:v>18098.796505795035</c:v>
                </c:pt>
                <c:pt idx="4922">
                  <c:v>18096.617090650925</c:v>
                </c:pt>
                <c:pt idx="4923">
                  <c:v>18093.855846930772</c:v>
                </c:pt>
                <c:pt idx="4924">
                  <c:v>18093.521289516892</c:v>
                </c:pt>
                <c:pt idx="4925">
                  <c:v>18093.431906291924</c:v>
                </c:pt>
                <c:pt idx="4926">
                  <c:v>18088.403738485384</c:v>
                </c:pt>
                <c:pt idx="4927">
                  <c:v>18085.444046652545</c:v>
                </c:pt>
                <c:pt idx="4928">
                  <c:v>18084.65135809503</c:v>
                </c:pt>
                <c:pt idx="4929">
                  <c:v>18081.59528125585</c:v>
                </c:pt>
                <c:pt idx="4930">
                  <c:v>18081.557330793145</c:v>
                </c:pt>
                <c:pt idx="4931">
                  <c:v>18079.049659318367</c:v>
                </c:pt>
                <c:pt idx="4932">
                  <c:v>18075.325100631617</c:v>
                </c:pt>
                <c:pt idx="4933">
                  <c:v>18074.316801165191</c:v>
                </c:pt>
                <c:pt idx="4934">
                  <c:v>18074.08764827346</c:v>
                </c:pt>
                <c:pt idx="4935">
                  <c:v>18072.371567557402</c:v>
                </c:pt>
                <c:pt idx="4936">
                  <c:v>18071.089150833919</c:v>
                </c:pt>
                <c:pt idx="4937">
                  <c:v>18065.223063000856</c:v>
                </c:pt>
                <c:pt idx="4938">
                  <c:v>18061.882512187181</c:v>
                </c:pt>
                <c:pt idx="4939">
                  <c:v>18061.717220173417</c:v>
                </c:pt>
                <c:pt idx="4940">
                  <c:v>18061.043096017311</c:v>
                </c:pt>
                <c:pt idx="4941">
                  <c:v>18060.296506902694</c:v>
                </c:pt>
                <c:pt idx="4942">
                  <c:v>18056.451447387695</c:v>
                </c:pt>
                <c:pt idx="4943">
                  <c:v>18053.576124569616</c:v>
                </c:pt>
                <c:pt idx="4944">
                  <c:v>18051.245882045612</c:v>
                </c:pt>
                <c:pt idx="4945">
                  <c:v>18049.209517324616</c:v>
                </c:pt>
                <c:pt idx="4946">
                  <c:v>18048.250988485383</c:v>
                </c:pt>
                <c:pt idx="4947">
                  <c:v>18046.029887703891</c:v>
                </c:pt>
                <c:pt idx="4948">
                  <c:v>18044.894957557277</c:v>
                </c:pt>
                <c:pt idx="4949">
                  <c:v>18044.89275254148</c:v>
                </c:pt>
                <c:pt idx="4950">
                  <c:v>18043.902751830577</c:v>
                </c:pt>
                <c:pt idx="4951">
                  <c:v>18042.917281499424</c:v>
                </c:pt>
                <c:pt idx="4952">
                  <c:v>18042.335730873383</c:v>
                </c:pt>
                <c:pt idx="4953">
                  <c:v>18035.732421318804</c:v>
                </c:pt>
                <c:pt idx="4954">
                  <c:v>18029.07414269077</c:v>
                </c:pt>
                <c:pt idx="4955">
                  <c:v>18025.104287023125</c:v>
                </c:pt>
                <c:pt idx="4956">
                  <c:v>18024.236562286729</c:v>
                </c:pt>
                <c:pt idx="4957">
                  <c:v>18023.905774367307</c:v>
                </c:pt>
                <c:pt idx="4958">
                  <c:v>18021.01324631173</c:v>
                </c:pt>
                <c:pt idx="4959">
                  <c:v>18017.241563758082</c:v>
                </c:pt>
                <c:pt idx="4960">
                  <c:v>18015.846449360364</c:v>
                </c:pt>
                <c:pt idx="4961">
                  <c:v>18014.149396196251</c:v>
                </c:pt>
                <c:pt idx="4962">
                  <c:v>18011.222068924621</c:v>
                </c:pt>
                <c:pt idx="4963">
                  <c:v>18011.19961298308</c:v>
                </c:pt>
                <c:pt idx="4964">
                  <c:v>18010.946472312116</c:v>
                </c:pt>
                <c:pt idx="4965">
                  <c:v>18007.397319372441</c:v>
                </c:pt>
                <c:pt idx="4966">
                  <c:v>18001.682947600002</c:v>
                </c:pt>
                <c:pt idx="4967">
                  <c:v>18000.549608499616</c:v>
                </c:pt>
                <c:pt idx="4968">
                  <c:v>17999.664480607404</c:v>
                </c:pt>
                <c:pt idx="4969">
                  <c:v>17999.589557325024</c:v>
                </c:pt>
                <c:pt idx="4970">
                  <c:v>17999.523750540538</c:v>
                </c:pt>
                <c:pt idx="4971">
                  <c:v>17999.264526171923</c:v>
                </c:pt>
                <c:pt idx="4972">
                  <c:v>17992.973546447309</c:v>
                </c:pt>
                <c:pt idx="4973">
                  <c:v>17992.594756120063</c:v>
                </c:pt>
                <c:pt idx="4974">
                  <c:v>17989.373850966691</c:v>
                </c:pt>
                <c:pt idx="4975">
                  <c:v>17988.239438820608</c:v>
                </c:pt>
                <c:pt idx="4976">
                  <c:v>17983.593300254208</c:v>
                </c:pt>
                <c:pt idx="4977">
                  <c:v>17982.665915356152</c:v>
                </c:pt>
                <c:pt idx="4978">
                  <c:v>17982.361254551412</c:v>
                </c:pt>
                <c:pt idx="4979">
                  <c:v>17981.925513687875</c:v>
                </c:pt>
                <c:pt idx="4980">
                  <c:v>17981.094232976346</c:v>
                </c:pt>
                <c:pt idx="4981">
                  <c:v>17974.807786877402</c:v>
                </c:pt>
                <c:pt idx="4982">
                  <c:v>17973.813601687663</c:v>
                </c:pt>
                <c:pt idx="4983">
                  <c:v>17971.442085936731</c:v>
                </c:pt>
                <c:pt idx="4984">
                  <c:v>17966.131935162022</c:v>
                </c:pt>
                <c:pt idx="4985">
                  <c:v>17959.577277991604</c:v>
                </c:pt>
                <c:pt idx="4986">
                  <c:v>17957.693615068591</c:v>
                </c:pt>
                <c:pt idx="4987">
                  <c:v>17957.455466086089</c:v>
                </c:pt>
                <c:pt idx="4988">
                  <c:v>17955.240309498462</c:v>
                </c:pt>
                <c:pt idx="4989">
                  <c:v>17952.903249183972</c:v>
                </c:pt>
                <c:pt idx="4990">
                  <c:v>17950.152760789617</c:v>
                </c:pt>
                <c:pt idx="4991">
                  <c:v>17945.019719041251</c:v>
                </c:pt>
                <c:pt idx="4992">
                  <c:v>17940.89155259747</c:v>
                </c:pt>
                <c:pt idx="4993">
                  <c:v>17940.428309091891</c:v>
                </c:pt>
                <c:pt idx="4994">
                  <c:v>17940.358239846704</c:v>
                </c:pt>
                <c:pt idx="4995">
                  <c:v>17932.86015535596</c:v>
                </c:pt>
                <c:pt idx="4996">
                  <c:v>17932.095725542309</c:v>
                </c:pt>
                <c:pt idx="4997">
                  <c:v>17925.843843783332</c:v>
                </c:pt>
                <c:pt idx="4998">
                  <c:v>17923.975226009345</c:v>
                </c:pt>
                <c:pt idx="4999">
                  <c:v>17903.030744815547</c:v>
                </c:pt>
                <c:pt idx="5000">
                  <c:v>17902.593838155513</c:v>
                </c:pt>
                <c:pt idx="5001">
                  <c:v>17894.446440437245</c:v>
                </c:pt>
                <c:pt idx="5002">
                  <c:v>17894.008984978078</c:v>
                </c:pt>
                <c:pt idx="5003">
                  <c:v>17891.793153729504</c:v>
                </c:pt>
                <c:pt idx="5004">
                  <c:v>17891.451002022019</c:v>
                </c:pt>
                <c:pt idx="5005">
                  <c:v>17891.262505160004</c:v>
                </c:pt>
                <c:pt idx="5006">
                  <c:v>17890.084083726015</c:v>
                </c:pt>
                <c:pt idx="5007">
                  <c:v>17889.434596217881</c:v>
                </c:pt>
                <c:pt idx="5008">
                  <c:v>17888.687045780131</c:v>
                </c:pt>
                <c:pt idx="5009">
                  <c:v>17871.552615253335</c:v>
                </c:pt>
                <c:pt idx="5010">
                  <c:v>17870.331401327308</c:v>
                </c:pt>
                <c:pt idx="5011">
                  <c:v>17868.793898409298</c:v>
                </c:pt>
                <c:pt idx="5012">
                  <c:v>17868.353535938655</c:v>
                </c:pt>
                <c:pt idx="5013">
                  <c:v>17868.209472255581</c:v>
                </c:pt>
                <c:pt idx="5014">
                  <c:v>17867.63449532205</c:v>
                </c:pt>
                <c:pt idx="5015">
                  <c:v>17855.379038774328</c:v>
                </c:pt>
                <c:pt idx="5016">
                  <c:v>17854.863794039742</c:v>
                </c:pt>
                <c:pt idx="5017">
                  <c:v>17843.373869663978</c:v>
                </c:pt>
                <c:pt idx="5018">
                  <c:v>17840.798736500266</c:v>
                </c:pt>
                <c:pt idx="5019">
                  <c:v>17840.217922977787</c:v>
                </c:pt>
                <c:pt idx="5020">
                  <c:v>17839.781160003</c:v>
                </c:pt>
                <c:pt idx="5021">
                  <c:v>17837.25715240651</c:v>
                </c:pt>
                <c:pt idx="5022">
                  <c:v>17832.044296880005</c:v>
                </c:pt>
                <c:pt idx="5023">
                  <c:v>17829.714346147226</c:v>
                </c:pt>
                <c:pt idx="5024">
                  <c:v>17821.204112414602</c:v>
                </c:pt>
                <c:pt idx="5025">
                  <c:v>17821.160062043462</c:v>
                </c:pt>
                <c:pt idx="5026">
                  <c:v>17812.360197214071</c:v>
                </c:pt>
                <c:pt idx="5027">
                  <c:v>17811.805571717599</c:v>
                </c:pt>
                <c:pt idx="5028">
                  <c:v>17809.508450482106</c:v>
                </c:pt>
                <c:pt idx="5029">
                  <c:v>17809.118189216537</c:v>
                </c:pt>
                <c:pt idx="5030">
                  <c:v>17807.055768619615</c:v>
                </c:pt>
                <c:pt idx="5031">
                  <c:v>17805.941556708465</c:v>
                </c:pt>
                <c:pt idx="5032">
                  <c:v>17802.218985292504</c:v>
                </c:pt>
                <c:pt idx="5033">
                  <c:v>17798.468443783077</c:v>
                </c:pt>
                <c:pt idx="5034">
                  <c:v>17797.236283085767</c:v>
                </c:pt>
                <c:pt idx="5035">
                  <c:v>17795.883265559809</c:v>
                </c:pt>
                <c:pt idx="5036">
                  <c:v>17794.613341058652</c:v>
                </c:pt>
                <c:pt idx="5037">
                  <c:v>17790.547046397725</c:v>
                </c:pt>
                <c:pt idx="5038">
                  <c:v>17789.890967617848</c:v>
                </c:pt>
                <c:pt idx="5039">
                  <c:v>17784.529745082695</c:v>
                </c:pt>
                <c:pt idx="5040">
                  <c:v>17781.238289784331</c:v>
                </c:pt>
                <c:pt idx="5041">
                  <c:v>17778.263228937114</c:v>
                </c:pt>
                <c:pt idx="5042">
                  <c:v>17776.882147882567</c:v>
                </c:pt>
                <c:pt idx="5043">
                  <c:v>17776.120100648463</c:v>
                </c:pt>
                <c:pt idx="5044">
                  <c:v>17770.053952371349</c:v>
                </c:pt>
                <c:pt idx="5045">
                  <c:v>17769.421805354086</c:v>
                </c:pt>
                <c:pt idx="5046">
                  <c:v>17762.563089443687</c:v>
                </c:pt>
                <c:pt idx="5047">
                  <c:v>17762.495623620001</c:v>
                </c:pt>
                <c:pt idx="5048">
                  <c:v>17762.490362248082</c:v>
                </c:pt>
                <c:pt idx="5049">
                  <c:v>17761.741748266155</c:v>
                </c:pt>
                <c:pt idx="5050">
                  <c:v>17761.547176032564</c:v>
                </c:pt>
                <c:pt idx="5051">
                  <c:v>17761.018946956156</c:v>
                </c:pt>
                <c:pt idx="5052">
                  <c:v>17753.972992424871</c:v>
                </c:pt>
                <c:pt idx="5053">
                  <c:v>17752.726135526249</c:v>
                </c:pt>
                <c:pt idx="5054">
                  <c:v>17750.90611238718</c:v>
                </c:pt>
                <c:pt idx="5055">
                  <c:v>17750.563431997227</c:v>
                </c:pt>
                <c:pt idx="5056">
                  <c:v>17746.951422571816</c:v>
                </c:pt>
                <c:pt idx="5057">
                  <c:v>17746.658829590448</c:v>
                </c:pt>
                <c:pt idx="5058">
                  <c:v>17745.883011151735</c:v>
                </c:pt>
                <c:pt idx="5059">
                  <c:v>17741.110057048234</c:v>
                </c:pt>
                <c:pt idx="5060">
                  <c:v>17740.427075141284</c:v>
                </c:pt>
                <c:pt idx="5061">
                  <c:v>17738.141999897565</c:v>
                </c:pt>
                <c:pt idx="5062">
                  <c:v>17737.716730085591</c:v>
                </c:pt>
                <c:pt idx="5063">
                  <c:v>17737.55657088873</c:v>
                </c:pt>
                <c:pt idx="5064">
                  <c:v>17733.211727377948</c:v>
                </c:pt>
                <c:pt idx="5065">
                  <c:v>17732.490737576158</c:v>
                </c:pt>
                <c:pt idx="5066">
                  <c:v>17732.112545167307</c:v>
                </c:pt>
                <c:pt idx="5067">
                  <c:v>17729.287885024787</c:v>
                </c:pt>
                <c:pt idx="5068">
                  <c:v>17724.915418133845</c:v>
                </c:pt>
                <c:pt idx="5069">
                  <c:v>17724.140411606539</c:v>
                </c:pt>
                <c:pt idx="5070">
                  <c:v>17722.117212841516</c:v>
                </c:pt>
                <c:pt idx="5071">
                  <c:v>17721.280144202887</c:v>
                </c:pt>
                <c:pt idx="5072">
                  <c:v>17716.755187541577</c:v>
                </c:pt>
                <c:pt idx="5073">
                  <c:v>17713.196542795769</c:v>
                </c:pt>
                <c:pt idx="5074">
                  <c:v>17711.076844584957</c:v>
                </c:pt>
                <c:pt idx="5075">
                  <c:v>17709.162216842182</c:v>
                </c:pt>
                <c:pt idx="5076">
                  <c:v>17704.679567304232</c:v>
                </c:pt>
                <c:pt idx="5077">
                  <c:v>17701.928254739192</c:v>
                </c:pt>
                <c:pt idx="5078">
                  <c:v>17700.555754450324</c:v>
                </c:pt>
                <c:pt idx="5079">
                  <c:v>17695.714385827501</c:v>
                </c:pt>
                <c:pt idx="5080">
                  <c:v>17692.761032499806</c:v>
                </c:pt>
                <c:pt idx="5081">
                  <c:v>17691.451435683881</c:v>
                </c:pt>
                <c:pt idx="5082">
                  <c:v>17682.782605731409</c:v>
                </c:pt>
                <c:pt idx="5083">
                  <c:v>17681.420398612947</c:v>
                </c:pt>
                <c:pt idx="5084">
                  <c:v>17673.259633919999</c:v>
                </c:pt>
                <c:pt idx="5085">
                  <c:v>17672.592659656282</c:v>
                </c:pt>
                <c:pt idx="5086">
                  <c:v>17672.154301571634</c:v>
                </c:pt>
                <c:pt idx="5087">
                  <c:v>17670.424114245125</c:v>
                </c:pt>
                <c:pt idx="5088">
                  <c:v>17669.287921498653</c:v>
                </c:pt>
                <c:pt idx="5089">
                  <c:v>17657.761479752309</c:v>
                </c:pt>
                <c:pt idx="5090">
                  <c:v>17654.689948851155</c:v>
                </c:pt>
                <c:pt idx="5091">
                  <c:v>17652.066743124422</c:v>
                </c:pt>
                <c:pt idx="5092">
                  <c:v>17651.414085912114</c:v>
                </c:pt>
                <c:pt idx="5093">
                  <c:v>17645.822724822279</c:v>
                </c:pt>
                <c:pt idx="5094">
                  <c:v>17642.72784212865</c:v>
                </c:pt>
                <c:pt idx="5095">
                  <c:v>17639.818587343332</c:v>
                </c:pt>
                <c:pt idx="5096">
                  <c:v>17635.723691443847</c:v>
                </c:pt>
                <c:pt idx="5097">
                  <c:v>17629.628751498665</c:v>
                </c:pt>
                <c:pt idx="5098">
                  <c:v>17628.945077403259</c:v>
                </c:pt>
                <c:pt idx="5099">
                  <c:v>17627.232800626731</c:v>
                </c:pt>
                <c:pt idx="5100">
                  <c:v>17621.450723724785</c:v>
                </c:pt>
                <c:pt idx="5101">
                  <c:v>17618.529245036923</c:v>
                </c:pt>
                <c:pt idx="5102">
                  <c:v>17618.467066635931</c:v>
                </c:pt>
                <c:pt idx="5103">
                  <c:v>17618.282145715919</c:v>
                </c:pt>
                <c:pt idx="5104">
                  <c:v>17617.931401393125</c:v>
                </c:pt>
                <c:pt idx="5105">
                  <c:v>17617.82157786073</c:v>
                </c:pt>
                <c:pt idx="5106">
                  <c:v>17616.251516486827</c:v>
                </c:pt>
                <c:pt idx="5107">
                  <c:v>17613.573541486156</c:v>
                </c:pt>
                <c:pt idx="5108">
                  <c:v>17612.795949080719</c:v>
                </c:pt>
                <c:pt idx="5109">
                  <c:v>17607.806963610772</c:v>
                </c:pt>
                <c:pt idx="5110">
                  <c:v>17607.383022971924</c:v>
                </c:pt>
                <c:pt idx="5111">
                  <c:v>17604.466517846155</c:v>
                </c:pt>
                <c:pt idx="5112">
                  <c:v>17603.267684595579</c:v>
                </c:pt>
                <c:pt idx="5113">
                  <c:v>17599.395163332545</c:v>
                </c:pt>
                <c:pt idx="5114">
                  <c:v>17597.477344875933</c:v>
                </c:pt>
                <c:pt idx="5115">
                  <c:v>17593.000775998367</c:v>
                </c:pt>
                <c:pt idx="5116">
                  <c:v>17590.93958345343</c:v>
                </c:pt>
                <c:pt idx="5117">
                  <c:v>17590.512737220302</c:v>
                </c:pt>
                <c:pt idx="5118">
                  <c:v>17580.418997999073</c:v>
                </c:pt>
                <c:pt idx="5119">
                  <c:v>17575.833628867182</c:v>
                </c:pt>
                <c:pt idx="5120">
                  <c:v>17572.870420558869</c:v>
                </c:pt>
                <c:pt idx="5121">
                  <c:v>17570.402564067695</c:v>
                </c:pt>
                <c:pt idx="5122">
                  <c:v>17568.243867950769</c:v>
                </c:pt>
                <c:pt idx="5123">
                  <c:v>17566.480985701313</c:v>
                </c:pt>
                <c:pt idx="5124">
                  <c:v>17566.459243858462</c:v>
                </c:pt>
                <c:pt idx="5125">
                  <c:v>17558.708706028916</c:v>
                </c:pt>
                <c:pt idx="5126">
                  <c:v>17557.853868510578</c:v>
                </c:pt>
                <c:pt idx="5127">
                  <c:v>17556.868398179424</c:v>
                </c:pt>
                <c:pt idx="5128">
                  <c:v>17554.306217119905</c:v>
                </c:pt>
                <c:pt idx="5129">
                  <c:v>17549.345005601539</c:v>
                </c:pt>
                <c:pt idx="5130">
                  <c:v>17542.522698566605</c:v>
                </c:pt>
                <c:pt idx="5131">
                  <c:v>17539.973789966014</c:v>
                </c:pt>
                <c:pt idx="5132">
                  <c:v>17539.79291732108</c:v>
                </c:pt>
                <c:pt idx="5133">
                  <c:v>17534.246558868061</c:v>
                </c:pt>
                <c:pt idx="5134">
                  <c:v>17533.878994099134</c:v>
                </c:pt>
                <c:pt idx="5135">
                  <c:v>17532.661201251733</c:v>
                </c:pt>
                <c:pt idx="5136">
                  <c:v>17522.515071576028</c:v>
                </c:pt>
                <c:pt idx="5137">
                  <c:v>17522.148593479917</c:v>
                </c:pt>
                <c:pt idx="5138">
                  <c:v>17521.112934488072</c:v>
                </c:pt>
                <c:pt idx="5139">
                  <c:v>17517.802981682034</c:v>
                </c:pt>
                <c:pt idx="5140">
                  <c:v>17515.784090255696</c:v>
                </c:pt>
                <c:pt idx="5141">
                  <c:v>17515.634064280002</c:v>
                </c:pt>
                <c:pt idx="5142">
                  <c:v>17514.004684283464</c:v>
                </c:pt>
                <c:pt idx="5143">
                  <c:v>17513.615597287404</c:v>
                </c:pt>
                <c:pt idx="5144">
                  <c:v>17513.390196055771</c:v>
                </c:pt>
                <c:pt idx="5145">
                  <c:v>17512.674083700513</c:v>
                </c:pt>
                <c:pt idx="5146">
                  <c:v>17506.924663127309</c:v>
                </c:pt>
                <c:pt idx="5147">
                  <c:v>17504.391031576732</c:v>
                </c:pt>
                <c:pt idx="5148">
                  <c:v>17502.638912029619</c:v>
                </c:pt>
                <c:pt idx="5149">
                  <c:v>17501.813125673933</c:v>
                </c:pt>
                <c:pt idx="5150">
                  <c:v>17493.384127557885</c:v>
                </c:pt>
                <c:pt idx="5151">
                  <c:v>17489.549525485869</c:v>
                </c:pt>
                <c:pt idx="5152">
                  <c:v>17489.532701723077</c:v>
                </c:pt>
                <c:pt idx="5153">
                  <c:v>17489.139321028622</c:v>
                </c:pt>
                <c:pt idx="5154">
                  <c:v>17485.74677543798</c:v>
                </c:pt>
                <c:pt idx="5155">
                  <c:v>17485.393202616731</c:v>
                </c:pt>
                <c:pt idx="5156">
                  <c:v>17484.642708821539</c:v>
                </c:pt>
                <c:pt idx="5157">
                  <c:v>17482.741562016217</c:v>
                </c:pt>
                <c:pt idx="5158">
                  <c:v>17481.595937625538</c:v>
                </c:pt>
                <c:pt idx="5159">
                  <c:v>17481.011505045</c:v>
                </c:pt>
                <c:pt idx="5160">
                  <c:v>17474.027596752694</c:v>
                </c:pt>
                <c:pt idx="5161">
                  <c:v>17464.603999968302</c:v>
                </c:pt>
                <c:pt idx="5162">
                  <c:v>17450.402343495942</c:v>
                </c:pt>
                <c:pt idx="5163">
                  <c:v>17449.459119617182</c:v>
                </c:pt>
                <c:pt idx="5164">
                  <c:v>17448.508690850769</c:v>
                </c:pt>
                <c:pt idx="5165">
                  <c:v>17439.739885142215</c:v>
                </c:pt>
                <c:pt idx="5166">
                  <c:v>17438.034307986349</c:v>
                </c:pt>
                <c:pt idx="5167">
                  <c:v>17436.277420579845</c:v>
                </c:pt>
                <c:pt idx="5168">
                  <c:v>17436.191215518942</c:v>
                </c:pt>
                <c:pt idx="5169">
                  <c:v>17433.50416922936</c:v>
                </c:pt>
                <c:pt idx="5170">
                  <c:v>17432.559167141131</c:v>
                </c:pt>
                <c:pt idx="5171">
                  <c:v>17431.389262999041</c:v>
                </c:pt>
                <c:pt idx="5172">
                  <c:v>17429.345687625388</c:v>
                </c:pt>
                <c:pt idx="5173">
                  <c:v>17427.337070353151</c:v>
                </c:pt>
                <c:pt idx="5174">
                  <c:v>17427.13169438218</c:v>
                </c:pt>
                <c:pt idx="5175">
                  <c:v>17425.565298992111</c:v>
                </c:pt>
                <c:pt idx="5176">
                  <c:v>17425.061430674617</c:v>
                </c:pt>
                <c:pt idx="5177">
                  <c:v>17419.281209428718</c:v>
                </c:pt>
                <c:pt idx="5178">
                  <c:v>17418.864097742462</c:v>
                </c:pt>
                <c:pt idx="5179">
                  <c:v>17418.107461877797</c:v>
                </c:pt>
                <c:pt idx="5180">
                  <c:v>17416.544954835514</c:v>
                </c:pt>
                <c:pt idx="5181">
                  <c:v>17416.123283693752</c:v>
                </c:pt>
                <c:pt idx="5182">
                  <c:v>17416.115354009104</c:v>
                </c:pt>
                <c:pt idx="5183">
                  <c:v>17412.860149991029</c:v>
                </c:pt>
                <c:pt idx="5184">
                  <c:v>17403.385712897882</c:v>
                </c:pt>
                <c:pt idx="5185">
                  <c:v>17402.638162460131</c:v>
                </c:pt>
                <c:pt idx="5186">
                  <c:v>17402.069854963385</c:v>
                </c:pt>
                <c:pt idx="5187">
                  <c:v>17400.729837161987</c:v>
                </c:pt>
                <c:pt idx="5188">
                  <c:v>17397.462653740262</c:v>
                </c:pt>
                <c:pt idx="5189">
                  <c:v>17391.931055068944</c:v>
                </c:pt>
                <c:pt idx="5190">
                  <c:v>17391.722150891135</c:v>
                </c:pt>
                <c:pt idx="5191">
                  <c:v>17390.600624311002</c:v>
                </c:pt>
                <c:pt idx="5192">
                  <c:v>17387.557665237691</c:v>
                </c:pt>
                <c:pt idx="5193">
                  <c:v>17385.249266439143</c:v>
                </c:pt>
                <c:pt idx="5194">
                  <c:v>17382.013680684231</c:v>
                </c:pt>
                <c:pt idx="5195">
                  <c:v>17379.694206058568</c:v>
                </c:pt>
                <c:pt idx="5196">
                  <c:v>17379.104976864601</c:v>
                </c:pt>
                <c:pt idx="5197">
                  <c:v>17375.616205671995</c:v>
                </c:pt>
                <c:pt idx="5198">
                  <c:v>17374.351921943078</c:v>
                </c:pt>
                <c:pt idx="5199">
                  <c:v>17373.890843829806</c:v>
                </c:pt>
                <c:pt idx="5200">
                  <c:v>17371.307774871344</c:v>
                </c:pt>
                <c:pt idx="5201">
                  <c:v>17370.148855256037</c:v>
                </c:pt>
                <c:pt idx="5202">
                  <c:v>17363.180222673804</c:v>
                </c:pt>
                <c:pt idx="5203">
                  <c:v>17362.580841614155</c:v>
                </c:pt>
                <c:pt idx="5204">
                  <c:v>17362.467717446456</c:v>
                </c:pt>
                <c:pt idx="5205">
                  <c:v>17361.446244802915</c:v>
                </c:pt>
                <c:pt idx="5206">
                  <c:v>17354.830697441885</c:v>
                </c:pt>
                <c:pt idx="5207">
                  <c:v>17354.279811024633</c:v>
                </c:pt>
                <c:pt idx="5208">
                  <c:v>17354.012771074787</c:v>
                </c:pt>
                <c:pt idx="5209">
                  <c:v>17351.20826908651</c:v>
                </c:pt>
                <c:pt idx="5210">
                  <c:v>17346.69511425231</c:v>
                </c:pt>
                <c:pt idx="5211">
                  <c:v>17345.995413560002</c:v>
                </c:pt>
                <c:pt idx="5212">
                  <c:v>17339.834074505558</c:v>
                </c:pt>
                <c:pt idx="5213">
                  <c:v>17336.512787346925</c:v>
                </c:pt>
                <c:pt idx="5214">
                  <c:v>17334.337328621921</c:v>
                </c:pt>
                <c:pt idx="5215">
                  <c:v>17333.861587740288</c:v>
                </c:pt>
                <c:pt idx="5216">
                  <c:v>17331.713588189425</c:v>
                </c:pt>
                <c:pt idx="5217">
                  <c:v>17331.180618317529</c:v>
                </c:pt>
                <c:pt idx="5218">
                  <c:v>17328.067910910097</c:v>
                </c:pt>
                <c:pt idx="5219">
                  <c:v>17324.976339628269</c:v>
                </c:pt>
                <c:pt idx="5220">
                  <c:v>17324.17993723154</c:v>
                </c:pt>
                <c:pt idx="5221">
                  <c:v>17320.542338905383</c:v>
                </c:pt>
                <c:pt idx="5222">
                  <c:v>17317.402906656698</c:v>
                </c:pt>
                <c:pt idx="5223">
                  <c:v>17316.170101972501</c:v>
                </c:pt>
                <c:pt idx="5224">
                  <c:v>17312.947666103268</c:v>
                </c:pt>
                <c:pt idx="5225">
                  <c:v>17310.266876012211</c:v>
                </c:pt>
                <c:pt idx="5226">
                  <c:v>17307.852115071713</c:v>
                </c:pt>
                <c:pt idx="5227">
                  <c:v>17298.857532418846</c:v>
                </c:pt>
                <c:pt idx="5228">
                  <c:v>17295.189406464331</c:v>
                </c:pt>
                <c:pt idx="5229">
                  <c:v>17292.5816565975</c:v>
                </c:pt>
                <c:pt idx="5230">
                  <c:v>17290.605690964199</c:v>
                </c:pt>
                <c:pt idx="5231">
                  <c:v>17284.185987246539</c:v>
                </c:pt>
                <c:pt idx="5232">
                  <c:v>17281.507450068537</c:v>
                </c:pt>
                <c:pt idx="5233">
                  <c:v>17280.676744627788</c:v>
                </c:pt>
                <c:pt idx="5234">
                  <c:v>17279.658212787126</c:v>
                </c:pt>
                <c:pt idx="5235">
                  <c:v>17279.567202258942</c:v>
                </c:pt>
                <c:pt idx="5236">
                  <c:v>17275.498292712564</c:v>
                </c:pt>
                <c:pt idx="5237">
                  <c:v>17274.23709265628</c:v>
                </c:pt>
                <c:pt idx="5238">
                  <c:v>17273.915112424245</c:v>
                </c:pt>
                <c:pt idx="5239">
                  <c:v>17268.552163339784</c:v>
                </c:pt>
                <c:pt idx="5240">
                  <c:v>17267.848383584213</c:v>
                </c:pt>
                <c:pt idx="5241">
                  <c:v>17266.677252206249</c:v>
                </c:pt>
                <c:pt idx="5242">
                  <c:v>17261.299814588525</c:v>
                </c:pt>
                <c:pt idx="5243">
                  <c:v>17259.876359070509</c:v>
                </c:pt>
                <c:pt idx="5244">
                  <c:v>17259.3400914751</c:v>
                </c:pt>
                <c:pt idx="5245">
                  <c:v>17254.989140550195</c:v>
                </c:pt>
                <c:pt idx="5246">
                  <c:v>17254.181468522307</c:v>
                </c:pt>
                <c:pt idx="5247">
                  <c:v>17252.093116577566</c:v>
                </c:pt>
                <c:pt idx="5248">
                  <c:v>17246.063661847307</c:v>
                </c:pt>
                <c:pt idx="5249">
                  <c:v>17245.828687940018</c:v>
                </c:pt>
                <c:pt idx="5250">
                  <c:v>17240.311561173461</c:v>
                </c:pt>
                <c:pt idx="5251">
                  <c:v>17238.179108235676</c:v>
                </c:pt>
                <c:pt idx="5252">
                  <c:v>17235.549574607154</c:v>
                </c:pt>
                <c:pt idx="5253">
                  <c:v>17231.882527510959</c:v>
                </c:pt>
                <c:pt idx="5254">
                  <c:v>17226.191972879995</c:v>
                </c:pt>
                <c:pt idx="5255">
                  <c:v>17223.113333522178</c:v>
                </c:pt>
                <c:pt idx="5256">
                  <c:v>17220.582623203172</c:v>
                </c:pt>
                <c:pt idx="5257">
                  <c:v>17218.630683984233</c:v>
                </c:pt>
                <c:pt idx="5258">
                  <c:v>17214.232144311325</c:v>
                </c:pt>
                <c:pt idx="5259">
                  <c:v>17211.548319754038</c:v>
                </c:pt>
                <c:pt idx="5260">
                  <c:v>17206.01278265598</c:v>
                </c:pt>
                <c:pt idx="5261">
                  <c:v>17203.77246213859</c:v>
                </c:pt>
                <c:pt idx="5262">
                  <c:v>17200.225982672404</c:v>
                </c:pt>
                <c:pt idx="5263">
                  <c:v>17200.183754873826</c:v>
                </c:pt>
                <c:pt idx="5264">
                  <c:v>17199.110239219499</c:v>
                </c:pt>
                <c:pt idx="5265">
                  <c:v>17197.617623934664</c:v>
                </c:pt>
                <c:pt idx="5266">
                  <c:v>17196.851511852692</c:v>
                </c:pt>
                <c:pt idx="5267">
                  <c:v>17195.371515292947</c:v>
                </c:pt>
                <c:pt idx="5268">
                  <c:v>17193.394131139488</c:v>
                </c:pt>
                <c:pt idx="5269">
                  <c:v>17186.543776336282</c:v>
                </c:pt>
                <c:pt idx="5270">
                  <c:v>17184.375230925125</c:v>
                </c:pt>
                <c:pt idx="5271">
                  <c:v>17181.264615951946</c:v>
                </c:pt>
                <c:pt idx="5272">
                  <c:v>17175.738910655771</c:v>
                </c:pt>
                <c:pt idx="5273">
                  <c:v>17171.71259643231</c:v>
                </c:pt>
                <c:pt idx="5274">
                  <c:v>17169.093865668463</c:v>
                </c:pt>
                <c:pt idx="5275">
                  <c:v>17153.769704023332</c:v>
                </c:pt>
                <c:pt idx="5276">
                  <c:v>17153.333645919873</c:v>
                </c:pt>
                <c:pt idx="5277">
                  <c:v>17152.390459456157</c:v>
                </c:pt>
                <c:pt idx="5278">
                  <c:v>17149.933009528846</c:v>
                </c:pt>
                <c:pt idx="5279">
                  <c:v>17149.674808123847</c:v>
                </c:pt>
                <c:pt idx="5280">
                  <c:v>17141.79872877671</c:v>
                </c:pt>
                <c:pt idx="5281">
                  <c:v>17141.183917306731</c:v>
                </c:pt>
                <c:pt idx="5282">
                  <c:v>17137.389159409329</c:v>
                </c:pt>
                <c:pt idx="5283">
                  <c:v>17136.976148229809</c:v>
                </c:pt>
                <c:pt idx="5284">
                  <c:v>17136.036427588035</c:v>
                </c:pt>
                <c:pt idx="5285">
                  <c:v>17131.882518073126</c:v>
                </c:pt>
                <c:pt idx="5286">
                  <c:v>17129.41966338308</c:v>
                </c:pt>
                <c:pt idx="5287">
                  <c:v>17128.974807510516</c:v>
                </c:pt>
                <c:pt idx="5288">
                  <c:v>17127.524658166152</c:v>
                </c:pt>
                <c:pt idx="5289">
                  <c:v>17126.561618616153</c:v>
                </c:pt>
                <c:pt idx="5290">
                  <c:v>17120.517813985385</c:v>
                </c:pt>
                <c:pt idx="5291">
                  <c:v>17119.835264747107</c:v>
                </c:pt>
                <c:pt idx="5292">
                  <c:v>17118.980446545229</c:v>
                </c:pt>
                <c:pt idx="5293">
                  <c:v>17118.417634526155</c:v>
                </c:pt>
                <c:pt idx="5294">
                  <c:v>17118.412686719083</c:v>
                </c:pt>
                <c:pt idx="5295">
                  <c:v>17104.89070013343</c:v>
                </c:pt>
                <c:pt idx="5296">
                  <c:v>17097.291167803847</c:v>
                </c:pt>
                <c:pt idx="5297">
                  <c:v>17090.344963866733</c:v>
                </c:pt>
                <c:pt idx="5298">
                  <c:v>17084.731637646535</c:v>
                </c:pt>
                <c:pt idx="5299">
                  <c:v>17080.410360538463</c:v>
                </c:pt>
                <c:pt idx="5300">
                  <c:v>17067.696974782481</c:v>
                </c:pt>
                <c:pt idx="5301">
                  <c:v>17060.579195862727</c:v>
                </c:pt>
                <c:pt idx="5302">
                  <c:v>17058.373006335129</c:v>
                </c:pt>
                <c:pt idx="5303">
                  <c:v>17058.196699380835</c:v>
                </c:pt>
                <c:pt idx="5304">
                  <c:v>17056.473815246605</c:v>
                </c:pt>
                <c:pt idx="5305">
                  <c:v>17055.635475130577</c:v>
                </c:pt>
                <c:pt idx="5306">
                  <c:v>17052.740742044934</c:v>
                </c:pt>
                <c:pt idx="5307">
                  <c:v>17047.830110779134</c:v>
                </c:pt>
                <c:pt idx="5308">
                  <c:v>17047.618173545383</c:v>
                </c:pt>
                <c:pt idx="5309">
                  <c:v>17046.612317931733</c:v>
                </c:pt>
                <c:pt idx="5310">
                  <c:v>17041.578598776348</c:v>
                </c:pt>
                <c:pt idx="5311">
                  <c:v>17033.914510814455</c:v>
                </c:pt>
                <c:pt idx="5312">
                  <c:v>17033.453062780001</c:v>
                </c:pt>
                <c:pt idx="5313">
                  <c:v>17027.955800963464</c:v>
                </c:pt>
                <c:pt idx="5314">
                  <c:v>17027.606816817068</c:v>
                </c:pt>
                <c:pt idx="5315">
                  <c:v>17027.341312735771</c:v>
                </c:pt>
                <c:pt idx="5316">
                  <c:v>17026.041518773269</c:v>
                </c:pt>
                <c:pt idx="5317">
                  <c:v>17025.672349607306</c:v>
                </c:pt>
                <c:pt idx="5318">
                  <c:v>17024.2570575684</c:v>
                </c:pt>
                <c:pt idx="5319">
                  <c:v>17022.82227593186</c:v>
                </c:pt>
                <c:pt idx="5320">
                  <c:v>17021.850760328529</c:v>
                </c:pt>
                <c:pt idx="5321">
                  <c:v>17021.372470321156</c:v>
                </c:pt>
                <c:pt idx="5322">
                  <c:v>17020.952263323463</c:v>
                </c:pt>
                <c:pt idx="5323">
                  <c:v>17019.455035359617</c:v>
                </c:pt>
                <c:pt idx="5324">
                  <c:v>17010.965222659554</c:v>
                </c:pt>
                <c:pt idx="5325">
                  <c:v>17007.335244237885</c:v>
                </c:pt>
                <c:pt idx="5326">
                  <c:v>17005.650749069231</c:v>
                </c:pt>
                <c:pt idx="5327">
                  <c:v>17004.074677188026</c:v>
                </c:pt>
                <c:pt idx="5328">
                  <c:v>17003.483818403078</c:v>
                </c:pt>
                <c:pt idx="5329">
                  <c:v>16999.846527867499</c:v>
                </c:pt>
                <c:pt idx="5330">
                  <c:v>16999.69789211798</c:v>
                </c:pt>
                <c:pt idx="5331">
                  <c:v>16999.4953444815</c:v>
                </c:pt>
                <c:pt idx="5332">
                  <c:v>16996.869890634614</c:v>
                </c:pt>
                <c:pt idx="5333">
                  <c:v>16993.400222427113</c:v>
                </c:pt>
                <c:pt idx="5334">
                  <c:v>16992.197230583763</c:v>
                </c:pt>
                <c:pt idx="5335">
                  <c:v>16989.519033991732</c:v>
                </c:pt>
                <c:pt idx="5336">
                  <c:v>16988.770420009805</c:v>
                </c:pt>
                <c:pt idx="5337">
                  <c:v>16987.978713432694</c:v>
                </c:pt>
                <c:pt idx="5338">
                  <c:v>16982.373308431193</c:v>
                </c:pt>
                <c:pt idx="5339">
                  <c:v>16981.790734034596</c:v>
                </c:pt>
                <c:pt idx="5340">
                  <c:v>16978.660171420936</c:v>
                </c:pt>
                <c:pt idx="5341">
                  <c:v>16978.555116648302</c:v>
                </c:pt>
                <c:pt idx="5342">
                  <c:v>16975.743013543557</c:v>
                </c:pt>
                <c:pt idx="5343">
                  <c:v>16975.144600958432</c:v>
                </c:pt>
                <c:pt idx="5344">
                  <c:v>16974.91088437269</c:v>
                </c:pt>
                <c:pt idx="5345">
                  <c:v>16969.987997933171</c:v>
                </c:pt>
                <c:pt idx="5346">
                  <c:v>16969.274745561113</c:v>
                </c:pt>
                <c:pt idx="5347">
                  <c:v>16964.287815466774</c:v>
                </c:pt>
                <c:pt idx="5348">
                  <c:v>16962.459807530769</c:v>
                </c:pt>
                <c:pt idx="5349">
                  <c:v>16960.994980009837</c:v>
                </c:pt>
                <c:pt idx="5350">
                  <c:v>16959.805828324617</c:v>
                </c:pt>
                <c:pt idx="5351">
                  <c:v>16958.945816492309</c:v>
                </c:pt>
                <c:pt idx="5352">
                  <c:v>16954.290368144011</c:v>
                </c:pt>
                <c:pt idx="5353">
                  <c:v>16952.643371629209</c:v>
                </c:pt>
                <c:pt idx="5354">
                  <c:v>16950.142332198942</c:v>
                </c:pt>
                <c:pt idx="5355">
                  <c:v>16947.45528590936</c:v>
                </c:pt>
                <c:pt idx="5356">
                  <c:v>16947.31698776452</c:v>
                </c:pt>
                <c:pt idx="5357">
                  <c:v>16943.296804305388</c:v>
                </c:pt>
                <c:pt idx="5358">
                  <c:v>16936.548170869039</c:v>
                </c:pt>
                <c:pt idx="5359">
                  <c:v>16929.39866765316</c:v>
                </c:pt>
                <c:pt idx="5360">
                  <c:v>16926.288620134568</c:v>
                </c:pt>
                <c:pt idx="5361">
                  <c:v>16923.639024214997</c:v>
                </c:pt>
                <c:pt idx="5362">
                  <c:v>16921.830396674359</c:v>
                </c:pt>
                <c:pt idx="5363">
                  <c:v>16919.839842298781</c:v>
                </c:pt>
                <c:pt idx="5364">
                  <c:v>16912.775488450472</c:v>
                </c:pt>
                <c:pt idx="5365">
                  <c:v>16909.46572143252</c:v>
                </c:pt>
                <c:pt idx="5366">
                  <c:v>16909.291858755576</c:v>
                </c:pt>
                <c:pt idx="5367">
                  <c:v>16906.582083983591</c:v>
                </c:pt>
                <c:pt idx="5368">
                  <c:v>16905.882171748945</c:v>
                </c:pt>
                <c:pt idx="5369">
                  <c:v>16902.548994617333</c:v>
                </c:pt>
                <c:pt idx="5370">
                  <c:v>16901.508781917692</c:v>
                </c:pt>
                <c:pt idx="5371">
                  <c:v>16900.750013799807</c:v>
                </c:pt>
                <c:pt idx="5372">
                  <c:v>16889.726597874516</c:v>
                </c:pt>
                <c:pt idx="5373">
                  <c:v>16888.303038623078</c:v>
                </c:pt>
                <c:pt idx="5374">
                  <c:v>16887.841960509806</c:v>
                </c:pt>
                <c:pt idx="5375">
                  <c:v>16874.634179687306</c:v>
                </c:pt>
                <c:pt idx="5376">
                  <c:v>16873.682710576049</c:v>
                </c:pt>
                <c:pt idx="5377">
                  <c:v>16872.83867437279</c:v>
                </c:pt>
                <c:pt idx="5378">
                  <c:v>16872.281856235382</c:v>
                </c:pt>
                <c:pt idx="5379">
                  <c:v>16869.467980322224</c:v>
                </c:pt>
                <c:pt idx="5380">
                  <c:v>16860.730972165384</c:v>
                </c:pt>
                <c:pt idx="5381">
                  <c:v>16854.141304969551</c:v>
                </c:pt>
                <c:pt idx="5382">
                  <c:v>16853.884564473141</c:v>
                </c:pt>
                <c:pt idx="5383">
                  <c:v>16851.750002241988</c:v>
                </c:pt>
                <c:pt idx="5384">
                  <c:v>16848.288445301921</c:v>
                </c:pt>
                <c:pt idx="5385">
                  <c:v>16848.013311127896</c:v>
                </c:pt>
                <c:pt idx="5386">
                  <c:v>16847.111302466921</c:v>
                </c:pt>
                <c:pt idx="5387">
                  <c:v>16843.416384513919</c:v>
                </c:pt>
                <c:pt idx="5388">
                  <c:v>16842.019027590097</c:v>
                </c:pt>
                <c:pt idx="5389">
                  <c:v>16838.927456308269</c:v>
                </c:pt>
                <c:pt idx="5390">
                  <c:v>16834.493455585383</c:v>
                </c:pt>
                <c:pt idx="5391">
                  <c:v>16833.843804569715</c:v>
                </c:pt>
                <c:pt idx="5392">
                  <c:v>16832.623740582694</c:v>
                </c:pt>
                <c:pt idx="5393">
                  <c:v>16827.281629056251</c:v>
                </c:pt>
                <c:pt idx="5394">
                  <c:v>16825.147275514373</c:v>
                </c:pt>
                <c:pt idx="5395">
                  <c:v>16824.217992692211</c:v>
                </c:pt>
                <c:pt idx="5396">
                  <c:v>16821.536751004616</c:v>
                </c:pt>
                <c:pt idx="5397">
                  <c:v>16821.367391089039</c:v>
                </c:pt>
                <c:pt idx="5398">
                  <c:v>16820.578222165383</c:v>
                </c:pt>
                <c:pt idx="5399">
                  <c:v>16817.873896923847</c:v>
                </c:pt>
                <c:pt idx="5400">
                  <c:v>16815.257488701071</c:v>
                </c:pt>
                <c:pt idx="5401">
                  <c:v>16813.457088801388</c:v>
                </c:pt>
                <c:pt idx="5402">
                  <c:v>16807.418713111441</c:v>
                </c:pt>
                <c:pt idx="5403">
                  <c:v>16804.5568076442</c:v>
                </c:pt>
                <c:pt idx="5404">
                  <c:v>16803.48145960964</c:v>
                </c:pt>
                <c:pt idx="5405">
                  <c:v>16801.40137637077</c:v>
                </c:pt>
                <c:pt idx="5406">
                  <c:v>16798.13710392654</c:v>
                </c:pt>
                <c:pt idx="5407">
                  <c:v>16796.244599008442</c:v>
                </c:pt>
                <c:pt idx="5408">
                  <c:v>16796.233008047308</c:v>
                </c:pt>
                <c:pt idx="5409">
                  <c:v>16795.003617318172</c:v>
                </c:pt>
                <c:pt idx="5410">
                  <c:v>16794.996909038571</c:v>
                </c:pt>
                <c:pt idx="5411">
                  <c:v>16786.546205226347</c:v>
                </c:pt>
                <c:pt idx="5412">
                  <c:v>16786.476629876252</c:v>
                </c:pt>
                <c:pt idx="5413">
                  <c:v>16784.100012089191</c:v>
                </c:pt>
                <c:pt idx="5414">
                  <c:v>16783.549302604613</c:v>
                </c:pt>
                <c:pt idx="5415">
                  <c:v>16773.82747575051</c:v>
                </c:pt>
                <c:pt idx="5416">
                  <c:v>16773.284564928152</c:v>
                </c:pt>
                <c:pt idx="5417">
                  <c:v>16772.876842179616</c:v>
                </c:pt>
                <c:pt idx="5418">
                  <c:v>16772.704172883055</c:v>
                </c:pt>
                <c:pt idx="5419">
                  <c:v>16771.591759851923</c:v>
                </c:pt>
                <c:pt idx="5420">
                  <c:v>16769.545832424341</c:v>
                </c:pt>
                <c:pt idx="5421">
                  <c:v>16769.008280605096</c:v>
                </c:pt>
                <c:pt idx="5422">
                  <c:v>16768.940257230195</c:v>
                </c:pt>
                <c:pt idx="5423">
                  <c:v>16759.494678986444</c:v>
                </c:pt>
                <c:pt idx="5424">
                  <c:v>16754.993149036152</c:v>
                </c:pt>
                <c:pt idx="5425">
                  <c:v>16752.130224915676</c:v>
                </c:pt>
                <c:pt idx="5426">
                  <c:v>16746.140835367663</c:v>
                </c:pt>
                <c:pt idx="5427">
                  <c:v>16745.289236509405</c:v>
                </c:pt>
                <c:pt idx="5428">
                  <c:v>16740.143089559995</c:v>
                </c:pt>
                <c:pt idx="5429">
                  <c:v>16737.808093902044</c:v>
                </c:pt>
                <c:pt idx="5430">
                  <c:v>16731.904511671604</c:v>
                </c:pt>
                <c:pt idx="5431">
                  <c:v>16727.778415450437</c:v>
                </c:pt>
                <c:pt idx="5432">
                  <c:v>16727.567543178462</c:v>
                </c:pt>
                <c:pt idx="5433">
                  <c:v>16727.428229541627</c:v>
                </c:pt>
                <c:pt idx="5434">
                  <c:v>16726.297074384791</c:v>
                </c:pt>
                <c:pt idx="5435">
                  <c:v>16725.90785529642</c:v>
                </c:pt>
                <c:pt idx="5436">
                  <c:v>16725.499436434038</c:v>
                </c:pt>
                <c:pt idx="5437">
                  <c:v>16717.346952721251</c:v>
                </c:pt>
                <c:pt idx="5438">
                  <c:v>16714.177099352404</c:v>
                </c:pt>
                <c:pt idx="5439">
                  <c:v>16713.21878627747</c:v>
                </c:pt>
                <c:pt idx="5440">
                  <c:v>16712.685473526704</c:v>
                </c:pt>
                <c:pt idx="5441">
                  <c:v>16709.14874333375</c:v>
                </c:pt>
                <c:pt idx="5442">
                  <c:v>16704.306691064809</c:v>
                </c:pt>
                <c:pt idx="5443">
                  <c:v>16697.387585079941</c:v>
                </c:pt>
                <c:pt idx="5444">
                  <c:v>16689.690027335771</c:v>
                </c:pt>
                <c:pt idx="5445">
                  <c:v>16689.636909923367</c:v>
                </c:pt>
                <c:pt idx="5446">
                  <c:v>16686.910377700293</c:v>
                </c:pt>
                <c:pt idx="5447">
                  <c:v>16683.044982348463</c:v>
                </c:pt>
                <c:pt idx="5448">
                  <c:v>16678.890457426154</c:v>
                </c:pt>
                <c:pt idx="5449">
                  <c:v>16659.297958718889</c:v>
                </c:pt>
                <c:pt idx="5450">
                  <c:v>16650.927264909809</c:v>
                </c:pt>
                <c:pt idx="5451">
                  <c:v>16643.879848933335</c:v>
                </c:pt>
                <c:pt idx="5452">
                  <c:v>16642.658635007308</c:v>
                </c:pt>
                <c:pt idx="5453">
                  <c:v>16640.834949977605</c:v>
                </c:pt>
                <c:pt idx="5454">
                  <c:v>16640.680769618655</c:v>
                </c:pt>
                <c:pt idx="5455">
                  <c:v>16640.536705935578</c:v>
                </c:pt>
                <c:pt idx="5456">
                  <c:v>16634.468930665385</c:v>
                </c:pt>
                <c:pt idx="5457">
                  <c:v>16629.923872146421</c:v>
                </c:pt>
                <c:pt idx="5458">
                  <c:v>16627.706272454325</c:v>
                </c:pt>
                <c:pt idx="5459">
                  <c:v>16627.01262700876</c:v>
                </c:pt>
                <c:pt idx="5460">
                  <c:v>16618.57522678269</c:v>
                </c:pt>
                <c:pt idx="5461">
                  <c:v>16604.130109990412</c:v>
                </c:pt>
                <c:pt idx="5462">
                  <c:v>16602.423606909742</c:v>
                </c:pt>
                <c:pt idx="5463">
                  <c:v>16601.777332976872</c:v>
                </c:pt>
                <c:pt idx="5464">
                  <c:v>16598.682754326535</c:v>
                </c:pt>
                <c:pt idx="5465">
                  <c:v>16584.687430894071</c:v>
                </c:pt>
                <c:pt idx="5466">
                  <c:v>16582.077723388269</c:v>
                </c:pt>
                <c:pt idx="5467">
                  <c:v>16581.046513089808</c:v>
                </c:pt>
                <c:pt idx="5468">
                  <c:v>16579.930756550191</c:v>
                </c:pt>
                <c:pt idx="5469">
                  <c:v>16576.933090422102</c:v>
                </c:pt>
                <c:pt idx="5470">
                  <c:v>16572.324123015129</c:v>
                </c:pt>
                <c:pt idx="5471">
                  <c:v>16571.886220811492</c:v>
                </c:pt>
                <c:pt idx="5472">
                  <c:v>16570.795677463077</c:v>
                </c:pt>
                <c:pt idx="5473">
                  <c:v>16568.210499239809</c:v>
                </c:pt>
                <c:pt idx="5474">
                  <c:v>16562.874280077725</c:v>
                </c:pt>
                <c:pt idx="5475">
                  <c:v>16561.569290225383</c:v>
                </c:pt>
                <c:pt idx="5476">
                  <c:v>16558.89837980043</c:v>
                </c:pt>
                <c:pt idx="5477">
                  <c:v>16555.529715456349</c:v>
                </c:pt>
                <c:pt idx="5478">
                  <c:v>16549.209381562567</c:v>
                </c:pt>
                <c:pt idx="5479">
                  <c:v>16547.865627494455</c:v>
                </c:pt>
                <c:pt idx="5480">
                  <c:v>16547.493017693527</c:v>
                </c:pt>
                <c:pt idx="5481">
                  <c:v>16541.557933497068</c:v>
                </c:pt>
                <c:pt idx="5482">
                  <c:v>16534.993017001554</c:v>
                </c:pt>
                <c:pt idx="5483">
                  <c:v>16534.890323123687</c:v>
                </c:pt>
                <c:pt idx="5484">
                  <c:v>16534.817595928074</c:v>
                </c:pt>
                <c:pt idx="5485">
                  <c:v>16534.068981946155</c:v>
                </c:pt>
                <c:pt idx="5486">
                  <c:v>16524.916339339554</c:v>
                </c:pt>
                <c:pt idx="5487">
                  <c:v>16523.23334606718</c:v>
                </c:pt>
                <c:pt idx="5488">
                  <c:v>16519.601865749231</c:v>
                </c:pt>
                <c:pt idx="5489">
                  <c:v>16518.909931645707</c:v>
                </c:pt>
                <c:pt idx="5490">
                  <c:v>16510.821007314615</c:v>
                </c:pt>
                <c:pt idx="5491">
                  <c:v>16506.944447349935</c:v>
                </c:pt>
                <c:pt idx="5492">
                  <c:v>16505.538961057948</c:v>
                </c:pt>
                <c:pt idx="5493">
                  <c:v>16504.817971256154</c:v>
                </c:pt>
                <c:pt idx="5494">
                  <c:v>16503.552000342213</c:v>
                </c:pt>
                <c:pt idx="5495">
                  <c:v>16496.467645286539</c:v>
                </c:pt>
                <c:pt idx="5496">
                  <c:v>16494.444446521513</c:v>
                </c:pt>
                <c:pt idx="5497">
                  <c:v>16493.607377882883</c:v>
                </c:pt>
                <c:pt idx="5498">
                  <c:v>16492.744064207964</c:v>
                </c:pt>
                <c:pt idx="5499">
                  <c:v>16488.86200105269</c:v>
                </c:pt>
                <c:pt idx="5500">
                  <c:v>16483.939114613171</c:v>
                </c:pt>
                <c:pt idx="5501">
                  <c:v>16479.626201477509</c:v>
                </c:pt>
                <c:pt idx="5502">
                  <c:v>16474.255488419192</c:v>
                </c:pt>
                <c:pt idx="5503">
                  <c:v>16472.052237885848</c:v>
                </c:pt>
                <c:pt idx="5504">
                  <c:v>16468.041619507498</c:v>
                </c:pt>
                <c:pt idx="5505">
                  <c:v>16465.088266179806</c:v>
                </c:pt>
                <c:pt idx="5506">
                  <c:v>16463.778669363877</c:v>
                </c:pt>
                <c:pt idx="5507">
                  <c:v>16462.719910813848</c:v>
                </c:pt>
                <c:pt idx="5508">
                  <c:v>16460.930401891135</c:v>
                </c:pt>
                <c:pt idx="5509">
                  <c:v>16457.994548917308</c:v>
                </c:pt>
                <c:pt idx="5510">
                  <c:v>16457.956551066134</c:v>
                </c:pt>
                <c:pt idx="5511">
                  <c:v>16455.952827869714</c:v>
                </c:pt>
                <c:pt idx="5512">
                  <c:v>16447.752208204478</c:v>
                </c:pt>
                <c:pt idx="5513">
                  <c:v>16441.846410457274</c:v>
                </c:pt>
                <c:pt idx="5514">
                  <c:v>16441.615155178653</c:v>
                </c:pt>
                <c:pt idx="5515">
                  <c:v>16441.083201798439</c:v>
                </c:pt>
                <c:pt idx="5516">
                  <c:v>16437.590140894998</c:v>
                </c:pt>
                <c:pt idx="5517">
                  <c:v>16435.781513354359</c:v>
                </c:pt>
                <c:pt idx="5518">
                  <c:v>16434.957080774784</c:v>
                </c:pt>
                <c:pt idx="5519">
                  <c:v>16430.980960343655</c:v>
                </c:pt>
                <c:pt idx="5520">
                  <c:v>16428.726676697384</c:v>
                </c:pt>
                <c:pt idx="5521">
                  <c:v>16427.017182531155</c:v>
                </c:pt>
                <c:pt idx="5522">
                  <c:v>16424.405475523563</c:v>
                </c:pt>
                <c:pt idx="5523">
                  <c:v>16423.741319592114</c:v>
                </c:pt>
                <c:pt idx="5524">
                  <c:v>16423.242975435576</c:v>
                </c:pt>
                <c:pt idx="5525">
                  <c:v>16421.18801518673</c:v>
                </c:pt>
                <c:pt idx="5526">
                  <c:v>16420.533200663591</c:v>
                </c:pt>
                <c:pt idx="5527">
                  <c:v>16418.149958502279</c:v>
                </c:pt>
                <c:pt idx="5528">
                  <c:v>16414.701130479807</c:v>
                </c:pt>
                <c:pt idx="5529">
                  <c:v>16407.897925212117</c:v>
                </c:pt>
                <c:pt idx="5530">
                  <c:v>16390.856478716923</c:v>
                </c:pt>
                <c:pt idx="5531">
                  <c:v>16388.578750166827</c:v>
                </c:pt>
                <c:pt idx="5532">
                  <c:v>16386.232972915383</c:v>
                </c:pt>
                <c:pt idx="5533">
                  <c:v>16385.791106197757</c:v>
                </c:pt>
                <c:pt idx="5534">
                  <c:v>16385.464822239239</c:v>
                </c:pt>
                <c:pt idx="5535">
                  <c:v>16385.190891720609</c:v>
                </c:pt>
                <c:pt idx="5536">
                  <c:v>16384.091181069132</c:v>
                </c:pt>
                <c:pt idx="5537">
                  <c:v>16379.312707451412</c:v>
                </c:pt>
                <c:pt idx="5538">
                  <c:v>16374.682088845386</c:v>
                </c:pt>
                <c:pt idx="5539">
                  <c:v>16372.510184088802</c:v>
                </c:pt>
                <c:pt idx="5540">
                  <c:v>16371.759239777404</c:v>
                </c:pt>
                <c:pt idx="5541">
                  <c:v>16369.804578555928</c:v>
                </c:pt>
                <c:pt idx="5542">
                  <c:v>16367.835681153141</c:v>
                </c:pt>
                <c:pt idx="5543">
                  <c:v>16357.367501193919</c:v>
                </c:pt>
                <c:pt idx="5544">
                  <c:v>16354.64506796859</c:v>
                </c:pt>
                <c:pt idx="5545">
                  <c:v>16346.574857262693</c:v>
                </c:pt>
                <c:pt idx="5546">
                  <c:v>16346.459378204088</c:v>
                </c:pt>
                <c:pt idx="5547">
                  <c:v>16337.686554859787</c:v>
                </c:pt>
                <c:pt idx="5548">
                  <c:v>16337.379761991891</c:v>
                </c:pt>
                <c:pt idx="5549">
                  <c:v>16335.487867684615</c:v>
                </c:pt>
                <c:pt idx="5550">
                  <c:v>16334.529338845385</c:v>
                </c:pt>
                <c:pt idx="5551">
                  <c:v>16329.811608255963</c:v>
                </c:pt>
                <c:pt idx="5552">
                  <c:v>16327.113170336646</c:v>
                </c:pt>
                <c:pt idx="5553">
                  <c:v>16326.633450799904</c:v>
                </c:pt>
                <c:pt idx="5554">
                  <c:v>16321.672239281537</c:v>
                </c:pt>
                <c:pt idx="5555">
                  <c:v>16320.890694130236</c:v>
                </c:pt>
                <c:pt idx="5556">
                  <c:v>16315.35249305077</c:v>
                </c:pt>
                <c:pt idx="5557">
                  <c:v>16315.267775136281</c:v>
                </c:pt>
                <c:pt idx="5558">
                  <c:v>16310.18412472731</c:v>
                </c:pt>
                <c:pt idx="5559">
                  <c:v>16307.918791952872</c:v>
                </c:pt>
                <c:pt idx="5560">
                  <c:v>16307.190795366116</c:v>
                </c:pt>
                <c:pt idx="5561">
                  <c:v>16303.565187068782</c:v>
                </c:pt>
                <c:pt idx="5562">
                  <c:v>16300.427746556248</c:v>
                </c:pt>
                <c:pt idx="5563">
                  <c:v>16299.982197715546</c:v>
                </c:pt>
                <c:pt idx="5564">
                  <c:v>16297.500419284615</c:v>
                </c:pt>
                <c:pt idx="5565">
                  <c:v>16296.441058894497</c:v>
                </c:pt>
                <c:pt idx="5566">
                  <c:v>16292.626102357548</c:v>
                </c:pt>
                <c:pt idx="5567">
                  <c:v>16288.700759327068</c:v>
                </c:pt>
                <c:pt idx="5568">
                  <c:v>16286.827958859614</c:v>
                </c:pt>
                <c:pt idx="5569">
                  <c:v>16285.542876531923</c:v>
                </c:pt>
                <c:pt idx="5570">
                  <c:v>16285.365983915652</c:v>
                </c:pt>
                <c:pt idx="5571">
                  <c:v>16274.966145709615</c:v>
                </c:pt>
                <c:pt idx="5572">
                  <c:v>16270.96189917439</c:v>
                </c:pt>
                <c:pt idx="5573">
                  <c:v>16270.072887088942</c:v>
                </c:pt>
                <c:pt idx="5574">
                  <c:v>16268.944265716154</c:v>
                </c:pt>
                <c:pt idx="5575">
                  <c:v>16261.876759165867</c:v>
                </c:pt>
                <c:pt idx="5576">
                  <c:v>16261.544969115064</c:v>
                </c:pt>
                <c:pt idx="5577">
                  <c:v>16261.466554708621</c:v>
                </c:pt>
                <c:pt idx="5578">
                  <c:v>16260.091952047662</c:v>
                </c:pt>
                <c:pt idx="5579">
                  <c:v>16256.969942501537</c:v>
                </c:pt>
                <c:pt idx="5580">
                  <c:v>16255.068795696219</c:v>
                </c:pt>
                <c:pt idx="5581">
                  <c:v>16253.338738724999</c:v>
                </c:pt>
                <c:pt idx="5582">
                  <c:v>16248.110587433366</c:v>
                </c:pt>
                <c:pt idx="5583">
                  <c:v>16245.855628351603</c:v>
                </c:pt>
                <c:pt idx="5584">
                  <c:v>16243.349737127757</c:v>
                </c:pt>
                <c:pt idx="5585">
                  <c:v>16241.518659858462</c:v>
                </c:pt>
                <c:pt idx="5586">
                  <c:v>16240.988602879383</c:v>
                </c:pt>
                <c:pt idx="5587">
                  <c:v>16240.790145393963</c:v>
                </c:pt>
                <c:pt idx="5588">
                  <c:v>16239.843673472104</c:v>
                </c:pt>
                <c:pt idx="5589">
                  <c:v>16237.169375877791</c:v>
                </c:pt>
                <c:pt idx="5590">
                  <c:v>16236.727446043078</c:v>
                </c:pt>
                <c:pt idx="5591">
                  <c:v>16236.549773350731</c:v>
                </c:pt>
                <c:pt idx="5592">
                  <c:v>16234.704557646901</c:v>
                </c:pt>
                <c:pt idx="5593">
                  <c:v>16231.298069401249</c:v>
                </c:pt>
                <c:pt idx="5594">
                  <c:v>16227.821760601988</c:v>
                </c:pt>
                <c:pt idx="5595">
                  <c:v>16227.169902957468</c:v>
                </c:pt>
                <c:pt idx="5596">
                  <c:v>16226.636590206705</c:v>
                </c:pt>
                <c:pt idx="5597">
                  <c:v>16225.246935640533</c:v>
                </c:pt>
                <c:pt idx="5598">
                  <c:v>16223.732097499103</c:v>
                </c:pt>
                <c:pt idx="5599">
                  <c:v>16220.29405311886</c:v>
                </c:pt>
                <c:pt idx="5600">
                  <c:v>16214.447126808334</c:v>
                </c:pt>
                <c:pt idx="5601">
                  <c:v>16211.916942186026</c:v>
                </c:pt>
                <c:pt idx="5602">
                  <c:v>16210.361541666345</c:v>
                </c:pt>
                <c:pt idx="5603">
                  <c:v>16203.716496679037</c:v>
                </c:pt>
                <c:pt idx="5604">
                  <c:v>16200.824787745865</c:v>
                </c:pt>
                <c:pt idx="5605">
                  <c:v>16197.388664354614</c:v>
                </c:pt>
                <c:pt idx="5606">
                  <c:v>16194.187735985768</c:v>
                </c:pt>
                <c:pt idx="5607">
                  <c:v>16191.60844310872</c:v>
                </c:pt>
                <c:pt idx="5608">
                  <c:v>16191.564793958654</c:v>
                </c:pt>
                <c:pt idx="5609">
                  <c:v>16185.187383671027</c:v>
                </c:pt>
                <c:pt idx="5610">
                  <c:v>16179.260537981541</c:v>
                </c:pt>
                <c:pt idx="5611">
                  <c:v>16179.135955324788</c:v>
                </c:pt>
                <c:pt idx="5612">
                  <c:v>16173.071553548463</c:v>
                </c:pt>
                <c:pt idx="5613">
                  <c:v>16173.057070841989</c:v>
                </c:pt>
                <c:pt idx="5614">
                  <c:v>16172.061994992893</c:v>
                </c:pt>
                <c:pt idx="5615">
                  <c:v>16159.44707652</c:v>
                </c:pt>
                <c:pt idx="5616">
                  <c:v>16158.748532545387</c:v>
                </c:pt>
                <c:pt idx="5617">
                  <c:v>16157.970399856154</c:v>
                </c:pt>
                <c:pt idx="5618">
                  <c:v>16156.609751687307</c:v>
                </c:pt>
                <c:pt idx="5619">
                  <c:v>16154.631886298654</c:v>
                </c:pt>
                <c:pt idx="5620">
                  <c:v>16154.487822615578</c:v>
                </c:pt>
                <c:pt idx="5621">
                  <c:v>16154.340914364229</c:v>
                </c:pt>
                <c:pt idx="5622">
                  <c:v>16147.943439351997</c:v>
                </c:pt>
                <c:pt idx="5623">
                  <c:v>16143.635008551348</c:v>
                </c:pt>
                <c:pt idx="5624">
                  <c:v>16143.61028249045</c:v>
                </c:pt>
                <c:pt idx="5625">
                  <c:v>16142.83446405173</c:v>
                </c:pt>
                <c:pt idx="5626">
                  <c:v>16141.657389134327</c:v>
                </c:pt>
                <c:pt idx="5627">
                  <c:v>16140.501750478557</c:v>
                </c:pt>
                <c:pt idx="5628">
                  <c:v>16133.773478482917</c:v>
                </c:pt>
                <c:pt idx="5629">
                  <c:v>16127.210642025108</c:v>
                </c:pt>
                <c:pt idx="5630">
                  <c:v>16121.866871033844</c:v>
                </c:pt>
                <c:pt idx="5631">
                  <c:v>16121.670148091538</c:v>
                </c:pt>
                <c:pt idx="5632">
                  <c:v>16121.439609034906</c:v>
                </c:pt>
                <c:pt idx="5633">
                  <c:v>16117.482533566894</c:v>
                </c:pt>
                <c:pt idx="5634">
                  <c:v>16117.175748002672</c:v>
                </c:pt>
                <c:pt idx="5635">
                  <c:v>16115.457064171902</c:v>
                </c:pt>
                <c:pt idx="5636">
                  <c:v>16108.840021026923</c:v>
                </c:pt>
                <c:pt idx="5637">
                  <c:v>16107.274159560366</c:v>
                </c:pt>
                <c:pt idx="5638">
                  <c:v>16106.188821420286</c:v>
                </c:pt>
                <c:pt idx="5639">
                  <c:v>16105.088374537767</c:v>
                </c:pt>
                <c:pt idx="5640">
                  <c:v>16104.040821869423</c:v>
                </c:pt>
                <c:pt idx="5641">
                  <c:v>16101.648013235159</c:v>
                </c:pt>
                <c:pt idx="5642">
                  <c:v>16098.63854757407</c:v>
                </c:pt>
                <c:pt idx="5643">
                  <c:v>16096.507170911536</c:v>
                </c:pt>
                <c:pt idx="5644">
                  <c:v>16090.157408350437</c:v>
                </c:pt>
                <c:pt idx="5645">
                  <c:v>16089.677340862609</c:v>
                </c:pt>
                <c:pt idx="5646">
                  <c:v>16089.588840769231</c:v>
                </c:pt>
                <c:pt idx="5647">
                  <c:v>16087.999952969998</c:v>
                </c:pt>
                <c:pt idx="5648">
                  <c:v>16085.27489978327</c:v>
                </c:pt>
                <c:pt idx="5649">
                  <c:v>16084.746794143079</c:v>
                </c:pt>
                <c:pt idx="5650">
                  <c:v>16084.622217298345</c:v>
                </c:pt>
                <c:pt idx="5651">
                  <c:v>16082.161615919809</c:v>
                </c:pt>
                <c:pt idx="5652">
                  <c:v>16078.323610005556</c:v>
                </c:pt>
                <c:pt idx="5653">
                  <c:v>16077.093046119016</c:v>
                </c:pt>
                <c:pt idx="5654">
                  <c:v>16076.825396757726</c:v>
                </c:pt>
                <c:pt idx="5655">
                  <c:v>16071.221417342947</c:v>
                </c:pt>
                <c:pt idx="5656">
                  <c:v>16071.184766098848</c:v>
                </c:pt>
                <c:pt idx="5657">
                  <c:v>16067.372883283155</c:v>
                </c:pt>
                <c:pt idx="5658">
                  <c:v>16065.126281647596</c:v>
                </c:pt>
                <c:pt idx="5659">
                  <c:v>16064.908890277502</c:v>
                </c:pt>
                <c:pt idx="5660">
                  <c:v>16064.479766281998</c:v>
                </c:pt>
                <c:pt idx="5661">
                  <c:v>16063.160498242563</c:v>
                </c:pt>
                <c:pt idx="5662">
                  <c:v>16061.030863559396</c:v>
                </c:pt>
                <c:pt idx="5663">
                  <c:v>16053.003978307788</c:v>
                </c:pt>
                <c:pt idx="5664">
                  <c:v>16051.894435938942</c:v>
                </c:pt>
                <c:pt idx="5665">
                  <c:v>16048.841439803686</c:v>
                </c:pt>
                <c:pt idx="5666">
                  <c:v>16048.768712608076</c:v>
                </c:pt>
                <c:pt idx="5667">
                  <c:v>16048.020098626155</c:v>
                </c:pt>
                <c:pt idx="5668">
                  <c:v>16047.006772100429</c:v>
                </c:pt>
                <c:pt idx="5669">
                  <c:v>16040.87939701978</c:v>
                </c:pt>
                <c:pt idx="5670">
                  <c:v>16039.44147689177</c:v>
                </c:pt>
                <c:pt idx="5671">
                  <c:v>16037.241042652031</c:v>
                </c:pt>
                <c:pt idx="5672">
                  <c:v>16037.198423731497</c:v>
                </c:pt>
                <c:pt idx="5673">
                  <c:v>16037.18446274718</c:v>
                </c:pt>
                <c:pt idx="5674">
                  <c:v>16026.508702202305</c:v>
                </c:pt>
                <c:pt idx="5675">
                  <c:v>16019.49007773795</c:v>
                </c:pt>
                <c:pt idx="5676">
                  <c:v>16019.370744490117</c:v>
                </c:pt>
                <c:pt idx="5677">
                  <c:v>16018.769087936154</c:v>
                </c:pt>
                <c:pt idx="5678">
                  <c:v>16012.638794853461</c:v>
                </c:pt>
                <c:pt idx="5679">
                  <c:v>16011.896095098398</c:v>
                </c:pt>
                <c:pt idx="5680">
                  <c:v>16010.418761966539</c:v>
                </c:pt>
                <c:pt idx="5681">
                  <c:v>16008.395563201513</c:v>
                </c:pt>
                <c:pt idx="5682">
                  <c:v>16008.283676656572</c:v>
                </c:pt>
                <c:pt idx="5683">
                  <c:v>16007.707177860255</c:v>
                </c:pt>
                <c:pt idx="5684">
                  <c:v>16007.558494562885</c:v>
                </c:pt>
                <c:pt idx="5685">
                  <c:v>16005.795679487683</c:v>
                </c:pt>
                <c:pt idx="5686">
                  <c:v>16004.334475871923</c:v>
                </c:pt>
                <c:pt idx="5687">
                  <c:v>16004.209761190961</c:v>
                </c:pt>
                <c:pt idx="5688">
                  <c:v>16003.565651798366</c:v>
                </c:pt>
                <c:pt idx="5689">
                  <c:v>15992.039807056221</c:v>
                </c:pt>
                <c:pt idx="5690">
                  <c:v>15989.95222889837</c:v>
                </c:pt>
                <c:pt idx="5691">
                  <c:v>15988.206605099191</c:v>
                </c:pt>
                <c:pt idx="5692">
                  <c:v>15986.29954292591</c:v>
                </c:pt>
                <c:pt idx="5693">
                  <c:v>15981.9927361875</c:v>
                </c:pt>
                <c:pt idx="5694">
                  <c:v>15980.819850974878</c:v>
                </c:pt>
                <c:pt idx="5695">
                  <c:v>15979.039382859808</c:v>
                </c:pt>
                <c:pt idx="5696">
                  <c:v>15977.729786043878</c:v>
                </c:pt>
                <c:pt idx="5697">
                  <c:v>15976.099695818588</c:v>
                </c:pt>
                <c:pt idx="5698">
                  <c:v>15969.178745532694</c:v>
                </c:pt>
                <c:pt idx="5699">
                  <c:v>15965.721364819488</c:v>
                </c:pt>
                <c:pt idx="5700">
                  <c:v>15955.566271858654</c:v>
                </c:pt>
                <c:pt idx="5701">
                  <c:v>15954.805321410577</c:v>
                </c:pt>
                <c:pt idx="5702">
                  <c:v>15949.416393331196</c:v>
                </c:pt>
                <c:pt idx="5703">
                  <c:v>15949.063109465495</c:v>
                </c:pt>
                <c:pt idx="5704">
                  <c:v>15942.406559766014</c:v>
                </c:pt>
                <c:pt idx="5705">
                  <c:v>15940.968299211156</c:v>
                </c:pt>
                <c:pt idx="5706">
                  <c:v>15937.692436272113</c:v>
                </c:pt>
                <c:pt idx="5707">
                  <c:v>15932.101075182278</c:v>
                </c:pt>
                <c:pt idx="5708">
                  <c:v>15924.717693136154</c:v>
                </c:pt>
                <c:pt idx="5709">
                  <c:v>15918.246060378631</c:v>
                </c:pt>
                <c:pt idx="5710">
                  <c:v>15910.567050187405</c:v>
                </c:pt>
                <c:pt idx="5711">
                  <c:v>15909.721933701539</c:v>
                </c:pt>
                <c:pt idx="5712">
                  <c:v>15906.967588805075</c:v>
                </c:pt>
                <c:pt idx="5713">
                  <c:v>15904.807595396924</c:v>
                </c:pt>
                <c:pt idx="5714">
                  <c:v>15902.529866846829</c:v>
                </c:pt>
                <c:pt idx="5715">
                  <c:v>15901.746897063074</c:v>
                </c:pt>
                <c:pt idx="5716">
                  <c:v>15892.801876538948</c:v>
                </c:pt>
                <c:pt idx="5717">
                  <c:v>15883.755695235928</c:v>
                </c:pt>
                <c:pt idx="5718">
                  <c:v>15876.375997816454</c:v>
                </c:pt>
                <c:pt idx="5719">
                  <c:v>15869.618401483845</c:v>
                </c:pt>
                <c:pt idx="5720">
                  <c:v>15865.347809594981</c:v>
                </c:pt>
                <c:pt idx="5721">
                  <c:v>15862.67219754673</c:v>
                </c:pt>
                <c:pt idx="5722">
                  <c:v>15847.404925836165</c:v>
                </c:pt>
                <c:pt idx="5723">
                  <c:v>15843.735088657986</c:v>
                </c:pt>
                <c:pt idx="5724">
                  <c:v>15840.584567479904</c:v>
                </c:pt>
                <c:pt idx="5725">
                  <c:v>15838.68821904737</c:v>
                </c:pt>
                <c:pt idx="5726">
                  <c:v>15835.623355961538</c:v>
                </c:pt>
                <c:pt idx="5727">
                  <c:v>15829.492228993962</c:v>
                </c:pt>
                <c:pt idx="5728">
                  <c:v>15813.474411237179</c:v>
                </c:pt>
                <c:pt idx="5729">
                  <c:v>15805.780296459998</c:v>
                </c:pt>
                <c:pt idx="5730">
                  <c:v>15800.337165797886</c:v>
                </c:pt>
                <c:pt idx="5731">
                  <c:v>15799.589615360128</c:v>
                </c:pt>
                <c:pt idx="5732">
                  <c:v>15798.368752453267</c:v>
                </c:pt>
                <c:pt idx="5733">
                  <c:v>15797.999583287308</c:v>
                </c:pt>
                <c:pt idx="5734">
                  <c:v>15796.584291248395</c:v>
                </c:pt>
                <c:pt idx="5735">
                  <c:v>15795.14950961186</c:v>
                </c:pt>
                <c:pt idx="5736">
                  <c:v>15795.045464158655</c:v>
                </c:pt>
                <c:pt idx="5737">
                  <c:v>15793.699704001156</c:v>
                </c:pt>
                <c:pt idx="5738">
                  <c:v>15790.031386018483</c:v>
                </c:pt>
                <c:pt idx="5739">
                  <c:v>15788.917262389616</c:v>
                </c:pt>
                <c:pt idx="5740">
                  <c:v>15779.06535107046</c:v>
                </c:pt>
                <c:pt idx="5741">
                  <c:v>15778.44239237233</c:v>
                </c:pt>
                <c:pt idx="5742">
                  <c:v>15775.827875845867</c:v>
                </c:pt>
                <c:pt idx="5743">
                  <c:v>15775.417671388621</c:v>
                </c:pt>
                <c:pt idx="5744">
                  <c:v>15772.173761547499</c:v>
                </c:pt>
                <c:pt idx="5745">
                  <c:v>15770.921059181537</c:v>
                </c:pt>
                <c:pt idx="5746">
                  <c:v>15769.019912376216</c:v>
                </c:pt>
                <c:pt idx="5747">
                  <c:v>15767.289855404999</c:v>
                </c:pt>
                <c:pt idx="5748">
                  <c:v>15766.630136273612</c:v>
                </c:pt>
                <c:pt idx="5749">
                  <c:v>15762.985174888168</c:v>
                </c:pt>
                <c:pt idx="5750">
                  <c:v>15761.846267671732</c:v>
                </c:pt>
                <c:pt idx="5751">
                  <c:v>15761.097653689807</c:v>
                </c:pt>
                <c:pt idx="5752">
                  <c:v>15748.732575835393</c:v>
                </c:pt>
                <c:pt idx="5753">
                  <c:v>15748.159721986509</c:v>
                </c:pt>
                <c:pt idx="5754">
                  <c:v>15748.070247223557</c:v>
                </c:pt>
                <c:pt idx="5755">
                  <c:v>15741.772877281988</c:v>
                </c:pt>
                <c:pt idx="5756">
                  <c:v>15738.031208480134</c:v>
                </c:pt>
                <c:pt idx="5757">
                  <c:v>15733.264720514557</c:v>
                </c:pt>
                <c:pt idx="5758">
                  <c:v>15731.273050172307</c:v>
                </c:pt>
                <c:pt idx="5759">
                  <c:v>15725.868058866026</c:v>
                </c:pt>
                <c:pt idx="5760">
                  <c:v>15724.312658346345</c:v>
                </c:pt>
                <c:pt idx="5761">
                  <c:v>15719.644221444518</c:v>
                </c:pt>
                <c:pt idx="5762">
                  <c:v>15717.667613359037</c:v>
                </c:pt>
                <c:pt idx="5763">
                  <c:v>15713.121554872499</c:v>
                </c:pt>
                <c:pt idx="5764">
                  <c:v>15711.339781034614</c:v>
                </c:pt>
                <c:pt idx="5765">
                  <c:v>15706.385675299307</c:v>
                </c:pt>
                <c:pt idx="5766">
                  <c:v>15705.55955978872</c:v>
                </c:pt>
                <c:pt idx="5767">
                  <c:v>15705.411956464153</c:v>
                </c:pt>
                <c:pt idx="5768">
                  <c:v>15704.100020710612</c:v>
                </c:pt>
                <c:pt idx="5769">
                  <c:v>15699.138500351028</c:v>
                </c:pt>
                <c:pt idx="5770">
                  <c:v>15689.926221140064</c:v>
                </c:pt>
                <c:pt idx="5771">
                  <c:v>15687.008187521989</c:v>
                </c:pt>
                <c:pt idx="5772">
                  <c:v>15672.492500916027</c:v>
                </c:pt>
                <c:pt idx="5773">
                  <c:v>15668.29203104423</c:v>
                </c:pt>
                <c:pt idx="5774">
                  <c:v>15663.628705106252</c:v>
                </c:pt>
                <c:pt idx="5775">
                  <c:v>15662.05383155452</c:v>
                </c:pt>
                <c:pt idx="5776">
                  <c:v>15661.894556031997</c:v>
                </c:pt>
                <c:pt idx="5777">
                  <c:v>15657.586125231348</c:v>
                </c:pt>
                <c:pt idx="5778">
                  <c:v>15654.452867158558</c:v>
                </c:pt>
                <c:pt idx="5779">
                  <c:v>15652.988187470195</c:v>
                </c:pt>
                <c:pt idx="5780">
                  <c:v>15647.963641861645</c:v>
                </c:pt>
                <c:pt idx="5781">
                  <c:v>15647.724595162917</c:v>
                </c:pt>
                <c:pt idx="5782">
                  <c:v>15646.961413367308</c:v>
                </c:pt>
                <c:pt idx="5783">
                  <c:v>15645.165908052788</c:v>
                </c:pt>
                <c:pt idx="5784">
                  <c:v>15630.000352690449</c:v>
                </c:pt>
                <c:pt idx="5785">
                  <c:v>15625.10282697575</c:v>
                </c:pt>
                <c:pt idx="5786">
                  <c:v>15622.791137706923</c:v>
                </c:pt>
                <c:pt idx="5787">
                  <c:v>15620.139938100287</c:v>
                </c:pt>
                <c:pt idx="5788">
                  <c:v>15620.064786422181</c:v>
                </c:pt>
                <c:pt idx="5789">
                  <c:v>15619.438536146923</c:v>
                </c:pt>
                <c:pt idx="5790">
                  <c:v>15617.991938549423</c:v>
                </c:pt>
                <c:pt idx="5791">
                  <c:v>15615.599129915159</c:v>
                </c:pt>
                <c:pt idx="5792">
                  <c:v>15610.458287591537</c:v>
                </c:pt>
                <c:pt idx="5793">
                  <c:v>15609.344219339046</c:v>
                </c:pt>
                <c:pt idx="5794">
                  <c:v>15605.720186399682</c:v>
                </c:pt>
                <c:pt idx="5795">
                  <c:v>15601.951069649998</c:v>
                </c:pt>
                <c:pt idx="5796">
                  <c:v>15599.22601646327</c:v>
                </c:pt>
                <c:pt idx="5797">
                  <c:v>15598.363737269125</c:v>
                </c:pt>
                <c:pt idx="5798">
                  <c:v>15596.556616093163</c:v>
                </c:pt>
                <c:pt idx="5799">
                  <c:v>15592.322968192952</c:v>
                </c:pt>
                <c:pt idx="5800">
                  <c:v>15585.135882778848</c:v>
                </c:pt>
                <c:pt idx="5801">
                  <c:v>15584.942830291528</c:v>
                </c:pt>
                <c:pt idx="5802">
                  <c:v>15583.495229236281</c:v>
                </c:pt>
                <c:pt idx="5803">
                  <c:v>15581.326683825129</c:v>
                </c:pt>
                <c:pt idx="5804">
                  <c:v>15579.745946791443</c:v>
                </c:pt>
                <c:pt idx="5805">
                  <c:v>15578.860006957502</c:v>
                </c:pt>
                <c:pt idx="5806">
                  <c:v>15575.759745378464</c:v>
                </c:pt>
                <c:pt idx="5807">
                  <c:v>15571.052010341669</c:v>
                </c:pt>
                <c:pt idx="5808">
                  <c:v>15568.376362059231</c:v>
                </c:pt>
                <c:pt idx="5809">
                  <c:v>15567.639597092098</c:v>
                </c:pt>
                <c:pt idx="5810">
                  <c:v>15567.330850998173</c:v>
                </c:pt>
                <c:pt idx="5811">
                  <c:v>15566.955094987788</c:v>
                </c:pt>
                <c:pt idx="5812">
                  <c:v>15565.845552618941</c:v>
                </c:pt>
                <c:pt idx="5813">
                  <c:v>15560.5638547445</c:v>
                </c:pt>
                <c:pt idx="5814">
                  <c:v>15558.873438906347</c:v>
                </c:pt>
                <c:pt idx="5815">
                  <c:v>15554.830513699781</c:v>
                </c:pt>
                <c:pt idx="5816">
                  <c:v>15552.812688716496</c:v>
                </c:pt>
                <c:pt idx="5817">
                  <c:v>15549.181138794018</c:v>
                </c:pt>
                <c:pt idx="5818">
                  <c:v>15546.626261023848</c:v>
                </c:pt>
                <c:pt idx="5819">
                  <c:v>15545.073756731537</c:v>
                </c:pt>
                <c:pt idx="5820">
                  <c:v>15541.591952427354</c:v>
                </c:pt>
                <c:pt idx="5821">
                  <c:v>15541.335514285094</c:v>
                </c:pt>
                <c:pt idx="5822">
                  <c:v>15540.459818882309</c:v>
                </c:pt>
                <c:pt idx="5823">
                  <c:v>15530.829172799951</c:v>
                </c:pt>
                <c:pt idx="5824">
                  <c:v>15530.548791154919</c:v>
                </c:pt>
                <c:pt idx="5825">
                  <c:v>15527.702038964359</c:v>
                </c:pt>
                <c:pt idx="5826">
                  <c:v>15527.28306005151</c:v>
                </c:pt>
                <c:pt idx="5827">
                  <c:v>15526.589911533461</c:v>
                </c:pt>
                <c:pt idx="5828">
                  <c:v>15524.476111066155</c:v>
                </c:pt>
                <c:pt idx="5829">
                  <c:v>15521.658294540255</c:v>
                </c:pt>
                <c:pt idx="5830">
                  <c:v>15518.160877870961</c:v>
                </c:pt>
                <c:pt idx="5831">
                  <c:v>15517.516768478366</c:v>
                </c:pt>
                <c:pt idx="5832">
                  <c:v>15510.129618090088</c:v>
                </c:pt>
                <c:pt idx="5833">
                  <c:v>15509.919224104277</c:v>
                </c:pt>
                <c:pt idx="5834">
                  <c:v>15501.842153033431</c:v>
                </c:pt>
                <c:pt idx="5835">
                  <c:v>15490.050812498588</c:v>
                </c:pt>
                <c:pt idx="5836">
                  <c:v>15489.618825078045</c:v>
                </c:pt>
                <c:pt idx="5837">
                  <c:v>15483.129862212694</c:v>
                </c:pt>
                <c:pt idx="5838">
                  <c:v>15481.754188598665</c:v>
                </c:pt>
                <c:pt idx="5839">
                  <c:v>15480.367410468656</c:v>
                </c:pt>
                <c:pt idx="5840">
                  <c:v>15479.672481499489</c:v>
                </c:pt>
                <c:pt idx="5841">
                  <c:v>15476.633924744805</c:v>
                </c:pt>
                <c:pt idx="5842">
                  <c:v>15466.207091125107</c:v>
                </c:pt>
                <c:pt idx="5843">
                  <c:v>15461.964143603365</c:v>
                </c:pt>
                <c:pt idx="5844">
                  <c:v>15460.229074580369</c:v>
                </c:pt>
                <c:pt idx="5845">
                  <c:v>15455.319098616055</c:v>
                </c:pt>
                <c:pt idx="5846">
                  <c:v>15453.425268146604</c:v>
                </c:pt>
                <c:pt idx="5847">
                  <c:v>15446.143240520032</c:v>
                </c:pt>
                <c:pt idx="5848">
                  <c:v>15445.813772324786</c:v>
                </c:pt>
                <c:pt idx="5849">
                  <c:v>15444.781563679135</c:v>
                </c:pt>
                <c:pt idx="5850">
                  <c:v>15438.668809816154</c:v>
                </c:pt>
                <c:pt idx="5851">
                  <c:v>15432.892851516131</c:v>
                </c:pt>
                <c:pt idx="5852">
                  <c:v>15428.573595503045</c:v>
                </c:pt>
                <c:pt idx="5853">
                  <c:v>15424.922242854809</c:v>
                </c:pt>
                <c:pt idx="5854">
                  <c:v>15424.907253863465</c:v>
                </c:pt>
                <c:pt idx="5855">
                  <c:v>15415.836257038462</c:v>
                </c:pt>
                <c:pt idx="5856">
                  <c:v>15415.698013743078</c:v>
                </c:pt>
                <c:pt idx="5857">
                  <c:v>15412.767784351667</c:v>
                </c:pt>
                <c:pt idx="5858">
                  <c:v>15411.627096597862</c:v>
                </c:pt>
                <c:pt idx="5859">
                  <c:v>15405.047623066539</c:v>
                </c:pt>
                <c:pt idx="5860">
                  <c:v>15404.286697137883</c:v>
                </c:pt>
                <c:pt idx="5861">
                  <c:v>15399.123328580021</c:v>
                </c:pt>
                <c:pt idx="5862">
                  <c:v>15395.657927243379</c:v>
                </c:pt>
                <c:pt idx="5863">
                  <c:v>15384.930166332693</c:v>
                </c:pt>
                <c:pt idx="5864">
                  <c:v>15383.569518163846</c:v>
                </c:pt>
                <c:pt idx="5865">
                  <c:v>15376.62331422673</c:v>
                </c:pt>
                <c:pt idx="5866">
                  <c:v>15375.506569548301</c:v>
                </c:pt>
                <c:pt idx="5867">
                  <c:v>15366.825203542612</c:v>
                </c:pt>
                <c:pt idx="5868">
                  <c:v>15366.231170146153</c:v>
                </c:pt>
                <c:pt idx="5869">
                  <c:v>15361.759040844401</c:v>
                </c:pt>
                <c:pt idx="5870">
                  <c:v>15360.834575253635</c:v>
                </c:pt>
                <c:pt idx="5871">
                  <c:v>15360.425893481732</c:v>
                </c:pt>
                <c:pt idx="5872">
                  <c:v>15359.63010758846</c:v>
                </c:pt>
                <c:pt idx="5873">
                  <c:v>15356.151407943718</c:v>
                </c:pt>
                <c:pt idx="5874">
                  <c:v>15354.404957068271</c:v>
                </c:pt>
                <c:pt idx="5875">
                  <c:v>15353.373746769807</c:v>
                </c:pt>
                <c:pt idx="5876">
                  <c:v>15349.829789174786</c:v>
                </c:pt>
                <c:pt idx="5877">
                  <c:v>15349.44555741373</c:v>
                </c:pt>
                <c:pt idx="5878">
                  <c:v>15347.152532989327</c:v>
                </c:pt>
                <c:pt idx="5879">
                  <c:v>15347.093785098943</c:v>
                </c:pt>
                <c:pt idx="5880">
                  <c:v>15334.872838645673</c:v>
                </c:pt>
                <c:pt idx="5881">
                  <c:v>15331.09367427</c:v>
                </c:pt>
                <c:pt idx="5882">
                  <c:v>15330.355335938077</c:v>
                </c:pt>
                <c:pt idx="5883">
                  <c:v>15326.913815603077</c:v>
                </c:pt>
                <c:pt idx="5884">
                  <c:v>15326.832358672436</c:v>
                </c:pt>
                <c:pt idx="5885">
                  <c:v>15322.787368035866</c:v>
                </c:pt>
                <c:pt idx="5886">
                  <c:v>15319.731413139998</c:v>
                </c:pt>
                <c:pt idx="5887">
                  <c:v>15316.484294740492</c:v>
                </c:pt>
                <c:pt idx="5888">
                  <c:v>15312.319869133267</c:v>
                </c:pt>
                <c:pt idx="5889">
                  <c:v>15312.303571526923</c:v>
                </c:pt>
                <c:pt idx="5890">
                  <c:v>15311.950699967309</c:v>
                </c:pt>
                <c:pt idx="5891">
                  <c:v>15310.535407928395</c:v>
                </c:pt>
                <c:pt idx="5892">
                  <c:v>15309.10062629186</c:v>
                </c:pt>
                <c:pt idx="5893">
                  <c:v>15307.650820681156</c:v>
                </c:pt>
                <c:pt idx="5894">
                  <c:v>15306.444133857885</c:v>
                </c:pt>
                <c:pt idx="5895">
                  <c:v>15304.988469976708</c:v>
                </c:pt>
                <c:pt idx="5896">
                  <c:v>15302.833624648942</c:v>
                </c:pt>
                <c:pt idx="5897">
                  <c:v>15291.237165325707</c:v>
                </c:pt>
                <c:pt idx="5898">
                  <c:v>15286.1248782275</c:v>
                </c:pt>
                <c:pt idx="5899">
                  <c:v>15282.778915680834</c:v>
                </c:pt>
                <c:pt idx="5900">
                  <c:v>15275.879234022213</c:v>
                </c:pt>
                <c:pt idx="5901">
                  <c:v>15275.797384351732</c:v>
                </c:pt>
                <c:pt idx="5902">
                  <c:v>15275.048770369807</c:v>
                </c:pt>
                <c:pt idx="5903">
                  <c:v>15274.691510261006</c:v>
                </c:pt>
                <c:pt idx="5904">
                  <c:v>15262.021363903557</c:v>
                </c:pt>
                <c:pt idx="5905">
                  <c:v>15254.433486780983</c:v>
                </c:pt>
                <c:pt idx="5906">
                  <c:v>15245.239898201922</c:v>
                </c:pt>
                <c:pt idx="5907">
                  <c:v>15245.224166852307</c:v>
                </c:pt>
                <c:pt idx="5908">
                  <c:v>15235.878909208272</c:v>
                </c:pt>
                <c:pt idx="5909">
                  <c:v>15235.047144493845</c:v>
                </c:pt>
                <c:pt idx="5910">
                  <c:v>15233.595338124518</c:v>
                </c:pt>
                <c:pt idx="5911">
                  <c:v>15231.668126945769</c:v>
                </c:pt>
                <c:pt idx="5912">
                  <c:v>15228.280061549711</c:v>
                </c:pt>
                <c:pt idx="5913">
                  <c:v>15221.169445592212</c:v>
                </c:pt>
                <c:pt idx="5914">
                  <c:v>15219.363073144154</c:v>
                </c:pt>
                <c:pt idx="5915">
                  <c:v>15214.16012068392</c:v>
                </c:pt>
                <c:pt idx="5916">
                  <c:v>15203.308194023653</c:v>
                </c:pt>
                <c:pt idx="5917">
                  <c:v>15202.623414085689</c:v>
                </c:pt>
                <c:pt idx="5918">
                  <c:v>15201.5082605442</c:v>
                </c:pt>
                <c:pt idx="5919">
                  <c:v>15184.318946435364</c:v>
                </c:pt>
                <c:pt idx="5920">
                  <c:v>15178.781408945941</c:v>
                </c:pt>
                <c:pt idx="5921">
                  <c:v>15176.00494823452</c:v>
                </c:pt>
                <c:pt idx="5922">
                  <c:v>15170.687201575043</c:v>
                </c:pt>
                <c:pt idx="5923">
                  <c:v>15165.891710130194</c:v>
                </c:pt>
                <c:pt idx="5924">
                  <c:v>15160.91253004731</c:v>
                </c:pt>
                <c:pt idx="5925">
                  <c:v>15159.117024732788</c:v>
                </c:pt>
                <c:pt idx="5926">
                  <c:v>15158.118339877756</c:v>
                </c:pt>
                <c:pt idx="5927">
                  <c:v>15152.016644413728</c:v>
                </c:pt>
                <c:pt idx="5928">
                  <c:v>15141.573587905297</c:v>
                </c:pt>
                <c:pt idx="5929">
                  <c:v>15138.30136587671</c:v>
                </c:pt>
                <c:pt idx="5930">
                  <c:v>15134.17724488101</c:v>
                </c:pt>
                <c:pt idx="5931">
                  <c:v>15133.389652826923</c:v>
                </c:pt>
                <c:pt idx="5932">
                  <c:v>15120.71793947946</c:v>
                </c:pt>
                <c:pt idx="5933">
                  <c:v>15113.733393442584</c:v>
                </c:pt>
                <c:pt idx="5934">
                  <c:v>15111.128552252405</c:v>
                </c:pt>
                <c:pt idx="5935">
                  <c:v>15093.697063471443</c:v>
                </c:pt>
                <c:pt idx="5936">
                  <c:v>15089.710862058462</c:v>
                </c:pt>
                <c:pt idx="5937">
                  <c:v>15087.595008816281</c:v>
                </c:pt>
                <c:pt idx="5938">
                  <c:v>15086.64148023577</c:v>
                </c:pt>
                <c:pt idx="5939">
                  <c:v>15082.327478739231</c:v>
                </c:pt>
                <c:pt idx="5940">
                  <c:v>15081.281967678173</c:v>
                </c:pt>
                <c:pt idx="5941">
                  <c:v>15079.996435248462</c:v>
                </c:pt>
                <c:pt idx="5942">
                  <c:v>15077.551665510042</c:v>
                </c:pt>
                <c:pt idx="5943">
                  <c:v>15075.892420748782</c:v>
                </c:pt>
                <c:pt idx="5944">
                  <c:v>15072.824555586347</c:v>
                </c:pt>
                <c:pt idx="5945">
                  <c:v>15059.024873411538</c:v>
                </c:pt>
                <c:pt idx="5946">
                  <c:v>15055.286630965094</c:v>
                </c:pt>
                <c:pt idx="5947">
                  <c:v>15042.578811779915</c:v>
                </c:pt>
                <c:pt idx="5948">
                  <c:v>15035.261429751068</c:v>
                </c:pt>
                <c:pt idx="5949">
                  <c:v>15022.303247733267</c:v>
                </c:pt>
                <c:pt idx="5950">
                  <c:v>15020.437821113364</c:v>
                </c:pt>
                <c:pt idx="5951">
                  <c:v>15018.995773387693</c:v>
                </c:pt>
                <c:pt idx="5952">
                  <c:v>15016.962257866135</c:v>
                </c:pt>
                <c:pt idx="5953">
                  <c:v>15009.054679723078</c:v>
                </c:pt>
                <c:pt idx="5954">
                  <c:v>14994.318527148656</c:v>
                </c:pt>
                <c:pt idx="5955">
                  <c:v>14990.585041424805</c:v>
                </c:pt>
                <c:pt idx="5956">
                  <c:v>14978.858650339082</c:v>
                </c:pt>
                <c:pt idx="5957">
                  <c:v>14975.915260283366</c:v>
                </c:pt>
                <c:pt idx="5958">
                  <c:v>14974.235707734724</c:v>
                </c:pt>
                <c:pt idx="5959">
                  <c:v>14973.152021425865</c:v>
                </c:pt>
                <c:pt idx="5960">
                  <c:v>14972.728518117519</c:v>
                </c:pt>
                <c:pt idx="5961">
                  <c:v>14969.270215296056</c:v>
                </c:pt>
                <c:pt idx="5962">
                  <c:v>14960.094357200032</c:v>
                </c:pt>
                <c:pt idx="5963">
                  <c:v>14960.021590875214</c:v>
                </c:pt>
                <c:pt idx="5964">
                  <c:v>14958.520743125386</c:v>
                </c:pt>
                <c:pt idx="5965">
                  <c:v>14952.481168356346</c:v>
                </c:pt>
                <c:pt idx="5966">
                  <c:v>14951.587771661538</c:v>
                </c:pt>
                <c:pt idx="5967">
                  <c:v>14944.817080394454</c:v>
                </c:pt>
                <c:pt idx="5968">
                  <c:v>14942.524712183045</c:v>
                </c:pt>
                <c:pt idx="5969">
                  <c:v>14938.873359534809</c:v>
                </c:pt>
                <c:pt idx="5970">
                  <c:v>14936.140056769742</c:v>
                </c:pt>
                <c:pt idx="5971">
                  <c:v>14931.438067751711</c:v>
                </c:pt>
                <c:pt idx="5972">
                  <c:v>14931.075766225387</c:v>
                </c:pt>
                <c:pt idx="5973">
                  <c:v>14926.718901031665</c:v>
                </c:pt>
                <c:pt idx="5974">
                  <c:v>14925.099125741539</c:v>
                </c:pt>
                <c:pt idx="5975">
                  <c:v>14921.867792239553</c:v>
                </c:pt>
                <c:pt idx="5976">
                  <c:v>14921.812331026709</c:v>
                </c:pt>
                <c:pt idx="5977">
                  <c:v>14893.997381771538</c:v>
                </c:pt>
                <c:pt idx="5978">
                  <c:v>14893.766842714906</c:v>
                </c:pt>
                <c:pt idx="5979">
                  <c:v>14893.729932855278</c:v>
                </c:pt>
                <c:pt idx="5980">
                  <c:v>14889.150480059399</c:v>
                </c:pt>
                <c:pt idx="5981">
                  <c:v>14888.35170602671</c:v>
                </c:pt>
                <c:pt idx="5982">
                  <c:v>14880.890567513174</c:v>
                </c:pt>
                <c:pt idx="5983">
                  <c:v>14880.182286826153</c:v>
                </c:pt>
                <c:pt idx="5984">
                  <c:v>14875.340161480193</c:v>
                </c:pt>
                <c:pt idx="5985">
                  <c:v>14874.377010161732</c:v>
                </c:pt>
                <c:pt idx="5986">
                  <c:v>14872.371001197864</c:v>
                </c:pt>
                <c:pt idx="5987">
                  <c:v>14868.885727807692</c:v>
                </c:pt>
                <c:pt idx="5988">
                  <c:v>14868.356073748271</c:v>
                </c:pt>
                <c:pt idx="5989">
                  <c:v>14868.064027594979</c:v>
                </c:pt>
                <c:pt idx="5990">
                  <c:v>14867.324863449807</c:v>
                </c:pt>
                <c:pt idx="5991">
                  <c:v>14861.103649669327</c:v>
                </c:pt>
                <c:pt idx="5992">
                  <c:v>14848.823955325674</c:v>
                </c:pt>
                <c:pt idx="5993">
                  <c:v>14848.600556038567</c:v>
                </c:pt>
                <c:pt idx="5994">
                  <c:v>14845.044790949998</c:v>
                </c:pt>
                <c:pt idx="5995">
                  <c:v>14844.306452618077</c:v>
                </c:pt>
                <c:pt idx="5996">
                  <c:v>14840.783475352437</c:v>
                </c:pt>
                <c:pt idx="5997">
                  <c:v>14836.759600335257</c:v>
                </c:pt>
                <c:pt idx="5998">
                  <c:v>14836.738484715866</c:v>
                </c:pt>
                <c:pt idx="5999">
                  <c:v>14826.254688206924</c:v>
                </c:pt>
                <c:pt idx="6000">
                  <c:v>14820.395250537886</c:v>
                </c:pt>
                <c:pt idx="6001">
                  <c:v>14820.194428335577</c:v>
                </c:pt>
                <c:pt idx="6002">
                  <c:v>14814.456947281891</c:v>
                </c:pt>
                <c:pt idx="6003">
                  <c:v>14812.595580677016</c:v>
                </c:pt>
                <c:pt idx="6004">
                  <c:v>14810.84280687094</c:v>
                </c:pt>
                <c:pt idx="6005">
                  <c:v>14807.354121327307</c:v>
                </c:pt>
                <c:pt idx="6006">
                  <c:v>14805.188282005707</c:v>
                </c:pt>
                <c:pt idx="6007">
                  <c:v>14798.44108216114</c:v>
                </c:pt>
                <c:pt idx="6008">
                  <c:v>14789.830350702212</c:v>
                </c:pt>
                <c:pt idx="6009">
                  <c:v>14784.000110888463</c:v>
                </c:pt>
                <c:pt idx="6010">
                  <c:v>14775.309494914907</c:v>
                </c:pt>
                <c:pt idx="6011">
                  <c:v>14767.700460945387</c:v>
                </c:pt>
                <c:pt idx="6012">
                  <c:v>14767.488490625961</c:v>
                </c:pt>
                <c:pt idx="6013">
                  <c:v>14767.080327792692</c:v>
                </c:pt>
                <c:pt idx="6014">
                  <c:v>14764.787134053142</c:v>
                </c:pt>
                <c:pt idx="6015">
                  <c:v>14763.494560806272</c:v>
                </c:pt>
                <c:pt idx="6016">
                  <c:v>14748.998261173847</c:v>
                </c:pt>
                <c:pt idx="6017">
                  <c:v>14742.231178229711</c:v>
                </c:pt>
                <c:pt idx="6018">
                  <c:v>14740.085383394979</c:v>
                </c:pt>
                <c:pt idx="6019">
                  <c:v>14732.439320584615</c:v>
                </c:pt>
                <c:pt idx="6020">
                  <c:v>14717.259310703654</c:v>
                </c:pt>
                <c:pt idx="6021">
                  <c:v>14697.379199456249</c:v>
                </c:pt>
                <c:pt idx="6022">
                  <c:v>14694.276862986344</c:v>
                </c:pt>
                <c:pt idx="6023">
                  <c:v>14683.779411759615</c:v>
                </c:pt>
                <c:pt idx="6024">
                  <c:v>14682.494329431924</c:v>
                </c:pt>
                <c:pt idx="6025">
                  <c:v>14680.199585441454</c:v>
                </c:pt>
                <c:pt idx="6026">
                  <c:v>14672.069456557756</c:v>
                </c:pt>
                <c:pt idx="6027">
                  <c:v>14667.980620274573</c:v>
                </c:pt>
                <c:pt idx="6028">
                  <c:v>14665.895718616155</c:v>
                </c:pt>
                <c:pt idx="6029">
                  <c:v>14665.48983558894</c:v>
                </c:pt>
                <c:pt idx="6030">
                  <c:v>14657.043404947663</c:v>
                </c:pt>
                <c:pt idx="6031">
                  <c:v>14652.663454898333</c:v>
                </c:pt>
                <c:pt idx="6032">
                  <c:v>14650.217850828953</c:v>
                </c:pt>
                <c:pt idx="6033">
                  <c:v>14649.594005844019</c:v>
                </c:pt>
                <c:pt idx="6034">
                  <c:v>14638.470112758463</c:v>
                </c:pt>
                <c:pt idx="6035">
                  <c:v>14625.218163602352</c:v>
                </c:pt>
                <c:pt idx="6036">
                  <c:v>14624.121355857469</c:v>
                </c:pt>
                <c:pt idx="6037">
                  <c:v>14618.259558627671</c:v>
                </c:pt>
                <c:pt idx="6038">
                  <c:v>14604.937924823656</c:v>
                </c:pt>
                <c:pt idx="6039">
                  <c:v>14601.546125496281</c:v>
                </c:pt>
                <c:pt idx="6040">
                  <c:v>14594.571203811805</c:v>
                </c:pt>
                <c:pt idx="6041">
                  <c:v>14592.110076038729</c:v>
                </c:pt>
                <c:pt idx="6042">
                  <c:v>14589.843537428782</c:v>
                </c:pt>
                <c:pt idx="6043">
                  <c:v>14586.828810063655</c:v>
                </c:pt>
                <c:pt idx="6044">
                  <c:v>14573.112321132117</c:v>
                </c:pt>
                <c:pt idx="6045">
                  <c:v>14572.549150204433</c:v>
                </c:pt>
                <c:pt idx="6046">
                  <c:v>14560.384172998185</c:v>
                </c:pt>
                <c:pt idx="6047">
                  <c:v>14557.654287215651</c:v>
                </c:pt>
                <c:pt idx="6048">
                  <c:v>14551.439275515579</c:v>
                </c:pt>
                <c:pt idx="6049">
                  <c:v>14550.83997129795</c:v>
                </c:pt>
                <c:pt idx="6050">
                  <c:v>14538.608842034328</c:v>
                </c:pt>
                <c:pt idx="6051">
                  <c:v>14534.388937793365</c:v>
                </c:pt>
                <c:pt idx="6052">
                  <c:v>14530.250253152992</c:v>
                </c:pt>
                <c:pt idx="6053">
                  <c:v>14524.378245060963</c:v>
                </c:pt>
                <c:pt idx="6054">
                  <c:v>14523.005796403078</c:v>
                </c:pt>
                <c:pt idx="6055">
                  <c:v>14495.590000474071</c:v>
                </c:pt>
                <c:pt idx="6056">
                  <c:v>14487.103138105866</c:v>
                </c:pt>
                <c:pt idx="6057">
                  <c:v>14479.11306881981</c:v>
                </c:pt>
                <c:pt idx="6058">
                  <c:v>14473.776849657726</c:v>
                </c:pt>
                <c:pt idx="6059">
                  <c:v>14465.538888341538</c:v>
                </c:pt>
                <c:pt idx="6060">
                  <c:v>14455.636897029874</c:v>
                </c:pt>
                <c:pt idx="6061">
                  <c:v>14445.792892703686</c:v>
                </c:pt>
                <c:pt idx="6062">
                  <c:v>14445.026882905388</c:v>
                </c:pt>
                <c:pt idx="6063">
                  <c:v>14434.135915647181</c:v>
                </c:pt>
                <c:pt idx="6064">
                  <c:v>14433.674975646902</c:v>
                </c:pt>
                <c:pt idx="6065">
                  <c:v>14415.652136493054</c:v>
                </c:pt>
                <c:pt idx="6066">
                  <c:v>14407.948498451538</c:v>
                </c:pt>
                <c:pt idx="6067">
                  <c:v>14407.717959394904</c:v>
                </c:pt>
                <c:pt idx="6068">
                  <c:v>14404.509947462886</c:v>
                </c:pt>
                <c:pt idx="6069">
                  <c:v>14381.133972710579</c:v>
                </c:pt>
                <c:pt idx="6070">
                  <c:v>14379.837805610847</c:v>
                </c:pt>
                <c:pt idx="6071">
                  <c:v>14374.30026812142</c:v>
                </c:pt>
                <c:pt idx="6072">
                  <c:v>14364.210223479487</c:v>
                </c:pt>
                <c:pt idx="6073">
                  <c:v>14352.517724758654</c:v>
                </c:pt>
                <c:pt idx="6074">
                  <c:v>14350.710717015258</c:v>
                </c:pt>
                <c:pt idx="6075">
                  <c:v>14337.919752111156</c:v>
                </c:pt>
                <c:pt idx="6076">
                  <c:v>14329.052528082279</c:v>
                </c:pt>
                <c:pt idx="6077">
                  <c:v>14326.54669735702</c:v>
                </c:pt>
                <c:pt idx="6078">
                  <c:v>14321.800436548141</c:v>
                </c:pt>
                <c:pt idx="6079">
                  <c:v>14299.481319746827</c:v>
                </c:pt>
                <c:pt idx="6080">
                  <c:v>14295.236538411327</c:v>
                </c:pt>
                <c:pt idx="6081">
                  <c:v>14291.237205780075</c:v>
                </c:pt>
                <c:pt idx="6082">
                  <c:v>14289.260611594907</c:v>
                </c:pt>
                <c:pt idx="6083">
                  <c:v>14281.031444472692</c:v>
                </c:pt>
                <c:pt idx="6084">
                  <c:v>14280.707148135931</c:v>
                </c:pt>
                <c:pt idx="6085">
                  <c:v>14275.598937374947</c:v>
                </c:pt>
                <c:pt idx="6086">
                  <c:v>14263.857159304594</c:v>
                </c:pt>
                <c:pt idx="6087">
                  <c:v>14258.627262786807</c:v>
                </c:pt>
                <c:pt idx="6088">
                  <c:v>14234.11324587671</c:v>
                </c:pt>
                <c:pt idx="6089">
                  <c:v>14226.62710605748</c:v>
                </c:pt>
                <c:pt idx="6090">
                  <c:v>14223.597912014617</c:v>
                </c:pt>
                <c:pt idx="6091">
                  <c:v>14208.227979666344</c:v>
                </c:pt>
                <c:pt idx="6092">
                  <c:v>14181.687735817182</c:v>
                </c:pt>
                <c:pt idx="6093">
                  <c:v>14172.779328745868</c:v>
                </c:pt>
                <c:pt idx="6094">
                  <c:v>14167.872512081538</c:v>
                </c:pt>
                <c:pt idx="6095">
                  <c:v>14165.971365276217</c:v>
                </c:pt>
                <c:pt idx="6096">
                  <c:v>14156.91346559769</c:v>
                </c:pt>
                <c:pt idx="6097">
                  <c:v>14138.724330181989</c:v>
                </c:pt>
                <c:pt idx="6098">
                  <c:v>14122.65893510812</c:v>
                </c:pt>
                <c:pt idx="6099">
                  <c:v>14118.889041503657</c:v>
                </c:pt>
                <c:pt idx="6100">
                  <c:v>14096.089953251028</c:v>
                </c:pt>
                <c:pt idx="6101">
                  <c:v>14095.885188792092</c:v>
                </c:pt>
                <c:pt idx="6102">
                  <c:v>14085.400567363889</c:v>
                </c:pt>
                <c:pt idx="6103">
                  <c:v>14083.95964042199</c:v>
                </c:pt>
                <c:pt idx="6104">
                  <c:v>14065.24348394423</c:v>
                </c:pt>
                <c:pt idx="6105">
                  <c:v>14054.537578131349</c:v>
                </c:pt>
                <c:pt idx="6106">
                  <c:v>14051.404320058558</c:v>
                </c:pt>
                <c:pt idx="6107">
                  <c:v>14050.078975320619</c:v>
                </c:pt>
                <c:pt idx="6108">
                  <c:v>14036.510481266612</c:v>
                </c:pt>
                <c:pt idx="6109">
                  <c:v>14036.202840294978</c:v>
                </c:pt>
                <c:pt idx="6110">
                  <c:v>14032.619607556519</c:v>
                </c:pt>
                <c:pt idx="6111">
                  <c:v>14012.55058281516</c:v>
                </c:pt>
                <c:pt idx="6112">
                  <c:v>13998.902522550001</c:v>
                </c:pt>
                <c:pt idx="6113">
                  <c:v>13988.181335444038</c:v>
                </c:pt>
                <c:pt idx="6114">
                  <c:v>13987.807028453077</c:v>
                </c:pt>
                <c:pt idx="6115">
                  <c:v>13963.906547887789</c:v>
                </c:pt>
                <c:pt idx="6116">
                  <c:v>13959.046484609018</c:v>
                </c:pt>
                <c:pt idx="6117">
                  <c:v>13946.394639565384</c:v>
                </c:pt>
                <c:pt idx="6118">
                  <c:v>13918.609747440256</c:v>
                </c:pt>
                <c:pt idx="6119">
                  <c:v>13914.468221378367</c:v>
                </c:pt>
                <c:pt idx="6120">
                  <c:v>13910.337698694981</c:v>
                </c:pt>
                <c:pt idx="6121">
                  <c:v>13887.002265398592</c:v>
                </c:pt>
                <c:pt idx="6122">
                  <c:v>13851.00297537094</c:v>
                </c:pt>
                <c:pt idx="6123">
                  <c:v>13844.850155938249</c:v>
                </c:pt>
                <c:pt idx="6124">
                  <c:v>13835.620262716155</c:v>
                </c:pt>
                <c:pt idx="6125">
                  <c:v>13725.553514898078</c:v>
                </c:pt>
                <c:pt idx="6126">
                  <c:v>13713.826528440171</c:v>
                </c:pt>
                <c:pt idx="6127">
                  <c:v>13691.371055280417</c:v>
                </c:pt>
                <c:pt idx="6128">
                  <c:v>13690.09044315529</c:v>
                </c:pt>
                <c:pt idx="6129">
                  <c:v>13676.395829344017</c:v>
                </c:pt>
                <c:pt idx="6130">
                  <c:v>13672.748837251731</c:v>
                </c:pt>
                <c:pt idx="6131">
                  <c:v>13672.00022326981</c:v>
                </c:pt>
                <c:pt idx="6132">
                  <c:v>13667.033674333441</c:v>
                </c:pt>
                <c:pt idx="6133">
                  <c:v>13658.972816803558</c:v>
                </c:pt>
                <c:pt idx="6134">
                  <c:v>13642.175619752308</c:v>
                </c:pt>
                <c:pt idx="6135">
                  <c:v>13630.546791024521</c:v>
                </c:pt>
                <c:pt idx="6136">
                  <c:v>13572.956401134521</c:v>
                </c:pt>
                <c:pt idx="6137">
                  <c:v>13571.209654051925</c:v>
                </c:pt>
                <c:pt idx="6138">
                  <c:v>13549.443374909562</c:v>
                </c:pt>
                <c:pt idx="6139">
                  <c:v>13471.560318981346</c:v>
                </c:pt>
                <c:pt idx="6140">
                  <c:v>13452.238083865095</c:v>
                </c:pt>
                <c:pt idx="6141">
                  <c:v>13391.269980048653</c:v>
                </c:pt>
                <c:pt idx="6142">
                  <c:v>13372.866713183364</c:v>
                </c:pt>
                <c:pt idx="6143">
                  <c:v>13366.221668196058</c:v>
                </c:pt>
                <c:pt idx="6144">
                  <c:v>13351.929059315706</c:v>
                </c:pt>
                <c:pt idx="6145">
                  <c:v>13258.055102569328</c:v>
                </c:pt>
                <c:pt idx="6146">
                  <c:v>13241.996243850001</c:v>
                </c:pt>
                <c:pt idx="6147">
                  <c:v>13241.257905518078</c:v>
                </c:pt>
                <c:pt idx="6148">
                  <c:v>13233.689937615867</c:v>
                </c:pt>
                <c:pt idx="6149">
                  <c:v>13223.206141106923</c:v>
                </c:pt>
                <c:pt idx="6150">
                  <c:v>13164.439943525962</c:v>
                </c:pt>
                <c:pt idx="6151">
                  <c:v>13062.441288488941</c:v>
                </c:pt>
                <c:pt idx="6152">
                  <c:v>13018.833483026252</c:v>
                </c:pt>
                <c:pt idx="6153">
                  <c:v>12935.585836101925</c:v>
                </c:pt>
                <c:pt idx="6154">
                  <c:v>12924.510761123078</c:v>
                </c:pt>
                <c:pt idx="6155">
                  <c:v>12874.726332521734</c:v>
                </c:pt>
                <c:pt idx="6156">
                  <c:v>12854.737788756347</c:v>
                </c:pt>
              </c:numCache>
            </c:numRef>
          </c:xVal>
          <c:yVal>
            <c:numRef>
              <c:f>КАТАЛОГ!$D$6:$D$10409</c:f>
              <c:numCache>
                <c:formatCode>#,##0</c:formatCode>
                <c:ptCount val="6157"/>
                <c:pt idx="0">
                  <c:v>57877.128114008046</c:v>
                </c:pt>
                <c:pt idx="1">
                  <c:v>52844.457143332664</c:v>
                </c:pt>
                <c:pt idx="2">
                  <c:v>78637.66250296116</c:v>
                </c:pt>
                <c:pt idx="3">
                  <c:v>47103.166681890849</c:v>
                </c:pt>
                <c:pt idx="4">
                  <c:v>69417.511333924733</c:v>
                </c:pt>
                <c:pt idx="5">
                  <c:v>47778.988611641107</c:v>
                </c:pt>
                <c:pt idx="6">
                  <c:v>72263.835849220879</c:v>
                </c:pt>
                <c:pt idx="7">
                  <c:v>43040.908338545327</c:v>
                </c:pt>
                <c:pt idx="8">
                  <c:v>68675.672970061758</c:v>
                </c:pt>
                <c:pt idx="9">
                  <c:v>60762.132027153675</c:v>
                </c:pt>
                <c:pt idx="10">
                  <c:v>63805.834232048357</c:v>
                </c:pt>
                <c:pt idx="11">
                  <c:v>65864.372555820693</c:v>
                </c:pt>
                <c:pt idx="12">
                  <c:v>65112.827261131024</c:v>
                </c:pt>
                <c:pt idx="13">
                  <c:v>42680.601965447189</c:v>
                </c:pt>
                <c:pt idx="14">
                  <c:v>38948.977853007615</c:v>
                </c:pt>
                <c:pt idx="15">
                  <c:v>61571.395216669123</c:v>
                </c:pt>
                <c:pt idx="16">
                  <c:v>55865.863148136523</c:v>
                </c:pt>
                <c:pt idx="17">
                  <c:v>52671.412506377099</c:v>
                </c:pt>
                <c:pt idx="18">
                  <c:v>45259.540082247542</c:v>
                </c:pt>
                <c:pt idx="19">
                  <c:v>58170.069771058159</c:v>
                </c:pt>
                <c:pt idx="20">
                  <c:v>34162.422620235338</c:v>
                </c:pt>
                <c:pt idx="21">
                  <c:v>59170.114499429023</c:v>
                </c:pt>
                <c:pt idx="22">
                  <c:v>59439.208867911453</c:v>
                </c:pt>
                <c:pt idx="23">
                  <c:v>58108.231046363981</c:v>
                </c:pt>
                <c:pt idx="24">
                  <c:v>37549.176230959056</c:v>
                </c:pt>
                <c:pt idx="25">
                  <c:v>34827.255979595393</c:v>
                </c:pt>
                <c:pt idx="26">
                  <c:v>55194.49065726369</c:v>
                </c:pt>
                <c:pt idx="27">
                  <c:v>48443.890103874124</c:v>
                </c:pt>
                <c:pt idx="28">
                  <c:v>34275.768736702128</c:v>
                </c:pt>
                <c:pt idx="29">
                  <c:v>50947.055410009809</c:v>
                </c:pt>
                <c:pt idx="30">
                  <c:v>45145.209492568625</c:v>
                </c:pt>
                <c:pt idx="31">
                  <c:v>55099.181736510312</c:v>
                </c:pt>
                <c:pt idx="32">
                  <c:v>26147.649975931679</c:v>
                </c:pt>
                <c:pt idx="33">
                  <c:v>40986.890260442255</c:v>
                </c:pt>
                <c:pt idx="34">
                  <c:v>30953.217647730969</c:v>
                </c:pt>
                <c:pt idx="35">
                  <c:v>57153.617984879522</c:v>
                </c:pt>
                <c:pt idx="36">
                  <c:v>52510.15471909089</c:v>
                </c:pt>
                <c:pt idx="37">
                  <c:v>57104.608463995006</c:v>
                </c:pt>
                <c:pt idx="38">
                  <c:v>55028.850296181641</c:v>
                </c:pt>
                <c:pt idx="39">
                  <c:v>27145.602701624601</c:v>
                </c:pt>
                <c:pt idx="40">
                  <c:v>52108.082703193097</c:v>
                </c:pt>
                <c:pt idx="41">
                  <c:v>50996.526636963892</c:v>
                </c:pt>
                <c:pt idx="42">
                  <c:v>56762.840163762477</c:v>
                </c:pt>
                <c:pt idx="43">
                  <c:v>52988.280879931408</c:v>
                </c:pt>
                <c:pt idx="44">
                  <c:v>54184.345422476712</c:v>
                </c:pt>
                <c:pt idx="45">
                  <c:v>26954.336322332849</c:v>
                </c:pt>
                <c:pt idx="46">
                  <c:v>50086.725994517452</c:v>
                </c:pt>
                <c:pt idx="47">
                  <c:v>44195.376929979233</c:v>
                </c:pt>
                <c:pt idx="48">
                  <c:v>43767.48079933496</c:v>
                </c:pt>
                <c:pt idx="49">
                  <c:v>41539.876718404681</c:v>
                </c:pt>
                <c:pt idx="50">
                  <c:v>50949.015027890848</c:v>
                </c:pt>
                <c:pt idx="51">
                  <c:v>47242.92612119305</c:v>
                </c:pt>
                <c:pt idx="52">
                  <c:v>30675.62302440951</c:v>
                </c:pt>
                <c:pt idx="53">
                  <c:v>54135.184917239509</c:v>
                </c:pt>
                <c:pt idx="54">
                  <c:v>46005.646143062731</c:v>
                </c:pt>
                <c:pt idx="55">
                  <c:v>36788.270153338824</c:v>
                </c:pt>
                <c:pt idx="56">
                  <c:v>32384.590014078993</c:v>
                </c:pt>
                <c:pt idx="57">
                  <c:v>38183.329348378866</c:v>
                </c:pt>
                <c:pt idx="58">
                  <c:v>53808.435817356403</c:v>
                </c:pt>
                <c:pt idx="59">
                  <c:v>53232.327448532538</c:v>
                </c:pt>
                <c:pt idx="60">
                  <c:v>27717.381481477922</c:v>
                </c:pt>
                <c:pt idx="61">
                  <c:v>24710.211835886104</c:v>
                </c:pt>
                <c:pt idx="62">
                  <c:v>51232.916131319857</c:v>
                </c:pt>
                <c:pt idx="63">
                  <c:v>29955.974448924728</c:v>
                </c:pt>
                <c:pt idx="64">
                  <c:v>65609.076997593613</c:v>
                </c:pt>
                <c:pt idx="65">
                  <c:v>51193.881124066851</c:v>
                </c:pt>
                <c:pt idx="66">
                  <c:v>26269.220105194541</c:v>
                </c:pt>
                <c:pt idx="67">
                  <c:v>46826.025685941815</c:v>
                </c:pt>
                <c:pt idx="68">
                  <c:v>47027.979424489524</c:v>
                </c:pt>
                <c:pt idx="69">
                  <c:v>46728.556074696586</c:v>
                </c:pt>
                <c:pt idx="70">
                  <c:v>23483.584444296903</c:v>
                </c:pt>
                <c:pt idx="71">
                  <c:v>52503.101615559637</c:v>
                </c:pt>
                <c:pt idx="72">
                  <c:v>49231.611483560133</c:v>
                </c:pt>
                <c:pt idx="73">
                  <c:v>43106.989377780912</c:v>
                </c:pt>
                <c:pt idx="74">
                  <c:v>47078.518133616468</c:v>
                </c:pt>
                <c:pt idx="75">
                  <c:v>23465.421449274108</c:v>
                </c:pt>
                <c:pt idx="76">
                  <c:v>51183.603708575756</c:v>
                </c:pt>
                <c:pt idx="77">
                  <c:v>52084.0164043884</c:v>
                </c:pt>
                <c:pt idx="78">
                  <c:v>49236.99420595789</c:v>
                </c:pt>
                <c:pt idx="79">
                  <c:v>24463.392193588403</c:v>
                </c:pt>
                <c:pt idx="80">
                  <c:v>23060.349922277976</c:v>
                </c:pt>
                <c:pt idx="81">
                  <c:v>61523.965586590217</c:v>
                </c:pt>
                <c:pt idx="82">
                  <c:v>37583.583890472306</c:v>
                </c:pt>
                <c:pt idx="83">
                  <c:v>50871.833618741613</c:v>
                </c:pt>
                <c:pt idx="84">
                  <c:v>32923.550703989364</c:v>
                </c:pt>
                <c:pt idx="85">
                  <c:v>45448.256114318596</c:v>
                </c:pt>
                <c:pt idx="86">
                  <c:v>47410.806426145929</c:v>
                </c:pt>
                <c:pt idx="87">
                  <c:v>37915.101538783623</c:v>
                </c:pt>
                <c:pt idx="88">
                  <c:v>49182.146201477059</c:v>
                </c:pt>
                <c:pt idx="89">
                  <c:v>43985.041082634511</c:v>
                </c:pt>
                <c:pt idx="90">
                  <c:v>23751.219934923534</c:v>
                </c:pt>
                <c:pt idx="91">
                  <c:v>43265.926064362051</c:v>
                </c:pt>
                <c:pt idx="92">
                  <c:v>39925.810917158633</c:v>
                </c:pt>
                <c:pt idx="93">
                  <c:v>39570.924749112746</c:v>
                </c:pt>
                <c:pt idx="94">
                  <c:v>46511.524535606637</c:v>
                </c:pt>
                <c:pt idx="95">
                  <c:v>35153.771641382154</c:v>
                </c:pt>
                <c:pt idx="96">
                  <c:v>48877.994167323515</c:v>
                </c:pt>
                <c:pt idx="97">
                  <c:v>48546.913578628097</c:v>
                </c:pt>
                <c:pt idx="98">
                  <c:v>40348.675043720403</c:v>
                </c:pt>
                <c:pt idx="99">
                  <c:v>43183.180676073345</c:v>
                </c:pt>
                <c:pt idx="100">
                  <c:v>57567.958063563798</c:v>
                </c:pt>
                <c:pt idx="101">
                  <c:v>49506.59440963676</c:v>
                </c:pt>
                <c:pt idx="102">
                  <c:v>23837.620863696204</c:v>
                </c:pt>
                <c:pt idx="103">
                  <c:v>39163.055270745928</c:v>
                </c:pt>
                <c:pt idx="104">
                  <c:v>48144.170838627702</c:v>
                </c:pt>
                <c:pt idx="105">
                  <c:v>45399.60717561096</c:v>
                </c:pt>
                <c:pt idx="106">
                  <c:v>45918.585661646735</c:v>
                </c:pt>
                <c:pt idx="107">
                  <c:v>43477.736297808078</c:v>
                </c:pt>
                <c:pt idx="108">
                  <c:v>41041.572510853643</c:v>
                </c:pt>
                <c:pt idx="109">
                  <c:v>60951.473223945395</c:v>
                </c:pt>
                <c:pt idx="110">
                  <c:v>21240.399192923058</c:v>
                </c:pt>
                <c:pt idx="111">
                  <c:v>32619.141908713693</c:v>
                </c:pt>
                <c:pt idx="112">
                  <c:v>25198.862071729625</c:v>
                </c:pt>
                <c:pt idx="113">
                  <c:v>43773.908688568372</c:v>
                </c:pt>
                <c:pt idx="114">
                  <c:v>36492.952442742826</c:v>
                </c:pt>
                <c:pt idx="115">
                  <c:v>22777.183434085608</c:v>
                </c:pt>
                <c:pt idx="116">
                  <c:v>26493.95884533432</c:v>
                </c:pt>
                <c:pt idx="117">
                  <c:v>47288.56619543233</c:v>
                </c:pt>
                <c:pt idx="118">
                  <c:v>20891.377666136723</c:v>
                </c:pt>
                <c:pt idx="119">
                  <c:v>24454.795510028158</c:v>
                </c:pt>
                <c:pt idx="120">
                  <c:v>40145.548865165358</c:v>
                </c:pt>
                <c:pt idx="121">
                  <c:v>39663.06512978144</c:v>
                </c:pt>
                <c:pt idx="122">
                  <c:v>48822.119026000473</c:v>
                </c:pt>
                <c:pt idx="123">
                  <c:v>22601.907602326817</c:v>
                </c:pt>
                <c:pt idx="124">
                  <c:v>26147.649975931679</c:v>
                </c:pt>
                <c:pt idx="125">
                  <c:v>44748.285713416604</c:v>
                </c:pt>
                <c:pt idx="126">
                  <c:v>53741.30105677306</c:v>
                </c:pt>
                <c:pt idx="127">
                  <c:v>45869.116545937221</c:v>
                </c:pt>
                <c:pt idx="128">
                  <c:v>20110.994352007354</c:v>
                </c:pt>
                <c:pt idx="129">
                  <c:v>45804.86874401263</c:v>
                </c:pt>
                <c:pt idx="130">
                  <c:v>48424.573692976694</c:v>
                </c:pt>
                <c:pt idx="131">
                  <c:v>28389.784230939717</c:v>
                </c:pt>
                <c:pt idx="132">
                  <c:v>26281.279295553144</c:v>
                </c:pt>
                <c:pt idx="133">
                  <c:v>57163.538769603998</c:v>
                </c:pt>
                <c:pt idx="134">
                  <c:v>22192.342189570882</c:v>
                </c:pt>
                <c:pt idx="135">
                  <c:v>44361.784013105374</c:v>
                </c:pt>
                <c:pt idx="136">
                  <c:v>45581.959472864532</c:v>
                </c:pt>
                <c:pt idx="137">
                  <c:v>23955.2243445122</c:v>
                </c:pt>
                <c:pt idx="138">
                  <c:v>35469.9594218192</c:v>
                </c:pt>
                <c:pt idx="139">
                  <c:v>21948.718936091376</c:v>
                </c:pt>
                <c:pt idx="140">
                  <c:v>41720.265265222224</c:v>
                </c:pt>
                <c:pt idx="141">
                  <c:v>21536.67259899067</c:v>
                </c:pt>
                <c:pt idx="142">
                  <c:v>27186.721500403695</c:v>
                </c:pt>
                <c:pt idx="143">
                  <c:v>41117.619123065284</c:v>
                </c:pt>
                <c:pt idx="144">
                  <c:v>34022.281605241602</c:v>
                </c:pt>
                <c:pt idx="145">
                  <c:v>19728.674468479472</c:v>
                </c:pt>
                <c:pt idx="146">
                  <c:v>35411.552979911852</c:v>
                </c:pt>
                <c:pt idx="147">
                  <c:v>54906.946109961078</c:v>
                </c:pt>
                <c:pt idx="148">
                  <c:v>43805.118444882391</c:v>
                </c:pt>
                <c:pt idx="149">
                  <c:v>40283.409846005197</c:v>
                </c:pt>
                <c:pt idx="150">
                  <c:v>22107.436353910445</c:v>
                </c:pt>
                <c:pt idx="151">
                  <c:v>40658.169684652254</c:v>
                </c:pt>
                <c:pt idx="152">
                  <c:v>34270.822526746124</c:v>
                </c:pt>
                <c:pt idx="153">
                  <c:v>42420.282311396906</c:v>
                </c:pt>
                <c:pt idx="154">
                  <c:v>32106.321438743576</c:v>
                </c:pt>
                <c:pt idx="155">
                  <c:v>34275.768736702128</c:v>
                </c:pt>
                <c:pt idx="156">
                  <c:v>50044.266438623134</c:v>
                </c:pt>
                <c:pt idx="157">
                  <c:v>45158.188865526747</c:v>
                </c:pt>
                <c:pt idx="158">
                  <c:v>36219.640008338894</c:v>
                </c:pt>
                <c:pt idx="159">
                  <c:v>28725.44088449821</c:v>
                </c:pt>
                <c:pt idx="160">
                  <c:v>39864.120311965627</c:v>
                </c:pt>
                <c:pt idx="161">
                  <c:v>53494.699521750692</c:v>
                </c:pt>
                <c:pt idx="162">
                  <c:v>28297.976832579174</c:v>
                </c:pt>
                <c:pt idx="163">
                  <c:v>36483.140273087411</c:v>
                </c:pt>
                <c:pt idx="164">
                  <c:v>20121.143546909152</c:v>
                </c:pt>
                <c:pt idx="165">
                  <c:v>35387.94508784177</c:v>
                </c:pt>
                <c:pt idx="166">
                  <c:v>41107.275560625843</c:v>
                </c:pt>
                <c:pt idx="167">
                  <c:v>35635.129821894647</c:v>
                </c:pt>
                <c:pt idx="168">
                  <c:v>22944.313610309484</c:v>
                </c:pt>
                <c:pt idx="169">
                  <c:v>42248.336706125032</c:v>
                </c:pt>
                <c:pt idx="170">
                  <c:v>44776.564433180538</c:v>
                </c:pt>
                <c:pt idx="171">
                  <c:v>20541.673208214183</c:v>
                </c:pt>
                <c:pt idx="172">
                  <c:v>24263.911354943055</c:v>
                </c:pt>
                <c:pt idx="173">
                  <c:v>39301.53076385476</c:v>
                </c:pt>
                <c:pt idx="174">
                  <c:v>45718.285696770334</c:v>
                </c:pt>
                <c:pt idx="175">
                  <c:v>51505.665478664108</c:v>
                </c:pt>
                <c:pt idx="176">
                  <c:v>35416.14564483775</c:v>
                </c:pt>
                <c:pt idx="177">
                  <c:v>21846.002633550317</c:v>
                </c:pt>
                <c:pt idx="178">
                  <c:v>29285.489834290882</c:v>
                </c:pt>
                <c:pt idx="179">
                  <c:v>21877.741163405528</c:v>
                </c:pt>
                <c:pt idx="180">
                  <c:v>38491.065293698179</c:v>
                </c:pt>
                <c:pt idx="181">
                  <c:v>40736.90195087147</c:v>
                </c:pt>
                <c:pt idx="182">
                  <c:v>56212.106804642215</c:v>
                </c:pt>
                <c:pt idx="183">
                  <c:v>40455.289316235489</c:v>
                </c:pt>
                <c:pt idx="184">
                  <c:v>27278.224649003627</c:v>
                </c:pt>
                <c:pt idx="185">
                  <c:v>38199.083318363009</c:v>
                </c:pt>
                <c:pt idx="186">
                  <c:v>42370.813195687377</c:v>
                </c:pt>
                <c:pt idx="187">
                  <c:v>23233.176753659965</c:v>
                </c:pt>
                <c:pt idx="188">
                  <c:v>36939.564104657264</c:v>
                </c:pt>
                <c:pt idx="189">
                  <c:v>19569.170368668616</c:v>
                </c:pt>
                <c:pt idx="190">
                  <c:v>34529.688627546639</c:v>
                </c:pt>
                <c:pt idx="191">
                  <c:v>32478.804059308513</c:v>
                </c:pt>
                <c:pt idx="192">
                  <c:v>20295.529039129262</c:v>
                </c:pt>
                <c:pt idx="193">
                  <c:v>33017.689125728561</c:v>
                </c:pt>
                <c:pt idx="194">
                  <c:v>43303.833230733871</c:v>
                </c:pt>
                <c:pt idx="195">
                  <c:v>46477.154844786986</c:v>
                </c:pt>
                <c:pt idx="196">
                  <c:v>37118.891165627516</c:v>
                </c:pt>
                <c:pt idx="197">
                  <c:v>42101.377150097578</c:v>
                </c:pt>
                <c:pt idx="198">
                  <c:v>49945.223166850396</c:v>
                </c:pt>
                <c:pt idx="199">
                  <c:v>31852.988210017062</c:v>
                </c:pt>
                <c:pt idx="200">
                  <c:v>34772.498175038847</c:v>
                </c:pt>
                <c:pt idx="201">
                  <c:v>21719.447879624488</c:v>
                </c:pt>
                <c:pt idx="202">
                  <c:v>34239.092587246669</c:v>
                </c:pt>
                <c:pt idx="203">
                  <c:v>41639.004337306978</c:v>
                </c:pt>
                <c:pt idx="204">
                  <c:v>40008.875627950772</c:v>
                </c:pt>
                <c:pt idx="205">
                  <c:v>19421.480834393235</c:v>
                </c:pt>
                <c:pt idx="206">
                  <c:v>36054.771510210245</c:v>
                </c:pt>
                <c:pt idx="207">
                  <c:v>45082.001469466988</c:v>
                </c:pt>
                <c:pt idx="208">
                  <c:v>48211.795728526384</c:v>
                </c:pt>
                <c:pt idx="209">
                  <c:v>32935.934364750428</c:v>
                </c:pt>
                <c:pt idx="210">
                  <c:v>31396.589061134164</c:v>
                </c:pt>
                <c:pt idx="211">
                  <c:v>53235.889489786321</c:v>
                </c:pt>
                <c:pt idx="212">
                  <c:v>42312.483315299382</c:v>
                </c:pt>
                <c:pt idx="213">
                  <c:v>52724.618061515466</c:v>
                </c:pt>
                <c:pt idx="214">
                  <c:v>38837.129708002067</c:v>
                </c:pt>
                <c:pt idx="215">
                  <c:v>21306.026292131712</c:v>
                </c:pt>
                <c:pt idx="216">
                  <c:v>41273.176710021398</c:v>
                </c:pt>
                <c:pt idx="217">
                  <c:v>37623.950338514682</c:v>
                </c:pt>
                <c:pt idx="218">
                  <c:v>51020.005992929051</c:v>
                </c:pt>
                <c:pt idx="219">
                  <c:v>19036.139647654403</c:v>
                </c:pt>
                <c:pt idx="220">
                  <c:v>32998.316430055726</c:v>
                </c:pt>
                <c:pt idx="221">
                  <c:v>21165.340642877742</c:v>
                </c:pt>
                <c:pt idx="222">
                  <c:v>44707.864494528862</c:v>
                </c:pt>
                <c:pt idx="223">
                  <c:v>37239.341351581941</c:v>
                </c:pt>
                <c:pt idx="224">
                  <c:v>18086.265983896941</c:v>
                </c:pt>
                <c:pt idx="225">
                  <c:v>19410.198480690971</c:v>
                </c:pt>
                <c:pt idx="226">
                  <c:v>37269.57851469711</c:v>
                </c:pt>
                <c:pt idx="227">
                  <c:v>30522.551316295656</c:v>
                </c:pt>
                <c:pt idx="228">
                  <c:v>20405.01090653981</c:v>
                </c:pt>
                <c:pt idx="229">
                  <c:v>40123.434821503273</c:v>
                </c:pt>
                <c:pt idx="230">
                  <c:v>33742.664293990019</c:v>
                </c:pt>
                <c:pt idx="231">
                  <c:v>34836.19552200492</c:v>
                </c:pt>
                <c:pt idx="232">
                  <c:v>22282.142852037279</c:v>
                </c:pt>
                <c:pt idx="233">
                  <c:v>46515.403749923382</c:v>
                </c:pt>
                <c:pt idx="234">
                  <c:v>39155.275225274054</c:v>
                </c:pt>
                <c:pt idx="235">
                  <c:v>32961.124300777861</c:v>
                </c:pt>
                <c:pt idx="236">
                  <c:v>43040.299844663401</c:v>
                </c:pt>
                <c:pt idx="237">
                  <c:v>32681.089243967821</c:v>
                </c:pt>
                <c:pt idx="238">
                  <c:v>29040.917985910237</c:v>
                </c:pt>
                <c:pt idx="239">
                  <c:v>32520.371950971603</c:v>
                </c:pt>
                <c:pt idx="240">
                  <c:v>45025.534114997412</c:v>
                </c:pt>
                <c:pt idx="241">
                  <c:v>21027.497397167495</c:v>
                </c:pt>
                <c:pt idx="242">
                  <c:v>37254.326985564527</c:v>
                </c:pt>
                <c:pt idx="243">
                  <c:v>18746.470762829769</c:v>
                </c:pt>
                <c:pt idx="244">
                  <c:v>35213.609260236328</c:v>
                </c:pt>
                <c:pt idx="245">
                  <c:v>33741.851285325771</c:v>
                </c:pt>
                <c:pt idx="246">
                  <c:v>30606.978069113269</c:v>
                </c:pt>
                <c:pt idx="247">
                  <c:v>24788.091610663079</c:v>
                </c:pt>
                <c:pt idx="248">
                  <c:v>49908.622181160834</c:v>
                </c:pt>
                <c:pt idx="249">
                  <c:v>47865.984093026658</c:v>
                </c:pt>
                <c:pt idx="250">
                  <c:v>52537.879025802235</c:v>
                </c:pt>
                <c:pt idx="251">
                  <c:v>41712.398005205047</c:v>
                </c:pt>
                <c:pt idx="252">
                  <c:v>49346.249311314059</c:v>
                </c:pt>
                <c:pt idx="253">
                  <c:v>44438.80557874943</c:v>
                </c:pt>
                <c:pt idx="254">
                  <c:v>38264.651772556535</c:v>
                </c:pt>
                <c:pt idx="255">
                  <c:v>25165.135728102192</c:v>
                </c:pt>
                <c:pt idx="256">
                  <c:v>23847.53673286991</c:v>
                </c:pt>
                <c:pt idx="257">
                  <c:v>19823.343966122542</c:v>
                </c:pt>
                <c:pt idx="258">
                  <c:v>21288.158328836769</c:v>
                </c:pt>
                <c:pt idx="259">
                  <c:v>26769.154348953176</c:v>
                </c:pt>
                <c:pt idx="260">
                  <c:v>37796.723542525848</c:v>
                </c:pt>
                <c:pt idx="261">
                  <c:v>19320.061377801707</c:v>
                </c:pt>
                <c:pt idx="262">
                  <c:v>39039.182856096522</c:v>
                </c:pt>
                <c:pt idx="263">
                  <c:v>29812.281169571328</c:v>
                </c:pt>
                <c:pt idx="264">
                  <c:v>22026.659162838951</c:v>
                </c:pt>
                <c:pt idx="265">
                  <c:v>28487.962002198918</c:v>
                </c:pt>
                <c:pt idx="266">
                  <c:v>20188.685772296176</c:v>
                </c:pt>
                <c:pt idx="267">
                  <c:v>35571.399507529561</c:v>
                </c:pt>
                <c:pt idx="268">
                  <c:v>52144.115511200493</c:v>
                </c:pt>
                <c:pt idx="269">
                  <c:v>41353.662854864619</c:v>
                </c:pt>
                <c:pt idx="270">
                  <c:v>18817.986035058151</c:v>
                </c:pt>
                <c:pt idx="271">
                  <c:v>29955.974448924728</c:v>
                </c:pt>
                <c:pt idx="272">
                  <c:v>37914.483527326913</c:v>
                </c:pt>
                <c:pt idx="273">
                  <c:v>17526.778057158142</c:v>
                </c:pt>
                <c:pt idx="274">
                  <c:v>35384.871323573927</c:v>
                </c:pt>
                <c:pt idx="275">
                  <c:v>31293.055620395236</c:v>
                </c:pt>
                <c:pt idx="276">
                  <c:v>34157.573695075123</c:v>
                </c:pt>
                <c:pt idx="277">
                  <c:v>34298.3890893602</c:v>
                </c:pt>
                <c:pt idx="278">
                  <c:v>41858.968325533206</c:v>
                </c:pt>
                <c:pt idx="279">
                  <c:v>32159.850281641087</c:v>
                </c:pt>
                <c:pt idx="280">
                  <c:v>37064.164405420626</c:v>
                </c:pt>
                <c:pt idx="281">
                  <c:v>39105.806109564532</c:v>
                </c:pt>
                <c:pt idx="282">
                  <c:v>25135.38561225597</c:v>
                </c:pt>
                <c:pt idx="283">
                  <c:v>43205.565245430291</c:v>
                </c:pt>
                <c:pt idx="284">
                  <c:v>29691.664411068341</c:v>
                </c:pt>
                <c:pt idx="285">
                  <c:v>22091.735570646222</c:v>
                </c:pt>
                <c:pt idx="286">
                  <c:v>41947.098578424229</c:v>
                </c:pt>
                <c:pt idx="287">
                  <c:v>51380.996114537891</c:v>
                </c:pt>
                <c:pt idx="288">
                  <c:v>31323.271224685217</c:v>
                </c:pt>
                <c:pt idx="289">
                  <c:v>21199.466042650361</c:v>
                </c:pt>
                <c:pt idx="290">
                  <c:v>26694.175219628149</c:v>
                </c:pt>
                <c:pt idx="291">
                  <c:v>39734.072920023224</c:v>
                </c:pt>
                <c:pt idx="292">
                  <c:v>33541.084675113714</c:v>
                </c:pt>
                <c:pt idx="293">
                  <c:v>44811.032312611453</c:v>
                </c:pt>
                <c:pt idx="294">
                  <c:v>30693.049851406486</c:v>
                </c:pt>
                <c:pt idx="295">
                  <c:v>16644.375254102819</c:v>
                </c:pt>
                <c:pt idx="296">
                  <c:v>33959.877165915641</c:v>
                </c:pt>
                <c:pt idx="297">
                  <c:v>46687.774754729457</c:v>
                </c:pt>
                <c:pt idx="298">
                  <c:v>30056.974456844702</c:v>
                </c:pt>
                <c:pt idx="299">
                  <c:v>49245.362630027943</c:v>
                </c:pt>
                <c:pt idx="300">
                  <c:v>46077.287652422892</c:v>
                </c:pt>
                <c:pt idx="301">
                  <c:v>31631.759745139727</c:v>
                </c:pt>
                <c:pt idx="302">
                  <c:v>38856.683066343357</c:v>
                </c:pt>
                <c:pt idx="303">
                  <c:v>20803.513890941565</c:v>
                </c:pt>
                <c:pt idx="304">
                  <c:v>18489.799858978356</c:v>
                </c:pt>
                <c:pt idx="305">
                  <c:v>23934.850158654786</c:v>
                </c:pt>
                <c:pt idx="306">
                  <c:v>18714.122292395663</c:v>
                </c:pt>
                <c:pt idx="307">
                  <c:v>34019.697979722558</c:v>
                </c:pt>
                <c:pt idx="308">
                  <c:v>31488.663640276252</c:v>
                </c:pt>
                <c:pt idx="309">
                  <c:v>37747.254426816326</c:v>
                </c:pt>
                <c:pt idx="310">
                  <c:v>30093.347536291927</c:v>
                </c:pt>
                <c:pt idx="311">
                  <c:v>29598.693445096393</c:v>
                </c:pt>
                <c:pt idx="312">
                  <c:v>42547.49894202529</c:v>
                </c:pt>
                <c:pt idx="313">
                  <c:v>39228.434142906619</c:v>
                </c:pt>
                <c:pt idx="314">
                  <c:v>38474.783446090732</c:v>
                </c:pt>
                <c:pt idx="315">
                  <c:v>41126.087218159941</c:v>
                </c:pt>
                <c:pt idx="316">
                  <c:v>22818.306873983725</c:v>
                </c:pt>
                <c:pt idx="317">
                  <c:v>49462.71239281576</c:v>
                </c:pt>
                <c:pt idx="318">
                  <c:v>20814.937044394806</c:v>
                </c:pt>
                <c:pt idx="319">
                  <c:v>21955.448455223875</c:v>
                </c:pt>
                <c:pt idx="320">
                  <c:v>19915.936343815702</c:v>
                </c:pt>
                <c:pt idx="321">
                  <c:v>47064.12205836775</c:v>
                </c:pt>
                <c:pt idx="322">
                  <c:v>48866.4286561849</c:v>
                </c:pt>
                <c:pt idx="323">
                  <c:v>35035.231415747374</c:v>
                </c:pt>
                <c:pt idx="324">
                  <c:v>16519.747763888754</c:v>
                </c:pt>
                <c:pt idx="325">
                  <c:v>30527.621135407713</c:v>
                </c:pt>
                <c:pt idx="326">
                  <c:v>28323.655048969533</c:v>
                </c:pt>
                <c:pt idx="327">
                  <c:v>35898.550946677184</c:v>
                </c:pt>
                <c:pt idx="328">
                  <c:v>18326.397091832412</c:v>
                </c:pt>
                <c:pt idx="329">
                  <c:v>29344.812014083862</c:v>
                </c:pt>
                <c:pt idx="330">
                  <c:v>23614.746997800212</c:v>
                </c:pt>
                <c:pt idx="331">
                  <c:v>37503.604311383395</c:v>
                </c:pt>
                <c:pt idx="332">
                  <c:v>41274.636993625965</c:v>
                </c:pt>
                <c:pt idx="333">
                  <c:v>20891.377666136723</c:v>
                </c:pt>
                <c:pt idx="334">
                  <c:v>38131.300986374699</c:v>
                </c:pt>
                <c:pt idx="335">
                  <c:v>48197.823768244896</c:v>
                </c:pt>
                <c:pt idx="336">
                  <c:v>23789.717250457878</c:v>
                </c:pt>
                <c:pt idx="337">
                  <c:v>38751.859544590377</c:v>
                </c:pt>
                <c:pt idx="338">
                  <c:v>34126.325174624057</c:v>
                </c:pt>
                <c:pt idx="339">
                  <c:v>20398.513280798121</c:v>
                </c:pt>
                <c:pt idx="340">
                  <c:v>32451.322416129318</c:v>
                </c:pt>
                <c:pt idx="341">
                  <c:v>31210.329073392961</c:v>
                </c:pt>
                <c:pt idx="342">
                  <c:v>34700.569777002034</c:v>
                </c:pt>
                <c:pt idx="343">
                  <c:v>41855.366398621583</c:v>
                </c:pt>
                <c:pt idx="344">
                  <c:v>27198.125709200587</c:v>
                </c:pt>
                <c:pt idx="345">
                  <c:v>26849.074370284488</c:v>
                </c:pt>
                <c:pt idx="346">
                  <c:v>40016.065779117082</c:v>
                </c:pt>
                <c:pt idx="347">
                  <c:v>16158.520481036912</c:v>
                </c:pt>
                <c:pt idx="348">
                  <c:v>33487.759695999252</c:v>
                </c:pt>
                <c:pt idx="349">
                  <c:v>43573.481427251543</c:v>
                </c:pt>
                <c:pt idx="350">
                  <c:v>46058.814992432468</c:v>
                </c:pt>
                <c:pt idx="351">
                  <c:v>40926.004666001136</c:v>
                </c:pt>
                <c:pt idx="352">
                  <c:v>42918.047278981969</c:v>
                </c:pt>
                <c:pt idx="353">
                  <c:v>31130.685430014193</c:v>
                </c:pt>
                <c:pt idx="354">
                  <c:v>36558.889456696597</c:v>
                </c:pt>
                <c:pt idx="355">
                  <c:v>18637.432811477716</c:v>
                </c:pt>
                <c:pt idx="356">
                  <c:v>25317.195700193595</c:v>
                </c:pt>
                <c:pt idx="357">
                  <c:v>17319.609049179962</c:v>
                </c:pt>
                <c:pt idx="358">
                  <c:v>46379.141313718035</c:v>
                </c:pt>
                <c:pt idx="359">
                  <c:v>31153.493656431532</c:v>
                </c:pt>
                <c:pt idx="360">
                  <c:v>44160.066815468257</c:v>
                </c:pt>
                <c:pt idx="361">
                  <c:v>36355.247694141312</c:v>
                </c:pt>
                <c:pt idx="362">
                  <c:v>36098.747403439433</c:v>
                </c:pt>
                <c:pt idx="363">
                  <c:v>31045.179971229922</c:v>
                </c:pt>
                <c:pt idx="364">
                  <c:v>33244.021250932143</c:v>
                </c:pt>
                <c:pt idx="365">
                  <c:v>27791.11697407037</c:v>
                </c:pt>
                <c:pt idx="366">
                  <c:v>27951.076256830849</c:v>
                </c:pt>
                <c:pt idx="367">
                  <c:v>48812.77122135293</c:v>
                </c:pt>
                <c:pt idx="368">
                  <c:v>27047.385892116181</c:v>
                </c:pt>
                <c:pt idx="369">
                  <c:v>39442.031285375146</c:v>
                </c:pt>
                <c:pt idx="370">
                  <c:v>25957.500330764742</c:v>
                </c:pt>
                <c:pt idx="371">
                  <c:v>41341.817254414877</c:v>
                </c:pt>
                <c:pt idx="372">
                  <c:v>45694.57194681609</c:v>
                </c:pt>
                <c:pt idx="373">
                  <c:v>26563.877819487148</c:v>
                </c:pt>
                <c:pt idx="374">
                  <c:v>16847.712248782907</c:v>
                </c:pt>
                <c:pt idx="375">
                  <c:v>18631.464888305036</c:v>
                </c:pt>
                <c:pt idx="376">
                  <c:v>19664.671045927207</c:v>
                </c:pt>
                <c:pt idx="377">
                  <c:v>24236.420083107383</c:v>
                </c:pt>
                <c:pt idx="378">
                  <c:v>30807.873223292412</c:v>
                </c:pt>
                <c:pt idx="379">
                  <c:v>30932.531757914003</c:v>
                </c:pt>
                <c:pt idx="380">
                  <c:v>35369.27620780866</c:v>
                </c:pt>
                <c:pt idx="381">
                  <c:v>37944.318163176446</c:v>
                </c:pt>
                <c:pt idx="382">
                  <c:v>29185.931433886883</c:v>
                </c:pt>
                <c:pt idx="383">
                  <c:v>28585.963125306349</c:v>
                </c:pt>
                <c:pt idx="384">
                  <c:v>17150.411436142022</c:v>
                </c:pt>
                <c:pt idx="385">
                  <c:v>19073.422114157656</c:v>
                </c:pt>
                <c:pt idx="386">
                  <c:v>45113.824474068097</c:v>
                </c:pt>
                <c:pt idx="387">
                  <c:v>17381.319747061185</c:v>
                </c:pt>
                <c:pt idx="388">
                  <c:v>17119.06278571429</c:v>
                </c:pt>
                <c:pt idx="389">
                  <c:v>33763.824803431547</c:v>
                </c:pt>
                <c:pt idx="390">
                  <c:v>16960.306836320458</c:v>
                </c:pt>
                <c:pt idx="391">
                  <c:v>17848.897310466473</c:v>
                </c:pt>
                <c:pt idx="392">
                  <c:v>16592.900769254986</c:v>
                </c:pt>
                <c:pt idx="393">
                  <c:v>48441.984072170329</c:v>
                </c:pt>
                <c:pt idx="394">
                  <c:v>38201.833406636011</c:v>
                </c:pt>
                <c:pt idx="395">
                  <c:v>32890.778932027337</c:v>
                </c:pt>
                <c:pt idx="396">
                  <c:v>38999.223873353971</c:v>
                </c:pt>
                <c:pt idx="397">
                  <c:v>27993.411359396145</c:v>
                </c:pt>
                <c:pt idx="398">
                  <c:v>31950.860399574147</c:v>
                </c:pt>
                <c:pt idx="399">
                  <c:v>27765.775319054974</c:v>
                </c:pt>
                <c:pt idx="400">
                  <c:v>18437.414689652302</c:v>
                </c:pt>
                <c:pt idx="401">
                  <c:v>33480.269799264679</c:v>
                </c:pt>
                <c:pt idx="402">
                  <c:v>15700.376817156215</c:v>
                </c:pt>
                <c:pt idx="403">
                  <c:v>27631.153635669791</c:v>
                </c:pt>
                <c:pt idx="404">
                  <c:v>35764.629475349422</c:v>
                </c:pt>
                <c:pt idx="405">
                  <c:v>31310.260695872545</c:v>
                </c:pt>
                <c:pt idx="406">
                  <c:v>15657.897642276417</c:v>
                </c:pt>
                <c:pt idx="407">
                  <c:v>35040.882241639178</c:v>
                </c:pt>
                <c:pt idx="408">
                  <c:v>16019.456291787406</c:v>
                </c:pt>
                <c:pt idx="409">
                  <c:v>21536.67259899067</c:v>
                </c:pt>
                <c:pt idx="410">
                  <c:v>26923.506366486814</c:v>
                </c:pt>
                <c:pt idx="411">
                  <c:v>36947.302657234548</c:v>
                </c:pt>
                <c:pt idx="412">
                  <c:v>27476.865819666305</c:v>
                </c:pt>
                <c:pt idx="413">
                  <c:v>40565.891407235868</c:v>
                </c:pt>
                <c:pt idx="414">
                  <c:v>42978.338925522279</c:v>
                </c:pt>
                <c:pt idx="415">
                  <c:v>39868.873045939697</c:v>
                </c:pt>
                <c:pt idx="416">
                  <c:v>28398.002536184296</c:v>
                </c:pt>
                <c:pt idx="417">
                  <c:v>20102.578358991923</c:v>
                </c:pt>
                <c:pt idx="418">
                  <c:v>41346.771199081399</c:v>
                </c:pt>
                <c:pt idx="419">
                  <c:v>23955.2243445122</c:v>
                </c:pt>
                <c:pt idx="420">
                  <c:v>43393.57323314048</c:v>
                </c:pt>
                <c:pt idx="421">
                  <c:v>37867.963424543777</c:v>
                </c:pt>
                <c:pt idx="422">
                  <c:v>29477.104626684213</c:v>
                </c:pt>
                <c:pt idx="423">
                  <c:v>17922.099969659783</c:v>
                </c:pt>
                <c:pt idx="424">
                  <c:v>21903.720986982011</c:v>
                </c:pt>
                <c:pt idx="425">
                  <c:v>18129.220460820896</c:v>
                </c:pt>
                <c:pt idx="426">
                  <c:v>24193.151156630171</c:v>
                </c:pt>
                <c:pt idx="427">
                  <c:v>31631.5348035889</c:v>
                </c:pt>
                <c:pt idx="428">
                  <c:v>14791.489748142771</c:v>
                </c:pt>
                <c:pt idx="429">
                  <c:v>19330.12071224166</c:v>
                </c:pt>
                <c:pt idx="430">
                  <c:v>29403.45773026954</c:v>
                </c:pt>
                <c:pt idx="431">
                  <c:v>21724.325298716554</c:v>
                </c:pt>
                <c:pt idx="432">
                  <c:v>45762.402887370539</c:v>
                </c:pt>
                <c:pt idx="433">
                  <c:v>33590.765972525609</c:v>
                </c:pt>
                <c:pt idx="434">
                  <c:v>26281.279295553144</c:v>
                </c:pt>
                <c:pt idx="435">
                  <c:v>24046.784188076032</c:v>
                </c:pt>
                <c:pt idx="436">
                  <c:v>19763.961344004067</c:v>
                </c:pt>
                <c:pt idx="437">
                  <c:v>39605.881137055447</c:v>
                </c:pt>
                <c:pt idx="438">
                  <c:v>42628.637839187286</c:v>
                </c:pt>
                <c:pt idx="439">
                  <c:v>19289.863341842469</c:v>
                </c:pt>
                <c:pt idx="440">
                  <c:v>29418.716101336246</c:v>
                </c:pt>
                <c:pt idx="441">
                  <c:v>20337.153773319962</c:v>
                </c:pt>
                <c:pt idx="442">
                  <c:v>37917.995434141914</c:v>
                </c:pt>
                <c:pt idx="443">
                  <c:v>42129.30196118429</c:v>
                </c:pt>
                <c:pt idx="444">
                  <c:v>36456.500788982106</c:v>
                </c:pt>
                <c:pt idx="445">
                  <c:v>38272.660436090184</c:v>
                </c:pt>
                <c:pt idx="446">
                  <c:v>27328.012456731682</c:v>
                </c:pt>
                <c:pt idx="447">
                  <c:v>19088.33116386144</c:v>
                </c:pt>
                <c:pt idx="448">
                  <c:v>28120.951116781835</c:v>
                </c:pt>
                <c:pt idx="449">
                  <c:v>46446.011492334736</c:v>
                </c:pt>
                <c:pt idx="450">
                  <c:v>17985.810344122325</c:v>
                </c:pt>
                <c:pt idx="451">
                  <c:v>45627.199051213945</c:v>
                </c:pt>
                <c:pt idx="452">
                  <c:v>45405.901310797861</c:v>
                </c:pt>
                <c:pt idx="453">
                  <c:v>28268.421884438394</c:v>
                </c:pt>
                <c:pt idx="454">
                  <c:v>15964.30427323209</c:v>
                </c:pt>
                <c:pt idx="455">
                  <c:v>17272.451724996867</c:v>
                </c:pt>
                <c:pt idx="456">
                  <c:v>29281.540745436094</c:v>
                </c:pt>
                <c:pt idx="457">
                  <c:v>25037.331689762788</c:v>
                </c:pt>
                <c:pt idx="458">
                  <c:v>19322.04945755237</c:v>
                </c:pt>
                <c:pt idx="459">
                  <c:v>43030.811602136135</c:v>
                </c:pt>
                <c:pt idx="460">
                  <c:v>32396.012966797087</c:v>
                </c:pt>
                <c:pt idx="461">
                  <c:v>18040.054005969188</c:v>
                </c:pt>
                <c:pt idx="462">
                  <c:v>34893.50583212616</c:v>
                </c:pt>
                <c:pt idx="463">
                  <c:v>28680.001920260333</c:v>
                </c:pt>
                <c:pt idx="464">
                  <c:v>30839.142298212511</c:v>
                </c:pt>
                <c:pt idx="465">
                  <c:v>27993.464630384096</c:v>
                </c:pt>
                <c:pt idx="466">
                  <c:v>35248.329036015719</c:v>
                </c:pt>
                <c:pt idx="467">
                  <c:v>28389.784230939717</c:v>
                </c:pt>
                <c:pt idx="468">
                  <c:v>38624.468275330786</c:v>
                </c:pt>
                <c:pt idx="469">
                  <c:v>19996.763969827589</c:v>
                </c:pt>
                <c:pt idx="470">
                  <c:v>22341.564680454172</c:v>
                </c:pt>
                <c:pt idx="471">
                  <c:v>27813.656797464962</c:v>
                </c:pt>
                <c:pt idx="472">
                  <c:v>32897.482059827671</c:v>
                </c:pt>
                <c:pt idx="473">
                  <c:v>30016.087810788693</c:v>
                </c:pt>
                <c:pt idx="474">
                  <c:v>28616.362366613706</c:v>
                </c:pt>
                <c:pt idx="475">
                  <c:v>40004.049164453179</c:v>
                </c:pt>
                <c:pt idx="476">
                  <c:v>17596.548252712622</c:v>
                </c:pt>
                <c:pt idx="477">
                  <c:v>36930.14467605119</c:v>
                </c:pt>
                <c:pt idx="478">
                  <c:v>33999.718407744724</c:v>
                </c:pt>
                <c:pt idx="479">
                  <c:v>15602.036822668784</c:v>
                </c:pt>
                <c:pt idx="480">
                  <c:v>40506.160265789695</c:v>
                </c:pt>
                <c:pt idx="481">
                  <c:v>26204.188466947966</c:v>
                </c:pt>
                <c:pt idx="482">
                  <c:v>25699.029351720415</c:v>
                </c:pt>
                <c:pt idx="483">
                  <c:v>23615.784006739723</c:v>
                </c:pt>
                <c:pt idx="484">
                  <c:v>19715.502286275638</c:v>
                </c:pt>
                <c:pt idx="485">
                  <c:v>26990.172530044118</c:v>
                </c:pt>
                <c:pt idx="486">
                  <c:v>23321.326665790999</c:v>
                </c:pt>
                <c:pt idx="487">
                  <c:v>35048.246168732287</c:v>
                </c:pt>
                <c:pt idx="488">
                  <c:v>24796.659940431993</c:v>
                </c:pt>
                <c:pt idx="489">
                  <c:v>42809.547184169205</c:v>
                </c:pt>
                <c:pt idx="490">
                  <c:v>23434.17677224736</c:v>
                </c:pt>
                <c:pt idx="491">
                  <c:v>32082.526062861551</c:v>
                </c:pt>
                <c:pt idx="492">
                  <c:v>29011.676532530822</c:v>
                </c:pt>
                <c:pt idx="493">
                  <c:v>13894.785153478366</c:v>
                </c:pt>
                <c:pt idx="494">
                  <c:v>26075.253541653285</c:v>
                </c:pt>
                <c:pt idx="495">
                  <c:v>29347.759649990301</c:v>
                </c:pt>
                <c:pt idx="496">
                  <c:v>30935.331000728027</c:v>
                </c:pt>
                <c:pt idx="497">
                  <c:v>34929.04514997956</c:v>
                </c:pt>
                <c:pt idx="498">
                  <c:v>25721.052527557167</c:v>
                </c:pt>
                <c:pt idx="499">
                  <c:v>16103.778204707154</c:v>
                </c:pt>
                <c:pt idx="500">
                  <c:v>29627.718422239574</c:v>
                </c:pt>
                <c:pt idx="501">
                  <c:v>24778.628501626899</c:v>
                </c:pt>
                <c:pt idx="502">
                  <c:v>32617.815358085358</c:v>
                </c:pt>
                <c:pt idx="503">
                  <c:v>43571.801878162842</c:v>
                </c:pt>
                <c:pt idx="504">
                  <c:v>22783.628006620325</c:v>
                </c:pt>
                <c:pt idx="505">
                  <c:v>39244.587319281811</c:v>
                </c:pt>
                <c:pt idx="506">
                  <c:v>39668.729612896605</c:v>
                </c:pt>
                <c:pt idx="507">
                  <c:v>16592.612266666667</c:v>
                </c:pt>
                <c:pt idx="508">
                  <c:v>36725.275490079512</c:v>
                </c:pt>
                <c:pt idx="509">
                  <c:v>29357.710653567898</c:v>
                </c:pt>
                <c:pt idx="510">
                  <c:v>42789.549249786498</c:v>
                </c:pt>
                <c:pt idx="511">
                  <c:v>35112.972077075508</c:v>
                </c:pt>
                <c:pt idx="512">
                  <c:v>40379.935078749841</c:v>
                </c:pt>
                <c:pt idx="513">
                  <c:v>19429.308391706862</c:v>
                </c:pt>
                <c:pt idx="514">
                  <c:v>37389.690953188008</c:v>
                </c:pt>
                <c:pt idx="515">
                  <c:v>26949.380234087483</c:v>
                </c:pt>
                <c:pt idx="516">
                  <c:v>24590.366391711766</c:v>
                </c:pt>
                <c:pt idx="517">
                  <c:v>26648.989036090203</c:v>
                </c:pt>
                <c:pt idx="518">
                  <c:v>15835.177004857189</c:v>
                </c:pt>
                <c:pt idx="519">
                  <c:v>42467.176008918548</c:v>
                </c:pt>
                <c:pt idx="520">
                  <c:v>28707.495674461032</c:v>
                </c:pt>
                <c:pt idx="521">
                  <c:v>13557.518755631962</c:v>
                </c:pt>
                <c:pt idx="522">
                  <c:v>27022.441985469577</c:v>
                </c:pt>
                <c:pt idx="523">
                  <c:v>45028.399443448812</c:v>
                </c:pt>
                <c:pt idx="524">
                  <c:v>29121.556055117344</c:v>
                </c:pt>
                <c:pt idx="525">
                  <c:v>20295.529039129262</c:v>
                </c:pt>
                <c:pt idx="526">
                  <c:v>33590.977919412777</c:v>
                </c:pt>
                <c:pt idx="527">
                  <c:v>18086.265983896941</c:v>
                </c:pt>
                <c:pt idx="528">
                  <c:v>17926.349442365095</c:v>
                </c:pt>
                <c:pt idx="529">
                  <c:v>35323.788099966856</c:v>
                </c:pt>
                <c:pt idx="530">
                  <c:v>16042.532426219956</c:v>
                </c:pt>
                <c:pt idx="531">
                  <c:v>35993.4136725352</c:v>
                </c:pt>
                <c:pt idx="532">
                  <c:v>22373.501995934956</c:v>
                </c:pt>
                <c:pt idx="533">
                  <c:v>28665.293316125939</c:v>
                </c:pt>
                <c:pt idx="534">
                  <c:v>38192.681575216222</c:v>
                </c:pt>
                <c:pt idx="535">
                  <c:v>17963.153715070559</c:v>
                </c:pt>
                <c:pt idx="536">
                  <c:v>21687.226760010439</c:v>
                </c:pt>
                <c:pt idx="537">
                  <c:v>28618.996472491996</c:v>
                </c:pt>
                <c:pt idx="538">
                  <c:v>15401.017015536723</c:v>
                </c:pt>
                <c:pt idx="539">
                  <c:v>16796.855139734598</c:v>
                </c:pt>
                <c:pt idx="540">
                  <c:v>15888.540959390177</c:v>
                </c:pt>
                <c:pt idx="541">
                  <c:v>29125.292640464428</c:v>
                </c:pt>
                <c:pt idx="542">
                  <c:v>21405.977479420006</c:v>
                </c:pt>
                <c:pt idx="543">
                  <c:v>16350.424354932176</c:v>
                </c:pt>
                <c:pt idx="544">
                  <c:v>14811.465856434133</c:v>
                </c:pt>
                <c:pt idx="545">
                  <c:v>37068.910040664166</c:v>
                </c:pt>
                <c:pt idx="546">
                  <c:v>26892.313666445029</c:v>
                </c:pt>
                <c:pt idx="547">
                  <c:v>14521.362890631804</c:v>
                </c:pt>
                <c:pt idx="548">
                  <c:v>20825.254425813004</c:v>
                </c:pt>
                <c:pt idx="549">
                  <c:v>37717.070882846216</c:v>
                </c:pt>
                <c:pt idx="550">
                  <c:v>32487.434543026782</c:v>
                </c:pt>
                <c:pt idx="551">
                  <c:v>21035.530558598028</c:v>
                </c:pt>
                <c:pt idx="552">
                  <c:v>27381.929426678187</c:v>
                </c:pt>
                <c:pt idx="553">
                  <c:v>17588.915528455276</c:v>
                </c:pt>
                <c:pt idx="554">
                  <c:v>32414.2773718188</c:v>
                </c:pt>
                <c:pt idx="555">
                  <c:v>29555.152422320072</c:v>
                </c:pt>
                <c:pt idx="556">
                  <c:v>27145.657479892754</c:v>
                </c:pt>
                <c:pt idx="557">
                  <c:v>34102.28176347429</c:v>
                </c:pt>
                <c:pt idx="558">
                  <c:v>31973.659129131051</c:v>
                </c:pt>
                <c:pt idx="559">
                  <c:v>28047.202821218762</c:v>
                </c:pt>
                <c:pt idx="560">
                  <c:v>22856.007323624857</c:v>
                </c:pt>
                <c:pt idx="561">
                  <c:v>44682.290755487207</c:v>
                </c:pt>
                <c:pt idx="562">
                  <c:v>22432.246924827494</c:v>
                </c:pt>
                <c:pt idx="563">
                  <c:v>17420.676830317021</c:v>
                </c:pt>
                <c:pt idx="564">
                  <c:v>39954.32412926633</c:v>
                </c:pt>
                <c:pt idx="565">
                  <c:v>27011.408613851523</c:v>
                </c:pt>
                <c:pt idx="566">
                  <c:v>25269.320723679681</c:v>
                </c:pt>
                <c:pt idx="567">
                  <c:v>18831.556419270833</c:v>
                </c:pt>
                <c:pt idx="568">
                  <c:v>30150.650109508319</c:v>
                </c:pt>
                <c:pt idx="569">
                  <c:v>26045.078719399073</c:v>
                </c:pt>
                <c:pt idx="570">
                  <c:v>14354.390322219848</c:v>
                </c:pt>
                <c:pt idx="571">
                  <c:v>16556.124057793626</c:v>
                </c:pt>
                <c:pt idx="572">
                  <c:v>19857.755744213173</c:v>
                </c:pt>
                <c:pt idx="573">
                  <c:v>40786.836083263581</c:v>
                </c:pt>
                <c:pt idx="574">
                  <c:v>28390.284587876569</c:v>
                </c:pt>
                <c:pt idx="575">
                  <c:v>25203.23320054133</c:v>
                </c:pt>
                <c:pt idx="576">
                  <c:v>37811.534200598893</c:v>
                </c:pt>
                <c:pt idx="577">
                  <c:v>28389.328118595829</c:v>
                </c:pt>
                <c:pt idx="578">
                  <c:v>27274.734452368699</c:v>
                </c:pt>
                <c:pt idx="579">
                  <c:v>40041.521013673846</c:v>
                </c:pt>
                <c:pt idx="580">
                  <c:v>36460.042495564841</c:v>
                </c:pt>
                <c:pt idx="581">
                  <c:v>16615.816193097751</c:v>
                </c:pt>
                <c:pt idx="582">
                  <c:v>32109.386715129451</c:v>
                </c:pt>
                <c:pt idx="583">
                  <c:v>14261.141152309214</c:v>
                </c:pt>
                <c:pt idx="584">
                  <c:v>29256.371321466519</c:v>
                </c:pt>
                <c:pt idx="585">
                  <c:v>13481.949826889819</c:v>
                </c:pt>
                <c:pt idx="586">
                  <c:v>32415.279094212172</c:v>
                </c:pt>
                <c:pt idx="587">
                  <c:v>42222.178005116271</c:v>
                </c:pt>
                <c:pt idx="588">
                  <c:v>30174.787359321122</c:v>
                </c:pt>
                <c:pt idx="589">
                  <c:v>18644.268000375945</c:v>
                </c:pt>
                <c:pt idx="590">
                  <c:v>39625.917231049571</c:v>
                </c:pt>
                <c:pt idx="591">
                  <c:v>34616.721261803759</c:v>
                </c:pt>
                <c:pt idx="592">
                  <c:v>24977.336651231853</c:v>
                </c:pt>
                <c:pt idx="593">
                  <c:v>33955.025770996377</c:v>
                </c:pt>
                <c:pt idx="594">
                  <c:v>16767.207206245155</c:v>
                </c:pt>
                <c:pt idx="595">
                  <c:v>23180.015092433929</c:v>
                </c:pt>
                <c:pt idx="596">
                  <c:v>26217.843175496073</c:v>
                </c:pt>
                <c:pt idx="597">
                  <c:v>13228.307221228439</c:v>
                </c:pt>
                <c:pt idx="598">
                  <c:v>36607.923852840468</c:v>
                </c:pt>
                <c:pt idx="599">
                  <c:v>22971.228291717587</c:v>
                </c:pt>
                <c:pt idx="600">
                  <c:v>27278.224649003627</c:v>
                </c:pt>
                <c:pt idx="601">
                  <c:v>21027.497397167495</c:v>
                </c:pt>
                <c:pt idx="602">
                  <c:v>20848.380743664911</c:v>
                </c:pt>
                <c:pt idx="603">
                  <c:v>19562.144856995164</c:v>
                </c:pt>
                <c:pt idx="604">
                  <c:v>26705.136632005695</c:v>
                </c:pt>
                <c:pt idx="605">
                  <c:v>18102.797732889518</c:v>
                </c:pt>
                <c:pt idx="606">
                  <c:v>30845.544172083584</c:v>
                </c:pt>
                <c:pt idx="607">
                  <c:v>14809.48091250671</c:v>
                </c:pt>
                <c:pt idx="608">
                  <c:v>27297.022284262184</c:v>
                </c:pt>
                <c:pt idx="609">
                  <c:v>35368.884176953725</c:v>
                </c:pt>
                <c:pt idx="610">
                  <c:v>32495.234514647356</c:v>
                </c:pt>
                <c:pt idx="611">
                  <c:v>26012.734557279731</c:v>
                </c:pt>
                <c:pt idx="612">
                  <c:v>30022.964137206895</c:v>
                </c:pt>
                <c:pt idx="613">
                  <c:v>23942.363063564477</c:v>
                </c:pt>
                <c:pt idx="614">
                  <c:v>15389.032198732104</c:v>
                </c:pt>
                <c:pt idx="615">
                  <c:v>23138.244126957106</c:v>
                </c:pt>
                <c:pt idx="616">
                  <c:v>41889.716770419516</c:v>
                </c:pt>
                <c:pt idx="617">
                  <c:v>34309.914111470891</c:v>
                </c:pt>
                <c:pt idx="618">
                  <c:v>22628.50261136713</c:v>
                </c:pt>
                <c:pt idx="619">
                  <c:v>23220.34543324904</c:v>
                </c:pt>
                <c:pt idx="620">
                  <c:v>20535.274788342442</c:v>
                </c:pt>
                <c:pt idx="621">
                  <c:v>23967.26409092969</c:v>
                </c:pt>
                <c:pt idx="622">
                  <c:v>21829.826024311002</c:v>
                </c:pt>
                <c:pt idx="623">
                  <c:v>16740.988272678478</c:v>
                </c:pt>
                <c:pt idx="624">
                  <c:v>41721.155635443058</c:v>
                </c:pt>
                <c:pt idx="625">
                  <c:v>25928.591397057509</c:v>
                </c:pt>
                <c:pt idx="626">
                  <c:v>13512.783789819376</c:v>
                </c:pt>
                <c:pt idx="627">
                  <c:v>35325.85724317174</c:v>
                </c:pt>
                <c:pt idx="628">
                  <c:v>21869.048804123457</c:v>
                </c:pt>
                <c:pt idx="629">
                  <c:v>37196.867140846764</c:v>
                </c:pt>
                <c:pt idx="630">
                  <c:v>27326.760887352335</c:v>
                </c:pt>
                <c:pt idx="631">
                  <c:v>38091.430183068449</c:v>
                </c:pt>
                <c:pt idx="632">
                  <c:v>19860.093901563312</c:v>
                </c:pt>
                <c:pt idx="633">
                  <c:v>22940.995611156348</c:v>
                </c:pt>
                <c:pt idx="634">
                  <c:v>31385.749776780351</c:v>
                </c:pt>
                <c:pt idx="635">
                  <c:v>27088.615478105454</c:v>
                </c:pt>
                <c:pt idx="636">
                  <c:v>38909.757047523504</c:v>
                </c:pt>
                <c:pt idx="637">
                  <c:v>17070.072550614263</c:v>
                </c:pt>
                <c:pt idx="638">
                  <c:v>33218.56668732543</c:v>
                </c:pt>
                <c:pt idx="639">
                  <c:v>26954.161977080203</c:v>
                </c:pt>
                <c:pt idx="640">
                  <c:v>24099.090723020036</c:v>
                </c:pt>
                <c:pt idx="641">
                  <c:v>17322.231000102631</c:v>
                </c:pt>
                <c:pt idx="642">
                  <c:v>29699.854473901079</c:v>
                </c:pt>
                <c:pt idx="643">
                  <c:v>24147.682249090405</c:v>
                </c:pt>
                <c:pt idx="644">
                  <c:v>37383.284359110556</c:v>
                </c:pt>
                <c:pt idx="645">
                  <c:v>16825.607980263158</c:v>
                </c:pt>
                <c:pt idx="646">
                  <c:v>25069.770051051011</c:v>
                </c:pt>
                <c:pt idx="647">
                  <c:v>13468.674521666515</c:v>
                </c:pt>
                <c:pt idx="648">
                  <c:v>14826.781478818622</c:v>
                </c:pt>
                <c:pt idx="649">
                  <c:v>17510.028910605361</c:v>
                </c:pt>
                <c:pt idx="650">
                  <c:v>14505.345464178357</c:v>
                </c:pt>
                <c:pt idx="651">
                  <c:v>33776.064416668356</c:v>
                </c:pt>
                <c:pt idx="652">
                  <c:v>27524.400862415456</c:v>
                </c:pt>
                <c:pt idx="653">
                  <c:v>25388.699406455766</c:v>
                </c:pt>
                <c:pt idx="654">
                  <c:v>25953.193731367141</c:v>
                </c:pt>
                <c:pt idx="655">
                  <c:v>29210.333905376941</c:v>
                </c:pt>
                <c:pt idx="656">
                  <c:v>23596.927172103995</c:v>
                </c:pt>
                <c:pt idx="657">
                  <c:v>15026.555873267194</c:v>
                </c:pt>
                <c:pt idx="658">
                  <c:v>26846.88005669515</c:v>
                </c:pt>
                <c:pt idx="659">
                  <c:v>26254.740821074702</c:v>
                </c:pt>
                <c:pt idx="660">
                  <c:v>29184.788821591308</c:v>
                </c:pt>
                <c:pt idx="661">
                  <c:v>16887.998670762459</c:v>
                </c:pt>
                <c:pt idx="662">
                  <c:v>39505.049708326056</c:v>
                </c:pt>
                <c:pt idx="663">
                  <c:v>33881.722696087701</c:v>
                </c:pt>
                <c:pt idx="664">
                  <c:v>18927.345316292292</c:v>
                </c:pt>
                <c:pt idx="665">
                  <c:v>18807.179446740862</c:v>
                </c:pt>
                <c:pt idx="666">
                  <c:v>20822.264870742092</c:v>
                </c:pt>
                <c:pt idx="667">
                  <c:v>16581.532846171824</c:v>
                </c:pt>
                <c:pt idx="668">
                  <c:v>41392.261390751672</c:v>
                </c:pt>
                <c:pt idx="669">
                  <c:v>19711.125033101613</c:v>
                </c:pt>
                <c:pt idx="670">
                  <c:v>36882.246336577715</c:v>
                </c:pt>
                <c:pt idx="671">
                  <c:v>19418.590429162487</c:v>
                </c:pt>
                <c:pt idx="672">
                  <c:v>27116.191736111108</c:v>
                </c:pt>
                <c:pt idx="673">
                  <c:v>19976.525147048902</c:v>
                </c:pt>
                <c:pt idx="674">
                  <c:v>26875.40746858167</c:v>
                </c:pt>
                <c:pt idx="675">
                  <c:v>29825.15867832593</c:v>
                </c:pt>
                <c:pt idx="676">
                  <c:v>16799.792268807982</c:v>
                </c:pt>
                <c:pt idx="677">
                  <c:v>31950.437286299377</c:v>
                </c:pt>
                <c:pt idx="678">
                  <c:v>26741.162226226232</c:v>
                </c:pt>
                <c:pt idx="679">
                  <c:v>24667.019516232293</c:v>
                </c:pt>
                <c:pt idx="680">
                  <c:v>33954.382396659006</c:v>
                </c:pt>
                <c:pt idx="681">
                  <c:v>17203.404069237149</c:v>
                </c:pt>
                <c:pt idx="682">
                  <c:v>29409.145301699456</c:v>
                </c:pt>
                <c:pt idx="683">
                  <c:v>27566.474186050276</c:v>
                </c:pt>
                <c:pt idx="684">
                  <c:v>31295.236382388124</c:v>
                </c:pt>
                <c:pt idx="685">
                  <c:v>13131.560578553625</c:v>
                </c:pt>
                <c:pt idx="686">
                  <c:v>22562.697218360132</c:v>
                </c:pt>
                <c:pt idx="687">
                  <c:v>22575.957866935812</c:v>
                </c:pt>
                <c:pt idx="688">
                  <c:v>22091.735570646222</c:v>
                </c:pt>
                <c:pt idx="689">
                  <c:v>24788.091610663079</c:v>
                </c:pt>
                <c:pt idx="690">
                  <c:v>20803.513890941565</c:v>
                </c:pt>
                <c:pt idx="691">
                  <c:v>26562.580548560021</c:v>
                </c:pt>
                <c:pt idx="692">
                  <c:v>24797.235525760898</c:v>
                </c:pt>
                <c:pt idx="693">
                  <c:v>39132.088931572493</c:v>
                </c:pt>
                <c:pt idx="694">
                  <c:v>39186.063800441647</c:v>
                </c:pt>
                <c:pt idx="695">
                  <c:v>36515.922257393111</c:v>
                </c:pt>
                <c:pt idx="696">
                  <c:v>16152.087400910366</c:v>
                </c:pt>
                <c:pt idx="697">
                  <c:v>32923.17544459334</c:v>
                </c:pt>
                <c:pt idx="698">
                  <c:v>27655.211216713167</c:v>
                </c:pt>
                <c:pt idx="699">
                  <c:v>15476.5141968879</c:v>
                </c:pt>
                <c:pt idx="700">
                  <c:v>20775.522371032344</c:v>
                </c:pt>
                <c:pt idx="701">
                  <c:v>26644.131184237369</c:v>
                </c:pt>
                <c:pt idx="702">
                  <c:v>35485.927306190788</c:v>
                </c:pt>
                <c:pt idx="703">
                  <c:v>17758.505063931752</c:v>
                </c:pt>
                <c:pt idx="704">
                  <c:v>13548.193628318586</c:v>
                </c:pt>
                <c:pt idx="705">
                  <c:v>12140.558230088496</c:v>
                </c:pt>
                <c:pt idx="706">
                  <c:v>13553.762870033899</c:v>
                </c:pt>
                <c:pt idx="707">
                  <c:v>32654.759503546811</c:v>
                </c:pt>
                <c:pt idx="708">
                  <c:v>31657.399148879202</c:v>
                </c:pt>
                <c:pt idx="709">
                  <c:v>22528.656669976823</c:v>
                </c:pt>
                <c:pt idx="710">
                  <c:v>23569.555598655897</c:v>
                </c:pt>
                <c:pt idx="711">
                  <c:v>18231.296619204095</c:v>
                </c:pt>
                <c:pt idx="712">
                  <c:v>14286.783036410638</c:v>
                </c:pt>
                <c:pt idx="713">
                  <c:v>20446.609058057387</c:v>
                </c:pt>
                <c:pt idx="714">
                  <c:v>28220.294362859531</c:v>
                </c:pt>
                <c:pt idx="715">
                  <c:v>17201.793338643904</c:v>
                </c:pt>
                <c:pt idx="716">
                  <c:v>13292.654492995467</c:v>
                </c:pt>
                <c:pt idx="717">
                  <c:v>41176.740901462719</c:v>
                </c:pt>
                <c:pt idx="718">
                  <c:v>34815.026832552292</c:v>
                </c:pt>
                <c:pt idx="719">
                  <c:v>30745.285120890909</c:v>
                </c:pt>
                <c:pt idx="720">
                  <c:v>22299.045348783755</c:v>
                </c:pt>
                <c:pt idx="721">
                  <c:v>29787.039582938331</c:v>
                </c:pt>
                <c:pt idx="722">
                  <c:v>13697.761129629631</c:v>
                </c:pt>
                <c:pt idx="723">
                  <c:v>23679.809665236302</c:v>
                </c:pt>
                <c:pt idx="724">
                  <c:v>13680.83173192164</c:v>
                </c:pt>
                <c:pt idx="725">
                  <c:v>26925.64254113748</c:v>
                </c:pt>
                <c:pt idx="726">
                  <c:v>19591.677693965521</c:v>
                </c:pt>
                <c:pt idx="727">
                  <c:v>18756.050015867964</c:v>
                </c:pt>
                <c:pt idx="728">
                  <c:v>14949.348271102659</c:v>
                </c:pt>
                <c:pt idx="729">
                  <c:v>20402.888911051363</c:v>
                </c:pt>
                <c:pt idx="730">
                  <c:v>14332.817504917812</c:v>
                </c:pt>
                <c:pt idx="731">
                  <c:v>38832.672716219909</c:v>
                </c:pt>
                <c:pt idx="732">
                  <c:v>13862.374510360198</c:v>
                </c:pt>
                <c:pt idx="733">
                  <c:v>21671.30387978143</c:v>
                </c:pt>
                <c:pt idx="734">
                  <c:v>31193.089887352089</c:v>
                </c:pt>
                <c:pt idx="735">
                  <c:v>12479.655886149492</c:v>
                </c:pt>
                <c:pt idx="736">
                  <c:v>36877.152324699367</c:v>
                </c:pt>
                <c:pt idx="737">
                  <c:v>16187.438355884373</c:v>
                </c:pt>
                <c:pt idx="738">
                  <c:v>19121.513892766372</c:v>
                </c:pt>
                <c:pt idx="739">
                  <c:v>34984.205831783373</c:v>
                </c:pt>
                <c:pt idx="740">
                  <c:v>17671.854951792335</c:v>
                </c:pt>
                <c:pt idx="741">
                  <c:v>26431.162831001369</c:v>
                </c:pt>
                <c:pt idx="742">
                  <c:v>31383.041344576577</c:v>
                </c:pt>
                <c:pt idx="743">
                  <c:v>17497.320084164752</c:v>
                </c:pt>
                <c:pt idx="744">
                  <c:v>15132.627224054038</c:v>
                </c:pt>
                <c:pt idx="745">
                  <c:v>17796.894807507062</c:v>
                </c:pt>
                <c:pt idx="746">
                  <c:v>14747.621490589712</c:v>
                </c:pt>
                <c:pt idx="747">
                  <c:v>23627.424954778999</c:v>
                </c:pt>
                <c:pt idx="748">
                  <c:v>27105.263443926906</c:v>
                </c:pt>
                <c:pt idx="749">
                  <c:v>14286.262837438429</c:v>
                </c:pt>
                <c:pt idx="750">
                  <c:v>21432.275415906835</c:v>
                </c:pt>
                <c:pt idx="751">
                  <c:v>23294.988425392534</c:v>
                </c:pt>
                <c:pt idx="752">
                  <c:v>12249.589196997493</c:v>
                </c:pt>
                <c:pt idx="753">
                  <c:v>33413.78210427906</c:v>
                </c:pt>
                <c:pt idx="754">
                  <c:v>22635.770966501444</c:v>
                </c:pt>
                <c:pt idx="755">
                  <c:v>25019.042946884667</c:v>
                </c:pt>
                <c:pt idx="756">
                  <c:v>40857.166812586795</c:v>
                </c:pt>
                <c:pt idx="757">
                  <c:v>18262.886668381558</c:v>
                </c:pt>
                <c:pt idx="758">
                  <c:v>16243.280028734443</c:v>
                </c:pt>
                <c:pt idx="759">
                  <c:v>34196.297517055144</c:v>
                </c:pt>
                <c:pt idx="760">
                  <c:v>21272.509066123574</c:v>
                </c:pt>
                <c:pt idx="761">
                  <c:v>15657.897642276417</c:v>
                </c:pt>
                <c:pt idx="762">
                  <c:v>22864.429440099586</c:v>
                </c:pt>
                <c:pt idx="763">
                  <c:v>36624.298298791087</c:v>
                </c:pt>
                <c:pt idx="764">
                  <c:v>24658.055860548917</c:v>
                </c:pt>
                <c:pt idx="765">
                  <c:v>31401.671541472293</c:v>
                </c:pt>
                <c:pt idx="766">
                  <c:v>27342.885574007731</c:v>
                </c:pt>
                <c:pt idx="767">
                  <c:v>29391.029807709794</c:v>
                </c:pt>
                <c:pt idx="768">
                  <c:v>19314.022838992489</c:v>
                </c:pt>
                <c:pt idx="769">
                  <c:v>18324.928454979778</c:v>
                </c:pt>
                <c:pt idx="770">
                  <c:v>14873.725238072115</c:v>
                </c:pt>
                <c:pt idx="771">
                  <c:v>26694.175219628149</c:v>
                </c:pt>
                <c:pt idx="772">
                  <c:v>20375.181579913442</c:v>
                </c:pt>
                <c:pt idx="773">
                  <c:v>24271.41422627561</c:v>
                </c:pt>
                <c:pt idx="774">
                  <c:v>13867.506234054352</c:v>
                </c:pt>
                <c:pt idx="775">
                  <c:v>23427.825444033751</c:v>
                </c:pt>
                <c:pt idx="776">
                  <c:v>17975.118561883526</c:v>
                </c:pt>
                <c:pt idx="777">
                  <c:v>26526.908035693563</c:v>
                </c:pt>
                <c:pt idx="778">
                  <c:v>15702.959766396181</c:v>
                </c:pt>
                <c:pt idx="779">
                  <c:v>36571.458223718932</c:v>
                </c:pt>
                <c:pt idx="780">
                  <c:v>16980.278310083417</c:v>
                </c:pt>
                <c:pt idx="781">
                  <c:v>25076.213809686316</c:v>
                </c:pt>
                <c:pt idx="782">
                  <c:v>28746.027283413223</c:v>
                </c:pt>
                <c:pt idx="783">
                  <c:v>15341.724926959288</c:v>
                </c:pt>
                <c:pt idx="784">
                  <c:v>17544.464155585105</c:v>
                </c:pt>
                <c:pt idx="785">
                  <c:v>32970.70099951575</c:v>
                </c:pt>
                <c:pt idx="786">
                  <c:v>14452.81786296666</c:v>
                </c:pt>
                <c:pt idx="787">
                  <c:v>25384.597158966277</c:v>
                </c:pt>
                <c:pt idx="788">
                  <c:v>19425.920117214468</c:v>
                </c:pt>
                <c:pt idx="789">
                  <c:v>21432.78214747446</c:v>
                </c:pt>
                <c:pt idx="790">
                  <c:v>17150.411436142022</c:v>
                </c:pt>
                <c:pt idx="791">
                  <c:v>12004.539284541981</c:v>
                </c:pt>
                <c:pt idx="792">
                  <c:v>26828.502449711028</c:v>
                </c:pt>
                <c:pt idx="793">
                  <c:v>20734.47497261774</c:v>
                </c:pt>
                <c:pt idx="794">
                  <c:v>17119.06278571429</c:v>
                </c:pt>
                <c:pt idx="795">
                  <c:v>11421.124328723386</c:v>
                </c:pt>
                <c:pt idx="796">
                  <c:v>19736.377617243852</c:v>
                </c:pt>
                <c:pt idx="797">
                  <c:v>38617.065697296028</c:v>
                </c:pt>
                <c:pt idx="798">
                  <c:v>19050.653069174194</c:v>
                </c:pt>
                <c:pt idx="799">
                  <c:v>15167.407605911329</c:v>
                </c:pt>
                <c:pt idx="800">
                  <c:v>28503.385601149654</c:v>
                </c:pt>
                <c:pt idx="801">
                  <c:v>33546.268597604801</c:v>
                </c:pt>
                <c:pt idx="802">
                  <c:v>33123.464587689545</c:v>
                </c:pt>
                <c:pt idx="803">
                  <c:v>21814.498409745083</c:v>
                </c:pt>
                <c:pt idx="804">
                  <c:v>10899.803607687441</c:v>
                </c:pt>
                <c:pt idx="805">
                  <c:v>13667.279956909939</c:v>
                </c:pt>
                <c:pt idx="806">
                  <c:v>22193.297666774084</c:v>
                </c:pt>
                <c:pt idx="807">
                  <c:v>18216.301220481113</c:v>
                </c:pt>
                <c:pt idx="808">
                  <c:v>20806.454958230952</c:v>
                </c:pt>
                <c:pt idx="809">
                  <c:v>36352.397026278319</c:v>
                </c:pt>
                <c:pt idx="810">
                  <c:v>18750.969414091473</c:v>
                </c:pt>
                <c:pt idx="811">
                  <c:v>14713.865256861194</c:v>
                </c:pt>
                <c:pt idx="812">
                  <c:v>17670.968946436711</c:v>
                </c:pt>
                <c:pt idx="813">
                  <c:v>16476.590410879631</c:v>
                </c:pt>
                <c:pt idx="814">
                  <c:v>16611.741090287585</c:v>
                </c:pt>
                <c:pt idx="815">
                  <c:v>29111.538091732484</c:v>
                </c:pt>
                <c:pt idx="816">
                  <c:v>23118.599089277948</c:v>
                </c:pt>
                <c:pt idx="817">
                  <c:v>30050.37182455217</c:v>
                </c:pt>
                <c:pt idx="818">
                  <c:v>13706.149367582502</c:v>
                </c:pt>
                <c:pt idx="819">
                  <c:v>15905.42642435318</c:v>
                </c:pt>
                <c:pt idx="820">
                  <c:v>20072.869699764029</c:v>
                </c:pt>
                <c:pt idx="821">
                  <c:v>24001.345354151214</c:v>
                </c:pt>
                <c:pt idx="822">
                  <c:v>30028.130963790583</c:v>
                </c:pt>
                <c:pt idx="823">
                  <c:v>15048.50101214128</c:v>
                </c:pt>
                <c:pt idx="824">
                  <c:v>34338.638379403579</c:v>
                </c:pt>
                <c:pt idx="825">
                  <c:v>15970.549720325202</c:v>
                </c:pt>
                <c:pt idx="826">
                  <c:v>28711.601465899032</c:v>
                </c:pt>
                <c:pt idx="827">
                  <c:v>22163.713579880376</c:v>
                </c:pt>
                <c:pt idx="828">
                  <c:v>18508.327071441836</c:v>
                </c:pt>
                <c:pt idx="829">
                  <c:v>31951.14294718334</c:v>
                </c:pt>
                <c:pt idx="830">
                  <c:v>12803.047411209434</c:v>
                </c:pt>
                <c:pt idx="831">
                  <c:v>16864.405072323756</c:v>
                </c:pt>
                <c:pt idx="832">
                  <c:v>20076.478715923164</c:v>
                </c:pt>
                <c:pt idx="833">
                  <c:v>25715.339527780419</c:v>
                </c:pt>
                <c:pt idx="834">
                  <c:v>14633.818096603778</c:v>
                </c:pt>
                <c:pt idx="835">
                  <c:v>28979.219550177189</c:v>
                </c:pt>
                <c:pt idx="836">
                  <c:v>20041.063614409042</c:v>
                </c:pt>
                <c:pt idx="837">
                  <c:v>32407.926160847284</c:v>
                </c:pt>
                <c:pt idx="838">
                  <c:v>38310.389182436709</c:v>
                </c:pt>
                <c:pt idx="839">
                  <c:v>13023.91019770099</c:v>
                </c:pt>
                <c:pt idx="840">
                  <c:v>18950.972551502873</c:v>
                </c:pt>
                <c:pt idx="841">
                  <c:v>27199.250064480089</c:v>
                </c:pt>
                <c:pt idx="842">
                  <c:v>25826.012348547712</c:v>
                </c:pt>
                <c:pt idx="843">
                  <c:v>18129.220460820896</c:v>
                </c:pt>
                <c:pt idx="844">
                  <c:v>34197.970963948508</c:v>
                </c:pt>
                <c:pt idx="845">
                  <c:v>30944.473100620897</c:v>
                </c:pt>
                <c:pt idx="846">
                  <c:v>14536.938442443499</c:v>
                </c:pt>
                <c:pt idx="847">
                  <c:v>23846.096395492452</c:v>
                </c:pt>
                <c:pt idx="848">
                  <c:v>21412.591771612704</c:v>
                </c:pt>
                <c:pt idx="849">
                  <c:v>37734.431019999705</c:v>
                </c:pt>
                <c:pt idx="850">
                  <c:v>22242.373730287898</c:v>
                </c:pt>
                <c:pt idx="851">
                  <c:v>21067.049382674017</c:v>
                </c:pt>
                <c:pt idx="852">
                  <c:v>26472.491649959342</c:v>
                </c:pt>
                <c:pt idx="853">
                  <c:v>21313.931390389549</c:v>
                </c:pt>
                <c:pt idx="854">
                  <c:v>23789.717250457878</c:v>
                </c:pt>
                <c:pt idx="855">
                  <c:v>34688.278785945418</c:v>
                </c:pt>
                <c:pt idx="856">
                  <c:v>24630.740050361761</c:v>
                </c:pt>
                <c:pt idx="857">
                  <c:v>34046.040083281543</c:v>
                </c:pt>
                <c:pt idx="858">
                  <c:v>25063.387851822961</c:v>
                </c:pt>
                <c:pt idx="859">
                  <c:v>30546.159194439366</c:v>
                </c:pt>
                <c:pt idx="860">
                  <c:v>11650.365593758303</c:v>
                </c:pt>
                <c:pt idx="861">
                  <c:v>28949.931343998509</c:v>
                </c:pt>
                <c:pt idx="862">
                  <c:v>36138.103142613516</c:v>
                </c:pt>
                <c:pt idx="863">
                  <c:v>24968.773107022393</c:v>
                </c:pt>
                <c:pt idx="864">
                  <c:v>14037.657363445371</c:v>
                </c:pt>
                <c:pt idx="865">
                  <c:v>26345.502245013176</c:v>
                </c:pt>
                <c:pt idx="866">
                  <c:v>14379.143159401077</c:v>
                </c:pt>
                <c:pt idx="867">
                  <c:v>26938.71622423872</c:v>
                </c:pt>
                <c:pt idx="868">
                  <c:v>19778.946230881553</c:v>
                </c:pt>
                <c:pt idx="869">
                  <c:v>23211.596286362303</c:v>
                </c:pt>
                <c:pt idx="870">
                  <c:v>22634.935208718627</c:v>
                </c:pt>
                <c:pt idx="871">
                  <c:v>33951.756511236417</c:v>
                </c:pt>
                <c:pt idx="872">
                  <c:v>10717.592253964825</c:v>
                </c:pt>
                <c:pt idx="873">
                  <c:v>19072.529203174807</c:v>
                </c:pt>
                <c:pt idx="874">
                  <c:v>12687.752339043394</c:v>
                </c:pt>
                <c:pt idx="875">
                  <c:v>16020.455299076953</c:v>
                </c:pt>
                <c:pt idx="876">
                  <c:v>15391.791534584683</c:v>
                </c:pt>
                <c:pt idx="877">
                  <c:v>17994.416915990183</c:v>
                </c:pt>
                <c:pt idx="878">
                  <c:v>31122.432673911615</c:v>
                </c:pt>
                <c:pt idx="879">
                  <c:v>20274.499779963571</c:v>
                </c:pt>
                <c:pt idx="880">
                  <c:v>30667.155930516343</c:v>
                </c:pt>
                <c:pt idx="881">
                  <c:v>26307.537094339077</c:v>
                </c:pt>
                <c:pt idx="882">
                  <c:v>22704.74256553936</c:v>
                </c:pt>
                <c:pt idx="883">
                  <c:v>20475.317962812747</c:v>
                </c:pt>
                <c:pt idx="884">
                  <c:v>16113.553893457609</c:v>
                </c:pt>
                <c:pt idx="885">
                  <c:v>17447.211287793951</c:v>
                </c:pt>
                <c:pt idx="886">
                  <c:v>22942.759963368429</c:v>
                </c:pt>
                <c:pt idx="887">
                  <c:v>11225.514601739995</c:v>
                </c:pt>
                <c:pt idx="888">
                  <c:v>19044.441339018249</c:v>
                </c:pt>
                <c:pt idx="889">
                  <c:v>12783.280555555559</c:v>
                </c:pt>
                <c:pt idx="890">
                  <c:v>20806.887949658896</c:v>
                </c:pt>
                <c:pt idx="891">
                  <c:v>29780.741557115427</c:v>
                </c:pt>
                <c:pt idx="892">
                  <c:v>16269.281408480942</c:v>
                </c:pt>
                <c:pt idx="893">
                  <c:v>22504.070334853735</c:v>
                </c:pt>
                <c:pt idx="894">
                  <c:v>14427.518499729002</c:v>
                </c:pt>
                <c:pt idx="895">
                  <c:v>21829.014052390245</c:v>
                </c:pt>
                <c:pt idx="896">
                  <c:v>24367.669154688134</c:v>
                </c:pt>
                <c:pt idx="897">
                  <c:v>24000.032914435978</c:v>
                </c:pt>
                <c:pt idx="898">
                  <c:v>11880.917235772358</c:v>
                </c:pt>
                <c:pt idx="899">
                  <c:v>14891.924753461522</c:v>
                </c:pt>
                <c:pt idx="900">
                  <c:v>12240.768015619515</c:v>
                </c:pt>
                <c:pt idx="901">
                  <c:v>19322.04945755237</c:v>
                </c:pt>
                <c:pt idx="902">
                  <c:v>11434.33201688008</c:v>
                </c:pt>
                <c:pt idx="903">
                  <c:v>19170.157698094285</c:v>
                </c:pt>
                <c:pt idx="904">
                  <c:v>13235.063877536468</c:v>
                </c:pt>
                <c:pt idx="905">
                  <c:v>19497.433097562865</c:v>
                </c:pt>
                <c:pt idx="906">
                  <c:v>35844.13530207346</c:v>
                </c:pt>
                <c:pt idx="907">
                  <c:v>19763.961344004067</c:v>
                </c:pt>
                <c:pt idx="908">
                  <c:v>26672.52821685727</c:v>
                </c:pt>
                <c:pt idx="909">
                  <c:v>12140.558230088496</c:v>
                </c:pt>
                <c:pt idx="910">
                  <c:v>12274.639831663155</c:v>
                </c:pt>
                <c:pt idx="911">
                  <c:v>13958.572640003858</c:v>
                </c:pt>
                <c:pt idx="912">
                  <c:v>14905.003369092041</c:v>
                </c:pt>
                <c:pt idx="913">
                  <c:v>35397.187642350218</c:v>
                </c:pt>
                <c:pt idx="914">
                  <c:v>27555.795315747146</c:v>
                </c:pt>
                <c:pt idx="915">
                  <c:v>31853.312579892896</c:v>
                </c:pt>
                <c:pt idx="916">
                  <c:v>26670.53668178849</c:v>
                </c:pt>
                <c:pt idx="917">
                  <c:v>15145.449691958886</c:v>
                </c:pt>
                <c:pt idx="918">
                  <c:v>32556.199747434977</c:v>
                </c:pt>
                <c:pt idx="919">
                  <c:v>16926.635605390798</c:v>
                </c:pt>
                <c:pt idx="920">
                  <c:v>19853.990935299891</c:v>
                </c:pt>
                <c:pt idx="921">
                  <c:v>15860.812372938186</c:v>
                </c:pt>
                <c:pt idx="922">
                  <c:v>12009.248442068349</c:v>
                </c:pt>
                <c:pt idx="923">
                  <c:v>29930.768843272508</c:v>
                </c:pt>
                <c:pt idx="924">
                  <c:v>21724.325298716554</c:v>
                </c:pt>
                <c:pt idx="925">
                  <c:v>14583.508990660674</c:v>
                </c:pt>
                <c:pt idx="926">
                  <c:v>10913.158351630384</c:v>
                </c:pt>
                <c:pt idx="927">
                  <c:v>12688.890065016296</c:v>
                </c:pt>
                <c:pt idx="928">
                  <c:v>13985.572326541851</c:v>
                </c:pt>
                <c:pt idx="929">
                  <c:v>28569.319697481464</c:v>
                </c:pt>
                <c:pt idx="930">
                  <c:v>11228.467402923743</c:v>
                </c:pt>
                <c:pt idx="931">
                  <c:v>18878.26357041602</c:v>
                </c:pt>
                <c:pt idx="932">
                  <c:v>19643.404973744186</c:v>
                </c:pt>
                <c:pt idx="933">
                  <c:v>10585.168479747335</c:v>
                </c:pt>
                <c:pt idx="934">
                  <c:v>16784.182808425285</c:v>
                </c:pt>
                <c:pt idx="935">
                  <c:v>17786.455598955239</c:v>
                </c:pt>
                <c:pt idx="936">
                  <c:v>21572.893455643829</c:v>
                </c:pt>
                <c:pt idx="937">
                  <c:v>14326.260522335109</c:v>
                </c:pt>
                <c:pt idx="938">
                  <c:v>36201.255252412077</c:v>
                </c:pt>
                <c:pt idx="939">
                  <c:v>15516.563184943529</c:v>
                </c:pt>
                <c:pt idx="940">
                  <c:v>31631.099442104929</c:v>
                </c:pt>
                <c:pt idx="941">
                  <c:v>29732.366544918947</c:v>
                </c:pt>
                <c:pt idx="942">
                  <c:v>28212.748922768274</c:v>
                </c:pt>
                <c:pt idx="943">
                  <c:v>16453.562180515601</c:v>
                </c:pt>
                <c:pt idx="944">
                  <c:v>33740.008768229294</c:v>
                </c:pt>
                <c:pt idx="945">
                  <c:v>23330.810631624146</c:v>
                </c:pt>
                <c:pt idx="946">
                  <c:v>24188.462153258795</c:v>
                </c:pt>
                <c:pt idx="947">
                  <c:v>20926.171274241628</c:v>
                </c:pt>
                <c:pt idx="948">
                  <c:v>24272.036994630344</c:v>
                </c:pt>
                <c:pt idx="949">
                  <c:v>15696.690750832993</c:v>
                </c:pt>
                <c:pt idx="950">
                  <c:v>19309.352568432634</c:v>
                </c:pt>
                <c:pt idx="951">
                  <c:v>20897.446661396159</c:v>
                </c:pt>
                <c:pt idx="952">
                  <c:v>13646.115095556786</c:v>
                </c:pt>
                <c:pt idx="953">
                  <c:v>15721.078329914108</c:v>
                </c:pt>
                <c:pt idx="954">
                  <c:v>17734.957410112602</c:v>
                </c:pt>
                <c:pt idx="955">
                  <c:v>14033.957610523457</c:v>
                </c:pt>
                <c:pt idx="956">
                  <c:v>24731.921135227578</c:v>
                </c:pt>
                <c:pt idx="957">
                  <c:v>37247.763069137778</c:v>
                </c:pt>
                <c:pt idx="958">
                  <c:v>16379.335455806151</c:v>
                </c:pt>
                <c:pt idx="959">
                  <c:v>13489.481854786936</c:v>
                </c:pt>
                <c:pt idx="960">
                  <c:v>12705.829237749938</c:v>
                </c:pt>
                <c:pt idx="961">
                  <c:v>12666.769855371389</c:v>
                </c:pt>
                <c:pt idx="962">
                  <c:v>15401.017015536723</c:v>
                </c:pt>
                <c:pt idx="963">
                  <c:v>11543.836438319702</c:v>
                </c:pt>
                <c:pt idx="964">
                  <c:v>19953.817192982449</c:v>
                </c:pt>
                <c:pt idx="965">
                  <c:v>14460.234358429045</c:v>
                </c:pt>
                <c:pt idx="966">
                  <c:v>16839.063319651745</c:v>
                </c:pt>
                <c:pt idx="967">
                  <c:v>11609.040111463086</c:v>
                </c:pt>
                <c:pt idx="968">
                  <c:v>21136.745606954981</c:v>
                </c:pt>
                <c:pt idx="969">
                  <c:v>26599.321756054858</c:v>
                </c:pt>
                <c:pt idx="970">
                  <c:v>16103.778204707154</c:v>
                </c:pt>
                <c:pt idx="971">
                  <c:v>15922.044154722524</c:v>
                </c:pt>
                <c:pt idx="972">
                  <c:v>13144.556215743954</c:v>
                </c:pt>
                <c:pt idx="973">
                  <c:v>19676.303281141591</c:v>
                </c:pt>
                <c:pt idx="974">
                  <c:v>20957.371764995976</c:v>
                </c:pt>
                <c:pt idx="975">
                  <c:v>28789.961881891959</c:v>
                </c:pt>
                <c:pt idx="976">
                  <c:v>16449.035773684187</c:v>
                </c:pt>
                <c:pt idx="977">
                  <c:v>22703.180705706833</c:v>
                </c:pt>
                <c:pt idx="978">
                  <c:v>24593.745612177096</c:v>
                </c:pt>
                <c:pt idx="979">
                  <c:v>16537.41638730223</c:v>
                </c:pt>
                <c:pt idx="980">
                  <c:v>18709.209272877149</c:v>
                </c:pt>
                <c:pt idx="981">
                  <c:v>28304.769586368922</c:v>
                </c:pt>
                <c:pt idx="982">
                  <c:v>22276.559883812824</c:v>
                </c:pt>
                <c:pt idx="983">
                  <c:v>14329.037966539319</c:v>
                </c:pt>
                <c:pt idx="984">
                  <c:v>16539.220784326339</c:v>
                </c:pt>
                <c:pt idx="985">
                  <c:v>9149.8206046301984</c:v>
                </c:pt>
                <c:pt idx="986">
                  <c:v>15307.926814445827</c:v>
                </c:pt>
                <c:pt idx="987">
                  <c:v>14027.855940346639</c:v>
                </c:pt>
                <c:pt idx="988">
                  <c:v>16459.321338744616</c:v>
                </c:pt>
                <c:pt idx="989">
                  <c:v>15481.274093652019</c:v>
                </c:pt>
                <c:pt idx="990">
                  <c:v>11560.28567799642</c:v>
                </c:pt>
                <c:pt idx="991">
                  <c:v>31707.261099670523</c:v>
                </c:pt>
                <c:pt idx="992">
                  <c:v>30490.068238541604</c:v>
                </c:pt>
                <c:pt idx="993">
                  <c:v>15721.531110454389</c:v>
                </c:pt>
                <c:pt idx="994">
                  <c:v>14003.183802538786</c:v>
                </c:pt>
                <c:pt idx="995">
                  <c:v>15729.192568452383</c:v>
                </c:pt>
                <c:pt idx="996">
                  <c:v>17664.888042598322</c:v>
                </c:pt>
                <c:pt idx="997">
                  <c:v>26915.608897590257</c:v>
                </c:pt>
                <c:pt idx="998">
                  <c:v>16825.629698441589</c:v>
                </c:pt>
                <c:pt idx="999">
                  <c:v>33132.908483657739</c:v>
                </c:pt>
                <c:pt idx="1000">
                  <c:v>20372.498044486409</c:v>
                </c:pt>
                <c:pt idx="1001">
                  <c:v>33458.549087219886</c:v>
                </c:pt>
                <c:pt idx="1002">
                  <c:v>17354.480247218784</c:v>
                </c:pt>
                <c:pt idx="1003">
                  <c:v>12537.894455893966</c:v>
                </c:pt>
                <c:pt idx="1004">
                  <c:v>14287.508341226659</c:v>
                </c:pt>
                <c:pt idx="1005">
                  <c:v>16997.82165917509</c:v>
                </c:pt>
                <c:pt idx="1006">
                  <c:v>19410.504645310612</c:v>
                </c:pt>
                <c:pt idx="1007">
                  <c:v>23979.927000198779</c:v>
                </c:pt>
                <c:pt idx="1008">
                  <c:v>18710.611692740818</c:v>
                </c:pt>
                <c:pt idx="1009">
                  <c:v>20452.902549275106</c:v>
                </c:pt>
                <c:pt idx="1010">
                  <c:v>36956.732086564887</c:v>
                </c:pt>
                <c:pt idx="1011">
                  <c:v>12344.668787769418</c:v>
                </c:pt>
                <c:pt idx="1012">
                  <c:v>18443.875569875116</c:v>
                </c:pt>
                <c:pt idx="1013">
                  <c:v>12935.738109567903</c:v>
                </c:pt>
                <c:pt idx="1014">
                  <c:v>19447.653035886233</c:v>
                </c:pt>
                <c:pt idx="1015">
                  <c:v>33963.283898648668</c:v>
                </c:pt>
                <c:pt idx="1016">
                  <c:v>13701.315121791324</c:v>
                </c:pt>
                <c:pt idx="1017">
                  <c:v>15388.938837365591</c:v>
                </c:pt>
                <c:pt idx="1018">
                  <c:v>13512.783789819376</c:v>
                </c:pt>
                <c:pt idx="1019">
                  <c:v>18061.853336273427</c:v>
                </c:pt>
                <c:pt idx="1020">
                  <c:v>24457.307542322247</c:v>
                </c:pt>
                <c:pt idx="1021">
                  <c:v>18222.448390464862</c:v>
                </c:pt>
                <c:pt idx="1022">
                  <c:v>26296.282214689731</c:v>
                </c:pt>
                <c:pt idx="1023">
                  <c:v>14412.745395879323</c:v>
                </c:pt>
                <c:pt idx="1024">
                  <c:v>14966.556163610721</c:v>
                </c:pt>
                <c:pt idx="1025">
                  <c:v>24340.595789608782</c:v>
                </c:pt>
                <c:pt idx="1026">
                  <c:v>29390.803343126277</c:v>
                </c:pt>
                <c:pt idx="1027">
                  <c:v>10107.464695252387</c:v>
                </c:pt>
                <c:pt idx="1028">
                  <c:v>30411.798743537427</c:v>
                </c:pt>
                <c:pt idx="1029">
                  <c:v>22026.892355959288</c:v>
                </c:pt>
                <c:pt idx="1030">
                  <c:v>20472.116303778021</c:v>
                </c:pt>
                <c:pt idx="1031">
                  <c:v>23321.326665790999</c:v>
                </c:pt>
                <c:pt idx="1032">
                  <c:v>11511.562903873744</c:v>
                </c:pt>
                <c:pt idx="1033">
                  <c:v>15487.552511028722</c:v>
                </c:pt>
                <c:pt idx="1034">
                  <c:v>27545.511327367203</c:v>
                </c:pt>
                <c:pt idx="1035">
                  <c:v>34937.571048596787</c:v>
                </c:pt>
                <c:pt idx="1036">
                  <c:v>20117.969711014983</c:v>
                </c:pt>
                <c:pt idx="1037">
                  <c:v>31422.954002620976</c:v>
                </c:pt>
                <c:pt idx="1038">
                  <c:v>16314.849735990038</c:v>
                </c:pt>
                <c:pt idx="1039">
                  <c:v>27552.831024638126</c:v>
                </c:pt>
                <c:pt idx="1040">
                  <c:v>26288.550639013993</c:v>
                </c:pt>
                <c:pt idx="1041">
                  <c:v>22283.437211833672</c:v>
                </c:pt>
                <c:pt idx="1042">
                  <c:v>17417.243027375884</c:v>
                </c:pt>
                <c:pt idx="1043">
                  <c:v>25171.116090691001</c:v>
                </c:pt>
                <c:pt idx="1044">
                  <c:v>25970.961978726173</c:v>
                </c:pt>
                <c:pt idx="1045">
                  <c:v>12944.727872919819</c:v>
                </c:pt>
                <c:pt idx="1046">
                  <c:v>22310.346273504274</c:v>
                </c:pt>
                <c:pt idx="1047">
                  <c:v>19519.989786203128</c:v>
                </c:pt>
                <c:pt idx="1048">
                  <c:v>13910.103648568544</c:v>
                </c:pt>
                <c:pt idx="1049">
                  <c:v>16804.273984059782</c:v>
                </c:pt>
                <c:pt idx="1050">
                  <c:v>21604.183502598378</c:v>
                </c:pt>
                <c:pt idx="1051">
                  <c:v>15746.319315527538</c:v>
                </c:pt>
                <c:pt idx="1052">
                  <c:v>12022.837578772802</c:v>
                </c:pt>
                <c:pt idx="1053">
                  <c:v>18464.535695519342</c:v>
                </c:pt>
                <c:pt idx="1054">
                  <c:v>12406.658924571051</c:v>
                </c:pt>
                <c:pt idx="1055">
                  <c:v>9932.374822262118</c:v>
                </c:pt>
                <c:pt idx="1056">
                  <c:v>20532.75572878035</c:v>
                </c:pt>
                <c:pt idx="1057">
                  <c:v>22007.775748612257</c:v>
                </c:pt>
                <c:pt idx="1058">
                  <c:v>28490.151220835211</c:v>
                </c:pt>
                <c:pt idx="1059">
                  <c:v>17165.695476820711</c:v>
                </c:pt>
                <c:pt idx="1060">
                  <c:v>14809.48091250671</c:v>
                </c:pt>
                <c:pt idx="1061">
                  <c:v>21475.82354580209</c:v>
                </c:pt>
                <c:pt idx="1062">
                  <c:v>13232.040284582125</c:v>
                </c:pt>
                <c:pt idx="1063">
                  <c:v>12856.285232234848</c:v>
                </c:pt>
                <c:pt idx="1064">
                  <c:v>29329.26284732674</c:v>
                </c:pt>
                <c:pt idx="1065">
                  <c:v>19160.657087126739</c:v>
                </c:pt>
                <c:pt idx="1066">
                  <c:v>18445.859386856373</c:v>
                </c:pt>
                <c:pt idx="1067">
                  <c:v>19581.179586120823</c:v>
                </c:pt>
                <c:pt idx="1068">
                  <c:v>17318.474305559426</c:v>
                </c:pt>
                <c:pt idx="1069">
                  <c:v>17649.60647653068</c:v>
                </c:pt>
                <c:pt idx="1070">
                  <c:v>19452.35524103207</c:v>
                </c:pt>
                <c:pt idx="1071">
                  <c:v>30941.796267045389</c:v>
                </c:pt>
                <c:pt idx="1072">
                  <c:v>26549.032764456701</c:v>
                </c:pt>
                <c:pt idx="1073">
                  <c:v>16098.415381371027</c:v>
                </c:pt>
                <c:pt idx="1074">
                  <c:v>12604.01841690207</c:v>
                </c:pt>
                <c:pt idx="1075">
                  <c:v>12719.014723476086</c:v>
                </c:pt>
                <c:pt idx="1076">
                  <c:v>13209.781410221976</c:v>
                </c:pt>
                <c:pt idx="1077">
                  <c:v>24350.026448763845</c:v>
                </c:pt>
                <c:pt idx="1078">
                  <c:v>34658.55523703176</c:v>
                </c:pt>
                <c:pt idx="1079">
                  <c:v>31153.789306604962</c:v>
                </c:pt>
                <c:pt idx="1080">
                  <c:v>16598.5496668101</c:v>
                </c:pt>
                <c:pt idx="1081">
                  <c:v>10889.542335128943</c:v>
                </c:pt>
                <c:pt idx="1082">
                  <c:v>11357.476728573807</c:v>
                </c:pt>
                <c:pt idx="1083">
                  <c:v>12713.100575631619</c:v>
                </c:pt>
                <c:pt idx="1084">
                  <c:v>26036.515754482687</c:v>
                </c:pt>
                <c:pt idx="1085">
                  <c:v>29381.155879943111</c:v>
                </c:pt>
                <c:pt idx="1086">
                  <c:v>13746.147802955666</c:v>
                </c:pt>
                <c:pt idx="1087">
                  <c:v>13862.898396369137</c:v>
                </c:pt>
                <c:pt idx="1088">
                  <c:v>31794.659513664468</c:v>
                </c:pt>
                <c:pt idx="1089">
                  <c:v>13856.484737766625</c:v>
                </c:pt>
                <c:pt idx="1090">
                  <c:v>11936.444607843132</c:v>
                </c:pt>
                <c:pt idx="1091">
                  <c:v>19277.497919956044</c:v>
                </c:pt>
                <c:pt idx="1092">
                  <c:v>22385.118398577051</c:v>
                </c:pt>
                <c:pt idx="1093">
                  <c:v>12792.648242122721</c:v>
                </c:pt>
                <c:pt idx="1094">
                  <c:v>14392.462127371276</c:v>
                </c:pt>
                <c:pt idx="1095">
                  <c:v>15229.352272333948</c:v>
                </c:pt>
                <c:pt idx="1096">
                  <c:v>20546.523394973567</c:v>
                </c:pt>
                <c:pt idx="1097">
                  <c:v>24381.75680404493</c:v>
                </c:pt>
                <c:pt idx="1098">
                  <c:v>12167.197539019615</c:v>
                </c:pt>
                <c:pt idx="1099">
                  <c:v>22356.405056219126</c:v>
                </c:pt>
                <c:pt idx="1100">
                  <c:v>14708.546904537601</c:v>
                </c:pt>
                <c:pt idx="1101">
                  <c:v>13403.000643242291</c:v>
                </c:pt>
                <c:pt idx="1102">
                  <c:v>20240.702899488188</c:v>
                </c:pt>
                <c:pt idx="1103">
                  <c:v>20738.679092023154</c:v>
                </c:pt>
                <c:pt idx="1104">
                  <c:v>14389.652745836402</c:v>
                </c:pt>
                <c:pt idx="1105">
                  <c:v>13514.534458840026</c:v>
                </c:pt>
                <c:pt idx="1106">
                  <c:v>10341.599883427734</c:v>
                </c:pt>
                <c:pt idx="1107">
                  <c:v>10909.641912939775</c:v>
                </c:pt>
                <c:pt idx="1108">
                  <c:v>27231.278737083623</c:v>
                </c:pt>
                <c:pt idx="1109">
                  <c:v>33654.29192261053</c:v>
                </c:pt>
                <c:pt idx="1110">
                  <c:v>9614.6162748643765</c:v>
                </c:pt>
                <c:pt idx="1111">
                  <c:v>18831.556419270833</c:v>
                </c:pt>
                <c:pt idx="1112">
                  <c:v>15550.416514147119</c:v>
                </c:pt>
                <c:pt idx="1113">
                  <c:v>29072.280245768216</c:v>
                </c:pt>
                <c:pt idx="1114">
                  <c:v>32699.750602266984</c:v>
                </c:pt>
                <c:pt idx="1115">
                  <c:v>20043.047573807766</c:v>
                </c:pt>
                <c:pt idx="1116">
                  <c:v>16484.804970061989</c:v>
                </c:pt>
                <c:pt idx="1117">
                  <c:v>18260.003586602641</c:v>
                </c:pt>
                <c:pt idx="1118">
                  <c:v>19078.909770974533</c:v>
                </c:pt>
                <c:pt idx="1119">
                  <c:v>14146.14465401786</c:v>
                </c:pt>
                <c:pt idx="1120">
                  <c:v>9712.4018614338274</c:v>
                </c:pt>
                <c:pt idx="1121">
                  <c:v>28220.895592740897</c:v>
                </c:pt>
                <c:pt idx="1122">
                  <c:v>9293.7924271844659</c:v>
                </c:pt>
                <c:pt idx="1123">
                  <c:v>13644.063395412189</c:v>
                </c:pt>
                <c:pt idx="1124">
                  <c:v>10096.74214876033</c:v>
                </c:pt>
                <c:pt idx="1125">
                  <c:v>12771.61813689759</c:v>
                </c:pt>
                <c:pt idx="1126">
                  <c:v>21847.840805015046</c:v>
                </c:pt>
                <c:pt idx="1127">
                  <c:v>25441.116241842417</c:v>
                </c:pt>
                <c:pt idx="1128">
                  <c:v>30350.615187803149</c:v>
                </c:pt>
                <c:pt idx="1129">
                  <c:v>22339.888679149659</c:v>
                </c:pt>
                <c:pt idx="1130">
                  <c:v>12977.848249788853</c:v>
                </c:pt>
                <c:pt idx="1131">
                  <c:v>26556.737911775286</c:v>
                </c:pt>
                <c:pt idx="1132">
                  <c:v>21763.385711962379</c:v>
                </c:pt>
                <c:pt idx="1133">
                  <c:v>18321.664909565879</c:v>
                </c:pt>
                <c:pt idx="1134">
                  <c:v>20380.203379535033</c:v>
                </c:pt>
                <c:pt idx="1135">
                  <c:v>18232.228163095773</c:v>
                </c:pt>
                <c:pt idx="1136">
                  <c:v>17335.747879027083</c:v>
                </c:pt>
                <c:pt idx="1137">
                  <c:v>17967.107812115479</c:v>
                </c:pt>
                <c:pt idx="1138">
                  <c:v>20825.254425813004</c:v>
                </c:pt>
                <c:pt idx="1139">
                  <c:v>15049.384551612377</c:v>
                </c:pt>
                <c:pt idx="1140">
                  <c:v>10579.111641467407</c:v>
                </c:pt>
                <c:pt idx="1141">
                  <c:v>18420.868971013799</c:v>
                </c:pt>
                <c:pt idx="1142">
                  <c:v>16581.532846171824</c:v>
                </c:pt>
                <c:pt idx="1143">
                  <c:v>11591.298711656444</c:v>
                </c:pt>
                <c:pt idx="1144">
                  <c:v>10865.795553545569</c:v>
                </c:pt>
                <c:pt idx="1145">
                  <c:v>20135.619048372726</c:v>
                </c:pt>
                <c:pt idx="1146">
                  <c:v>15372.624177383741</c:v>
                </c:pt>
                <c:pt idx="1147">
                  <c:v>16825.607980263158</c:v>
                </c:pt>
                <c:pt idx="1148">
                  <c:v>24102.424755659435</c:v>
                </c:pt>
                <c:pt idx="1149">
                  <c:v>14284.54582942285</c:v>
                </c:pt>
                <c:pt idx="1150">
                  <c:v>8840.5285901254501</c:v>
                </c:pt>
                <c:pt idx="1151">
                  <c:v>16101.855196178771</c:v>
                </c:pt>
                <c:pt idx="1152">
                  <c:v>22116.001882481345</c:v>
                </c:pt>
                <c:pt idx="1153">
                  <c:v>25274.224014412473</c:v>
                </c:pt>
                <c:pt idx="1154">
                  <c:v>12551.780492082826</c:v>
                </c:pt>
                <c:pt idx="1155">
                  <c:v>9420.6611556238277</c:v>
                </c:pt>
                <c:pt idx="1156">
                  <c:v>12189.136202949854</c:v>
                </c:pt>
                <c:pt idx="1157">
                  <c:v>10161.101227558993</c:v>
                </c:pt>
                <c:pt idx="1158">
                  <c:v>18316.495354506573</c:v>
                </c:pt>
                <c:pt idx="1159">
                  <c:v>11200.025423558754</c:v>
                </c:pt>
                <c:pt idx="1160">
                  <c:v>28824.072655144533</c:v>
                </c:pt>
                <c:pt idx="1161">
                  <c:v>13593.409267673151</c:v>
                </c:pt>
                <c:pt idx="1162">
                  <c:v>14068.854382029258</c:v>
                </c:pt>
                <c:pt idx="1163">
                  <c:v>14135.946694032486</c:v>
                </c:pt>
                <c:pt idx="1164">
                  <c:v>13697.761129629631</c:v>
                </c:pt>
                <c:pt idx="1165">
                  <c:v>27168.586584590208</c:v>
                </c:pt>
                <c:pt idx="1166">
                  <c:v>17322.231000102631</c:v>
                </c:pt>
                <c:pt idx="1167">
                  <c:v>29695.701733943406</c:v>
                </c:pt>
                <c:pt idx="1168">
                  <c:v>32432.545381959771</c:v>
                </c:pt>
                <c:pt idx="1169">
                  <c:v>19931.192390434968</c:v>
                </c:pt>
                <c:pt idx="1170">
                  <c:v>19806.463299278628</c:v>
                </c:pt>
                <c:pt idx="1171">
                  <c:v>22896.434766290422</c:v>
                </c:pt>
                <c:pt idx="1172">
                  <c:v>15861.885599186771</c:v>
                </c:pt>
                <c:pt idx="1173">
                  <c:v>13640.294730390491</c:v>
                </c:pt>
                <c:pt idx="1174">
                  <c:v>16107.1038546771</c:v>
                </c:pt>
                <c:pt idx="1175">
                  <c:v>11463.132555451461</c:v>
                </c:pt>
                <c:pt idx="1176">
                  <c:v>12423.553726327305</c:v>
                </c:pt>
                <c:pt idx="1177">
                  <c:v>16500.596669964387</c:v>
                </c:pt>
                <c:pt idx="1178">
                  <c:v>10639.713099724318</c:v>
                </c:pt>
                <c:pt idx="1179">
                  <c:v>17784.491887438875</c:v>
                </c:pt>
                <c:pt idx="1180">
                  <c:v>14039.536170189707</c:v>
                </c:pt>
                <c:pt idx="1181">
                  <c:v>15447.746427321137</c:v>
                </c:pt>
                <c:pt idx="1182">
                  <c:v>15214.600655768507</c:v>
                </c:pt>
                <c:pt idx="1183">
                  <c:v>22538.914150474247</c:v>
                </c:pt>
                <c:pt idx="1184">
                  <c:v>17284.033342693932</c:v>
                </c:pt>
                <c:pt idx="1185">
                  <c:v>10665.255161762358</c:v>
                </c:pt>
                <c:pt idx="1186">
                  <c:v>14705.715392763454</c:v>
                </c:pt>
                <c:pt idx="1187">
                  <c:v>19203.853976201444</c:v>
                </c:pt>
                <c:pt idx="1188">
                  <c:v>24399.845726556145</c:v>
                </c:pt>
                <c:pt idx="1189">
                  <c:v>19750.774690761842</c:v>
                </c:pt>
                <c:pt idx="1190">
                  <c:v>17864.253780144503</c:v>
                </c:pt>
                <c:pt idx="1191">
                  <c:v>22638.453806163347</c:v>
                </c:pt>
                <c:pt idx="1192">
                  <c:v>19803.287650294002</c:v>
                </c:pt>
                <c:pt idx="1193">
                  <c:v>12014.883497878931</c:v>
                </c:pt>
                <c:pt idx="1194">
                  <c:v>31572.889595442419</c:v>
                </c:pt>
                <c:pt idx="1195">
                  <c:v>14843.060481644574</c:v>
                </c:pt>
                <c:pt idx="1196">
                  <c:v>16626.736929460581</c:v>
                </c:pt>
                <c:pt idx="1197">
                  <c:v>28486.133878244451</c:v>
                </c:pt>
                <c:pt idx="1198">
                  <c:v>27143.692196974764</c:v>
                </c:pt>
                <c:pt idx="1199">
                  <c:v>11756.568745667615</c:v>
                </c:pt>
                <c:pt idx="1200">
                  <c:v>23823.558952064708</c:v>
                </c:pt>
                <c:pt idx="1201">
                  <c:v>23862.632507568844</c:v>
                </c:pt>
                <c:pt idx="1202">
                  <c:v>15440.859168055977</c:v>
                </c:pt>
                <c:pt idx="1203">
                  <c:v>10993.075161466879</c:v>
                </c:pt>
                <c:pt idx="1204">
                  <c:v>22202.257596091564</c:v>
                </c:pt>
                <c:pt idx="1205">
                  <c:v>14747.621490589712</c:v>
                </c:pt>
                <c:pt idx="1206">
                  <c:v>17344.716635180848</c:v>
                </c:pt>
                <c:pt idx="1207">
                  <c:v>13840.242382551784</c:v>
                </c:pt>
                <c:pt idx="1208">
                  <c:v>30534.47416489368</c:v>
                </c:pt>
                <c:pt idx="1209">
                  <c:v>25152.973608486456</c:v>
                </c:pt>
                <c:pt idx="1210">
                  <c:v>15849.303390514197</c:v>
                </c:pt>
                <c:pt idx="1211">
                  <c:v>9130.140706850043</c:v>
                </c:pt>
                <c:pt idx="1212">
                  <c:v>12090.205397464561</c:v>
                </c:pt>
                <c:pt idx="1213">
                  <c:v>13630.246240376528</c:v>
                </c:pt>
                <c:pt idx="1214">
                  <c:v>10046.296235622767</c:v>
                </c:pt>
                <c:pt idx="1215">
                  <c:v>11053.296146263909</c:v>
                </c:pt>
                <c:pt idx="1216">
                  <c:v>26923.402401170075</c:v>
                </c:pt>
                <c:pt idx="1217">
                  <c:v>9781.4394732575347</c:v>
                </c:pt>
                <c:pt idx="1218">
                  <c:v>14629.394594921408</c:v>
                </c:pt>
                <c:pt idx="1219">
                  <c:v>11318.066249094773</c:v>
                </c:pt>
                <c:pt idx="1220">
                  <c:v>12656.215355501778</c:v>
                </c:pt>
                <c:pt idx="1221">
                  <c:v>13842.661255482446</c:v>
                </c:pt>
                <c:pt idx="1222">
                  <c:v>14712.408499709294</c:v>
                </c:pt>
                <c:pt idx="1223">
                  <c:v>26111.953308798758</c:v>
                </c:pt>
                <c:pt idx="1224">
                  <c:v>13419.76987332048</c:v>
                </c:pt>
                <c:pt idx="1225">
                  <c:v>23419.493474576648</c:v>
                </c:pt>
                <c:pt idx="1226">
                  <c:v>16268.235325757418</c:v>
                </c:pt>
                <c:pt idx="1227">
                  <c:v>10464.625508530185</c:v>
                </c:pt>
                <c:pt idx="1228">
                  <c:v>18499.283939822079</c:v>
                </c:pt>
                <c:pt idx="1229">
                  <c:v>15309.253247893441</c:v>
                </c:pt>
                <c:pt idx="1230">
                  <c:v>19840.677463174252</c:v>
                </c:pt>
                <c:pt idx="1231">
                  <c:v>18562.898690343707</c:v>
                </c:pt>
                <c:pt idx="1232">
                  <c:v>20227.027658926025</c:v>
                </c:pt>
                <c:pt idx="1233">
                  <c:v>15214.193362757083</c:v>
                </c:pt>
                <c:pt idx="1234">
                  <c:v>15580.760589644104</c:v>
                </c:pt>
                <c:pt idx="1235">
                  <c:v>18931.815813305813</c:v>
                </c:pt>
                <c:pt idx="1236">
                  <c:v>13449.241873591885</c:v>
                </c:pt>
                <c:pt idx="1237">
                  <c:v>11962.223694405884</c:v>
                </c:pt>
                <c:pt idx="1238">
                  <c:v>11171.638685545724</c:v>
                </c:pt>
                <c:pt idx="1239">
                  <c:v>18705.884319370132</c:v>
                </c:pt>
                <c:pt idx="1240">
                  <c:v>18214.743946095663</c:v>
                </c:pt>
                <c:pt idx="1241">
                  <c:v>10997.331776607338</c:v>
                </c:pt>
                <c:pt idx="1242">
                  <c:v>10899.803607687441</c:v>
                </c:pt>
                <c:pt idx="1243">
                  <c:v>13667.279956909939</c:v>
                </c:pt>
                <c:pt idx="1244">
                  <c:v>13659.2393829227</c:v>
                </c:pt>
                <c:pt idx="1245">
                  <c:v>15413.57958664547</c:v>
                </c:pt>
                <c:pt idx="1246">
                  <c:v>20158.920510420001</c:v>
                </c:pt>
                <c:pt idx="1247">
                  <c:v>20318.686228235398</c:v>
                </c:pt>
                <c:pt idx="1248">
                  <c:v>27666.754573077218</c:v>
                </c:pt>
                <c:pt idx="1249">
                  <c:v>12372.046903873421</c:v>
                </c:pt>
                <c:pt idx="1250">
                  <c:v>11799.020598601397</c:v>
                </c:pt>
                <c:pt idx="1251">
                  <c:v>33228.748671158333</c:v>
                </c:pt>
                <c:pt idx="1252">
                  <c:v>13739.332200725514</c:v>
                </c:pt>
                <c:pt idx="1253">
                  <c:v>15033.425275217935</c:v>
                </c:pt>
                <c:pt idx="1254">
                  <c:v>15166.622422218428</c:v>
                </c:pt>
                <c:pt idx="1255">
                  <c:v>17115.48950542077</c:v>
                </c:pt>
                <c:pt idx="1256">
                  <c:v>30278.863411874325</c:v>
                </c:pt>
                <c:pt idx="1257">
                  <c:v>26679.313523295648</c:v>
                </c:pt>
                <c:pt idx="1258">
                  <c:v>10965.877233553658</c:v>
                </c:pt>
                <c:pt idx="1259">
                  <c:v>15638.416145696816</c:v>
                </c:pt>
                <c:pt idx="1260">
                  <c:v>12366.258791041048</c:v>
                </c:pt>
                <c:pt idx="1261">
                  <c:v>25089.620280356547</c:v>
                </c:pt>
                <c:pt idx="1262">
                  <c:v>22011.236442843721</c:v>
                </c:pt>
                <c:pt idx="1263">
                  <c:v>20768.167824827891</c:v>
                </c:pt>
                <c:pt idx="1264">
                  <c:v>7928.7195777735087</c:v>
                </c:pt>
                <c:pt idx="1265">
                  <c:v>12275.054130466846</c:v>
                </c:pt>
                <c:pt idx="1266">
                  <c:v>13555.157001355747</c:v>
                </c:pt>
                <c:pt idx="1267">
                  <c:v>12023.794441915597</c:v>
                </c:pt>
                <c:pt idx="1268">
                  <c:v>17930.588828489639</c:v>
                </c:pt>
                <c:pt idx="1269">
                  <c:v>14771.351491546562</c:v>
                </c:pt>
                <c:pt idx="1270">
                  <c:v>29556.165817224599</c:v>
                </c:pt>
                <c:pt idx="1271">
                  <c:v>16312.160630230117</c:v>
                </c:pt>
                <c:pt idx="1272">
                  <c:v>12540.647145100444</c:v>
                </c:pt>
                <c:pt idx="1273">
                  <c:v>18231.296619204095</c:v>
                </c:pt>
                <c:pt idx="1274">
                  <c:v>12155.547748554034</c:v>
                </c:pt>
                <c:pt idx="1275">
                  <c:v>17594.017765380122</c:v>
                </c:pt>
                <c:pt idx="1276">
                  <c:v>11333.346305695211</c:v>
                </c:pt>
                <c:pt idx="1277">
                  <c:v>12443.691440548782</c:v>
                </c:pt>
                <c:pt idx="1278">
                  <c:v>16248.196802854485</c:v>
                </c:pt>
                <c:pt idx="1279">
                  <c:v>10401.802776445031</c:v>
                </c:pt>
                <c:pt idx="1280">
                  <c:v>11455.763946883111</c:v>
                </c:pt>
                <c:pt idx="1281">
                  <c:v>15754.707001371684</c:v>
                </c:pt>
                <c:pt idx="1282">
                  <c:v>23095.076057105645</c:v>
                </c:pt>
                <c:pt idx="1283">
                  <c:v>16214.718127046806</c:v>
                </c:pt>
                <c:pt idx="1284">
                  <c:v>12377.828826307828</c:v>
                </c:pt>
                <c:pt idx="1285">
                  <c:v>13940.286527488684</c:v>
                </c:pt>
                <c:pt idx="1286">
                  <c:v>18756.050015867964</c:v>
                </c:pt>
                <c:pt idx="1287">
                  <c:v>18004.192727112746</c:v>
                </c:pt>
                <c:pt idx="1288">
                  <c:v>10454.415795314426</c:v>
                </c:pt>
                <c:pt idx="1289">
                  <c:v>13666.640597085096</c:v>
                </c:pt>
                <c:pt idx="1290">
                  <c:v>19999.049738343725</c:v>
                </c:pt>
                <c:pt idx="1291">
                  <c:v>13228.427897894699</c:v>
                </c:pt>
                <c:pt idx="1292">
                  <c:v>12906.974998577529</c:v>
                </c:pt>
                <c:pt idx="1293">
                  <c:v>13867.506234054352</c:v>
                </c:pt>
                <c:pt idx="1294">
                  <c:v>9932.374822262118</c:v>
                </c:pt>
                <c:pt idx="1295">
                  <c:v>14163.325438796934</c:v>
                </c:pt>
                <c:pt idx="1296">
                  <c:v>20688.627749050505</c:v>
                </c:pt>
                <c:pt idx="1297">
                  <c:v>17959.576213845863</c:v>
                </c:pt>
                <c:pt idx="1298">
                  <c:v>18441.333945887851</c:v>
                </c:pt>
                <c:pt idx="1299">
                  <c:v>28350.078388291146</c:v>
                </c:pt>
                <c:pt idx="1300">
                  <c:v>11666.437263178084</c:v>
                </c:pt>
                <c:pt idx="1301">
                  <c:v>28441.930897988215</c:v>
                </c:pt>
                <c:pt idx="1302">
                  <c:v>11001.745427728611</c:v>
                </c:pt>
                <c:pt idx="1303">
                  <c:v>13521.031071996602</c:v>
                </c:pt>
                <c:pt idx="1304">
                  <c:v>17428.33301228179</c:v>
                </c:pt>
                <c:pt idx="1305">
                  <c:v>9828.7159292035358</c:v>
                </c:pt>
                <c:pt idx="1306">
                  <c:v>30849.742250890009</c:v>
                </c:pt>
                <c:pt idx="1307">
                  <c:v>15507.688033024484</c:v>
                </c:pt>
                <c:pt idx="1308">
                  <c:v>12661.838497539216</c:v>
                </c:pt>
                <c:pt idx="1309">
                  <c:v>23156.378777632777</c:v>
                </c:pt>
                <c:pt idx="1310">
                  <c:v>11139.664373536898</c:v>
                </c:pt>
                <c:pt idx="1311">
                  <c:v>22342.629456922125</c:v>
                </c:pt>
                <c:pt idx="1312">
                  <c:v>32968.40461640228</c:v>
                </c:pt>
                <c:pt idx="1313">
                  <c:v>20446.609058057387</c:v>
                </c:pt>
                <c:pt idx="1314">
                  <c:v>8474.0351456310691</c:v>
                </c:pt>
                <c:pt idx="1315">
                  <c:v>11854.660522044573</c:v>
                </c:pt>
                <c:pt idx="1316">
                  <c:v>24995.002246384684</c:v>
                </c:pt>
                <c:pt idx="1317">
                  <c:v>18612.058314024049</c:v>
                </c:pt>
                <c:pt idx="1318">
                  <c:v>11212.851437003332</c:v>
                </c:pt>
                <c:pt idx="1319">
                  <c:v>20731.869737761805</c:v>
                </c:pt>
                <c:pt idx="1320">
                  <c:v>25446.29743693312</c:v>
                </c:pt>
                <c:pt idx="1321">
                  <c:v>27193.077336376598</c:v>
                </c:pt>
                <c:pt idx="1322">
                  <c:v>10388.481073293329</c:v>
                </c:pt>
                <c:pt idx="1323">
                  <c:v>15142.984890397707</c:v>
                </c:pt>
                <c:pt idx="1324">
                  <c:v>24855.975049917906</c:v>
                </c:pt>
                <c:pt idx="1325">
                  <c:v>11182.671311728396</c:v>
                </c:pt>
                <c:pt idx="1326">
                  <c:v>21783.390883360837</c:v>
                </c:pt>
                <c:pt idx="1327">
                  <c:v>15729.124733255385</c:v>
                </c:pt>
                <c:pt idx="1328">
                  <c:v>14253.310658326573</c:v>
                </c:pt>
                <c:pt idx="1329">
                  <c:v>14169.450985283294</c:v>
                </c:pt>
                <c:pt idx="1330">
                  <c:v>15341.724926959288</c:v>
                </c:pt>
                <c:pt idx="1331">
                  <c:v>17544.464155585105</c:v>
                </c:pt>
                <c:pt idx="1332">
                  <c:v>16125.714580767652</c:v>
                </c:pt>
                <c:pt idx="1333">
                  <c:v>8799.4564479826895</c:v>
                </c:pt>
                <c:pt idx="1334">
                  <c:v>17706.728466496221</c:v>
                </c:pt>
                <c:pt idx="1335">
                  <c:v>15582.8704505183</c:v>
                </c:pt>
                <c:pt idx="1336">
                  <c:v>13454.506232492991</c:v>
                </c:pt>
                <c:pt idx="1337">
                  <c:v>24085.184338778829</c:v>
                </c:pt>
                <c:pt idx="1338">
                  <c:v>15048.50101214128</c:v>
                </c:pt>
                <c:pt idx="1339">
                  <c:v>25708.189351544188</c:v>
                </c:pt>
                <c:pt idx="1340">
                  <c:v>31171.710290950185</c:v>
                </c:pt>
                <c:pt idx="1341">
                  <c:v>21480.992316355936</c:v>
                </c:pt>
                <c:pt idx="1342">
                  <c:v>24930.420846612917</c:v>
                </c:pt>
                <c:pt idx="1343">
                  <c:v>20156.261923496564</c:v>
                </c:pt>
                <c:pt idx="1344">
                  <c:v>17881.327003642989</c:v>
                </c:pt>
                <c:pt idx="1345">
                  <c:v>16832.161151997851</c:v>
                </c:pt>
                <c:pt idx="1346">
                  <c:v>9614.6162748643765</c:v>
                </c:pt>
                <c:pt idx="1347">
                  <c:v>14130.824150079545</c:v>
                </c:pt>
                <c:pt idx="1348">
                  <c:v>13677.580490100892</c:v>
                </c:pt>
                <c:pt idx="1349">
                  <c:v>13540.572733601679</c:v>
                </c:pt>
                <c:pt idx="1350">
                  <c:v>13589.023395291901</c:v>
                </c:pt>
                <c:pt idx="1351">
                  <c:v>13124.06238222014</c:v>
                </c:pt>
                <c:pt idx="1352">
                  <c:v>14494.857194570135</c:v>
                </c:pt>
                <c:pt idx="1353">
                  <c:v>14995.391159004161</c:v>
                </c:pt>
                <c:pt idx="1354">
                  <c:v>12085.224098703471</c:v>
                </c:pt>
                <c:pt idx="1355">
                  <c:v>12567.474405594407</c:v>
                </c:pt>
                <c:pt idx="1356">
                  <c:v>9196.3048037002645</c:v>
                </c:pt>
                <c:pt idx="1357">
                  <c:v>11615.094352230613</c:v>
                </c:pt>
                <c:pt idx="1358">
                  <c:v>12557.084274750714</c:v>
                </c:pt>
                <c:pt idx="1359">
                  <c:v>16788.366403710799</c:v>
                </c:pt>
                <c:pt idx="1360">
                  <c:v>16356.972150722631</c:v>
                </c:pt>
                <c:pt idx="1361">
                  <c:v>27604.335622843089</c:v>
                </c:pt>
                <c:pt idx="1362">
                  <c:v>11880.917235772358</c:v>
                </c:pt>
                <c:pt idx="1363">
                  <c:v>19069.975338405449</c:v>
                </c:pt>
                <c:pt idx="1364">
                  <c:v>28197.685971978986</c:v>
                </c:pt>
                <c:pt idx="1365">
                  <c:v>15743.857336796656</c:v>
                </c:pt>
                <c:pt idx="1366">
                  <c:v>9045.1020831946753</c:v>
                </c:pt>
                <c:pt idx="1367">
                  <c:v>12642.416990070953</c:v>
                </c:pt>
                <c:pt idx="1368">
                  <c:v>11096.247342331288</c:v>
                </c:pt>
                <c:pt idx="1369">
                  <c:v>9164.9247623428364</c:v>
                </c:pt>
                <c:pt idx="1370">
                  <c:v>10848.80323200398</c:v>
                </c:pt>
                <c:pt idx="1371">
                  <c:v>18061.768511375569</c:v>
                </c:pt>
                <c:pt idx="1372">
                  <c:v>14437.446855370203</c:v>
                </c:pt>
                <c:pt idx="1373">
                  <c:v>12783.280555555559</c:v>
                </c:pt>
                <c:pt idx="1374">
                  <c:v>18394.165785728488</c:v>
                </c:pt>
                <c:pt idx="1375">
                  <c:v>10994.786208524562</c:v>
                </c:pt>
                <c:pt idx="1376">
                  <c:v>16815.188676263806</c:v>
                </c:pt>
                <c:pt idx="1377">
                  <c:v>23092.628535154206</c:v>
                </c:pt>
                <c:pt idx="1378">
                  <c:v>16562.028610897571</c:v>
                </c:pt>
                <c:pt idx="1379">
                  <c:v>13134.507747539166</c:v>
                </c:pt>
                <c:pt idx="1380">
                  <c:v>10163.725239381149</c:v>
                </c:pt>
                <c:pt idx="1381">
                  <c:v>18206.002805580749</c:v>
                </c:pt>
                <c:pt idx="1382">
                  <c:v>18641.525153542312</c:v>
                </c:pt>
                <c:pt idx="1383">
                  <c:v>28942.181452163117</c:v>
                </c:pt>
                <c:pt idx="1384">
                  <c:v>18550.868317879409</c:v>
                </c:pt>
                <c:pt idx="1385">
                  <c:v>12583.745826525465</c:v>
                </c:pt>
                <c:pt idx="1386">
                  <c:v>8460.9838697610412</c:v>
                </c:pt>
                <c:pt idx="1387">
                  <c:v>9316.4004895104899</c:v>
                </c:pt>
                <c:pt idx="1388">
                  <c:v>15303.653531447842</c:v>
                </c:pt>
                <c:pt idx="1389">
                  <c:v>12029.045898142233</c:v>
                </c:pt>
                <c:pt idx="1390">
                  <c:v>13579.916687578416</c:v>
                </c:pt>
                <c:pt idx="1391">
                  <c:v>12286.325078848186</c:v>
                </c:pt>
                <c:pt idx="1392">
                  <c:v>11719.650970485616</c:v>
                </c:pt>
                <c:pt idx="1393">
                  <c:v>10839.473800611879</c:v>
                </c:pt>
                <c:pt idx="1394">
                  <c:v>9556.8205435356194</c:v>
                </c:pt>
                <c:pt idx="1395">
                  <c:v>13390.042424634794</c:v>
                </c:pt>
                <c:pt idx="1396">
                  <c:v>30922.342539680591</c:v>
                </c:pt>
                <c:pt idx="1397">
                  <c:v>20015.322480693201</c:v>
                </c:pt>
                <c:pt idx="1398">
                  <c:v>12000.31927885597</c:v>
                </c:pt>
                <c:pt idx="1399">
                  <c:v>12744.005111168597</c:v>
                </c:pt>
                <c:pt idx="1400">
                  <c:v>10758.672417025346</c:v>
                </c:pt>
                <c:pt idx="1401">
                  <c:v>26277.506253128486</c:v>
                </c:pt>
                <c:pt idx="1402">
                  <c:v>11664.501380566902</c:v>
                </c:pt>
                <c:pt idx="1403">
                  <c:v>17100.246120847023</c:v>
                </c:pt>
                <c:pt idx="1404">
                  <c:v>18827.329372654611</c:v>
                </c:pt>
                <c:pt idx="1405">
                  <c:v>10121.33176606565</c:v>
                </c:pt>
                <c:pt idx="1406">
                  <c:v>14037.657363445371</c:v>
                </c:pt>
                <c:pt idx="1407">
                  <c:v>9149.8206046301984</c:v>
                </c:pt>
                <c:pt idx="1408">
                  <c:v>16405.400724020441</c:v>
                </c:pt>
                <c:pt idx="1409">
                  <c:v>13384.602066065878</c:v>
                </c:pt>
                <c:pt idx="1410">
                  <c:v>23578.535497964</c:v>
                </c:pt>
                <c:pt idx="1411">
                  <c:v>23239.743572422853</c:v>
                </c:pt>
                <c:pt idx="1412">
                  <c:v>16476.590410879631</c:v>
                </c:pt>
                <c:pt idx="1413">
                  <c:v>13099.456828258222</c:v>
                </c:pt>
                <c:pt idx="1414">
                  <c:v>11567.010464344941</c:v>
                </c:pt>
                <c:pt idx="1415">
                  <c:v>12371.928341543517</c:v>
                </c:pt>
                <c:pt idx="1416">
                  <c:v>15343.285189421138</c:v>
                </c:pt>
                <c:pt idx="1417">
                  <c:v>21670.581352363337</c:v>
                </c:pt>
                <c:pt idx="1418">
                  <c:v>8828.4684466019426</c:v>
                </c:pt>
                <c:pt idx="1419">
                  <c:v>9043.0469880856308</c:v>
                </c:pt>
                <c:pt idx="1420">
                  <c:v>25239.127393234408</c:v>
                </c:pt>
                <c:pt idx="1421">
                  <c:v>7380.4575385074713</c:v>
                </c:pt>
                <c:pt idx="1422">
                  <c:v>13164.252246779446</c:v>
                </c:pt>
                <c:pt idx="1423">
                  <c:v>13648.211880887384</c:v>
                </c:pt>
                <c:pt idx="1424">
                  <c:v>14543.061896916819</c:v>
                </c:pt>
                <c:pt idx="1425">
                  <c:v>29178.738239401133</c:v>
                </c:pt>
                <c:pt idx="1426">
                  <c:v>21015.535805704931</c:v>
                </c:pt>
                <c:pt idx="1427">
                  <c:v>15424.380156571891</c:v>
                </c:pt>
                <c:pt idx="1428">
                  <c:v>23820.408169281185</c:v>
                </c:pt>
                <c:pt idx="1429">
                  <c:v>12769.644490552906</c:v>
                </c:pt>
                <c:pt idx="1430">
                  <c:v>19097.621587146619</c:v>
                </c:pt>
                <c:pt idx="1431">
                  <c:v>8877.0015079443128</c:v>
                </c:pt>
                <c:pt idx="1432">
                  <c:v>9624.963310456078</c:v>
                </c:pt>
                <c:pt idx="1433">
                  <c:v>9420.758380701327</c:v>
                </c:pt>
                <c:pt idx="1434">
                  <c:v>10615.338125312841</c:v>
                </c:pt>
                <c:pt idx="1435">
                  <c:v>16093.918411978246</c:v>
                </c:pt>
                <c:pt idx="1436">
                  <c:v>14218.367128190115</c:v>
                </c:pt>
                <c:pt idx="1437">
                  <c:v>10547.600884869566</c:v>
                </c:pt>
                <c:pt idx="1438">
                  <c:v>14425.722090984671</c:v>
                </c:pt>
                <c:pt idx="1439">
                  <c:v>17069.186329265409</c:v>
                </c:pt>
                <c:pt idx="1440">
                  <c:v>20377.64643500165</c:v>
                </c:pt>
                <c:pt idx="1441">
                  <c:v>13832.572861825331</c:v>
                </c:pt>
                <c:pt idx="1442">
                  <c:v>22870.244301389292</c:v>
                </c:pt>
                <c:pt idx="1443">
                  <c:v>12283.297257003658</c:v>
                </c:pt>
                <c:pt idx="1444">
                  <c:v>8976.5769299296608</c:v>
                </c:pt>
                <c:pt idx="1445">
                  <c:v>22935.236427645388</c:v>
                </c:pt>
                <c:pt idx="1446">
                  <c:v>20642.00182794502</c:v>
                </c:pt>
                <c:pt idx="1447">
                  <c:v>15939.646411880747</c:v>
                </c:pt>
                <c:pt idx="1448">
                  <c:v>17990.094207481394</c:v>
                </c:pt>
                <c:pt idx="1449">
                  <c:v>7948.2677582845999</c:v>
                </c:pt>
                <c:pt idx="1450">
                  <c:v>18066.245401144868</c:v>
                </c:pt>
                <c:pt idx="1451">
                  <c:v>9787.2022414771418</c:v>
                </c:pt>
                <c:pt idx="1452">
                  <c:v>12360.555479212657</c:v>
                </c:pt>
                <c:pt idx="1453">
                  <c:v>8540.1178754180619</c:v>
                </c:pt>
                <c:pt idx="1454">
                  <c:v>17683.218968745452</c:v>
                </c:pt>
                <c:pt idx="1455">
                  <c:v>10729.886009990345</c:v>
                </c:pt>
                <c:pt idx="1456">
                  <c:v>29464.542326388852</c:v>
                </c:pt>
                <c:pt idx="1457">
                  <c:v>15087.273432235275</c:v>
                </c:pt>
                <c:pt idx="1458">
                  <c:v>15991.383767673149</c:v>
                </c:pt>
                <c:pt idx="1459">
                  <c:v>25717.632999858037</c:v>
                </c:pt>
                <c:pt idx="1460">
                  <c:v>13311.1737073653</c:v>
                </c:pt>
                <c:pt idx="1461">
                  <c:v>22140.828358570034</c:v>
                </c:pt>
                <c:pt idx="1462">
                  <c:v>11512.019204812144</c:v>
                </c:pt>
                <c:pt idx="1463">
                  <c:v>19626.005526091249</c:v>
                </c:pt>
                <c:pt idx="1464">
                  <c:v>13043.823953929539</c:v>
                </c:pt>
                <c:pt idx="1465">
                  <c:v>17444.845514482058</c:v>
                </c:pt>
                <c:pt idx="1466">
                  <c:v>15188.71910866078</c:v>
                </c:pt>
                <c:pt idx="1467">
                  <c:v>10229.30725523486</c:v>
                </c:pt>
                <c:pt idx="1468">
                  <c:v>13170.128151093113</c:v>
                </c:pt>
                <c:pt idx="1469">
                  <c:v>27093.909389798468</c:v>
                </c:pt>
                <c:pt idx="1470">
                  <c:v>14320.68270163383</c:v>
                </c:pt>
                <c:pt idx="1471">
                  <c:v>13266.085080294388</c:v>
                </c:pt>
                <c:pt idx="1472">
                  <c:v>19799.101220603123</c:v>
                </c:pt>
                <c:pt idx="1473">
                  <c:v>11696.110137628631</c:v>
                </c:pt>
                <c:pt idx="1474">
                  <c:v>13985.572326541851</c:v>
                </c:pt>
                <c:pt idx="1475">
                  <c:v>11536.441156603083</c:v>
                </c:pt>
                <c:pt idx="1476">
                  <c:v>14326.260522335109</c:v>
                </c:pt>
                <c:pt idx="1477">
                  <c:v>9368.8409155593126</c:v>
                </c:pt>
                <c:pt idx="1478">
                  <c:v>10178.045071709448</c:v>
                </c:pt>
                <c:pt idx="1479">
                  <c:v>14516.211566374272</c:v>
                </c:pt>
                <c:pt idx="1480">
                  <c:v>15009.727584062048</c:v>
                </c:pt>
                <c:pt idx="1481">
                  <c:v>25876.92214970108</c:v>
                </c:pt>
                <c:pt idx="1482">
                  <c:v>10834.042647333656</c:v>
                </c:pt>
                <c:pt idx="1483">
                  <c:v>12091.525933223862</c:v>
                </c:pt>
                <c:pt idx="1484">
                  <c:v>13442.461729947507</c:v>
                </c:pt>
                <c:pt idx="1485">
                  <c:v>10385.616935002983</c:v>
                </c:pt>
                <c:pt idx="1486">
                  <c:v>17318.640504954328</c:v>
                </c:pt>
                <c:pt idx="1487">
                  <c:v>10184.232518324956</c:v>
                </c:pt>
                <c:pt idx="1488">
                  <c:v>14905.003369092041</c:v>
                </c:pt>
                <c:pt idx="1489">
                  <c:v>25112.362415824591</c:v>
                </c:pt>
                <c:pt idx="1490">
                  <c:v>18677.561409035461</c:v>
                </c:pt>
                <c:pt idx="1491">
                  <c:v>9054.7102483423769</c:v>
                </c:pt>
                <c:pt idx="1492">
                  <c:v>12083.102118782128</c:v>
                </c:pt>
                <c:pt idx="1493">
                  <c:v>13203.81778587444</c:v>
                </c:pt>
                <c:pt idx="1494">
                  <c:v>10042.168699845739</c:v>
                </c:pt>
                <c:pt idx="1495">
                  <c:v>11011.487921926562</c:v>
                </c:pt>
                <c:pt idx="1496">
                  <c:v>7133.5339982671148</c:v>
                </c:pt>
                <c:pt idx="1497">
                  <c:v>13144.556215743954</c:v>
                </c:pt>
                <c:pt idx="1498">
                  <c:v>14345.632931951099</c:v>
                </c:pt>
                <c:pt idx="1499">
                  <c:v>28940.129017341755</c:v>
                </c:pt>
                <c:pt idx="1500">
                  <c:v>13410.59089308536</c:v>
                </c:pt>
                <c:pt idx="1501">
                  <c:v>9253.6873377754018</c:v>
                </c:pt>
                <c:pt idx="1502">
                  <c:v>21177.908501676935</c:v>
                </c:pt>
                <c:pt idx="1503">
                  <c:v>11511.562903873744</c:v>
                </c:pt>
                <c:pt idx="1504">
                  <c:v>20094.646359041475</c:v>
                </c:pt>
                <c:pt idx="1505">
                  <c:v>16829.662569755517</c:v>
                </c:pt>
                <c:pt idx="1506">
                  <c:v>13948.114415364547</c:v>
                </c:pt>
                <c:pt idx="1507">
                  <c:v>12029.932289094126</c:v>
                </c:pt>
                <c:pt idx="1508">
                  <c:v>9201.4928063354091</c:v>
                </c:pt>
                <c:pt idx="1509">
                  <c:v>9658.5677745571647</c:v>
                </c:pt>
                <c:pt idx="1510">
                  <c:v>15728.104086111516</c:v>
                </c:pt>
                <c:pt idx="1511">
                  <c:v>11212.037315428463</c:v>
                </c:pt>
                <c:pt idx="1512">
                  <c:v>9404.8943304592849</c:v>
                </c:pt>
                <c:pt idx="1513">
                  <c:v>10186.503719182905</c:v>
                </c:pt>
                <c:pt idx="1514">
                  <c:v>11649.027101238449</c:v>
                </c:pt>
                <c:pt idx="1515">
                  <c:v>9974.2827949490656</c:v>
                </c:pt>
                <c:pt idx="1516">
                  <c:v>21780.88055393489</c:v>
                </c:pt>
                <c:pt idx="1517">
                  <c:v>13939.034102739928</c:v>
                </c:pt>
                <c:pt idx="1518">
                  <c:v>16566.865004496445</c:v>
                </c:pt>
                <c:pt idx="1519">
                  <c:v>27250.019686238491</c:v>
                </c:pt>
                <c:pt idx="1520">
                  <c:v>10457.436363689589</c:v>
                </c:pt>
                <c:pt idx="1521">
                  <c:v>11524.338243728007</c:v>
                </c:pt>
                <c:pt idx="1522">
                  <c:v>24283.170690812185</c:v>
                </c:pt>
                <c:pt idx="1523">
                  <c:v>22003.848063224668</c:v>
                </c:pt>
                <c:pt idx="1524">
                  <c:v>15400.530578119204</c:v>
                </c:pt>
                <c:pt idx="1525">
                  <c:v>15363.092988737568</c:v>
                </c:pt>
                <c:pt idx="1526">
                  <c:v>23357.791249314618</c:v>
                </c:pt>
                <c:pt idx="1527">
                  <c:v>17055.315051732239</c:v>
                </c:pt>
                <c:pt idx="1528">
                  <c:v>15357.470780350503</c:v>
                </c:pt>
                <c:pt idx="1529">
                  <c:v>27644.06154306238</c:v>
                </c:pt>
                <c:pt idx="1530">
                  <c:v>11055.901094403376</c:v>
                </c:pt>
                <c:pt idx="1531">
                  <c:v>14344.741331481147</c:v>
                </c:pt>
                <c:pt idx="1532">
                  <c:v>12295.48630387706</c:v>
                </c:pt>
                <c:pt idx="1533">
                  <c:v>13099.225655907328</c:v>
                </c:pt>
                <c:pt idx="1534">
                  <c:v>15292.229568240753</c:v>
                </c:pt>
                <c:pt idx="1535">
                  <c:v>24287.398750630156</c:v>
                </c:pt>
                <c:pt idx="1536">
                  <c:v>10781.506409439526</c:v>
                </c:pt>
                <c:pt idx="1537">
                  <c:v>16717.32358712811</c:v>
                </c:pt>
                <c:pt idx="1538">
                  <c:v>10161.344526435516</c:v>
                </c:pt>
                <c:pt idx="1539">
                  <c:v>10984.419880849757</c:v>
                </c:pt>
                <c:pt idx="1540">
                  <c:v>14735.428000486225</c:v>
                </c:pt>
                <c:pt idx="1541">
                  <c:v>18115.070624536558</c:v>
                </c:pt>
                <c:pt idx="1542">
                  <c:v>16293.789510606855</c:v>
                </c:pt>
                <c:pt idx="1543">
                  <c:v>25305.231599007788</c:v>
                </c:pt>
                <c:pt idx="1544">
                  <c:v>24891.79375414682</c:v>
                </c:pt>
                <c:pt idx="1545">
                  <c:v>10789.177916472032</c:v>
                </c:pt>
                <c:pt idx="1546">
                  <c:v>9365.3556363636326</c:v>
                </c:pt>
                <c:pt idx="1547">
                  <c:v>18126.227069884786</c:v>
                </c:pt>
                <c:pt idx="1548">
                  <c:v>17447.211287793951</c:v>
                </c:pt>
                <c:pt idx="1549">
                  <c:v>9986.2784340320613</c:v>
                </c:pt>
                <c:pt idx="1550">
                  <c:v>11802.180143391222</c:v>
                </c:pt>
                <c:pt idx="1551">
                  <c:v>13295.327099660048</c:v>
                </c:pt>
                <c:pt idx="1552">
                  <c:v>16329.362202102442</c:v>
                </c:pt>
                <c:pt idx="1553">
                  <c:v>13757.939095605383</c:v>
                </c:pt>
                <c:pt idx="1554">
                  <c:v>9888.9258869203877</c:v>
                </c:pt>
                <c:pt idx="1555">
                  <c:v>9664.9038983050796</c:v>
                </c:pt>
                <c:pt idx="1556">
                  <c:v>15893.347707219327</c:v>
                </c:pt>
                <c:pt idx="1557">
                  <c:v>11781.00895412631</c:v>
                </c:pt>
                <c:pt idx="1558">
                  <c:v>12931.276805656935</c:v>
                </c:pt>
                <c:pt idx="1559">
                  <c:v>9635.7968834688363</c:v>
                </c:pt>
                <c:pt idx="1560">
                  <c:v>13998.314683427521</c:v>
                </c:pt>
                <c:pt idx="1561">
                  <c:v>20966.486760756343</c:v>
                </c:pt>
                <c:pt idx="1562">
                  <c:v>11318.923099947093</c:v>
                </c:pt>
                <c:pt idx="1563">
                  <c:v>12303.296668321735</c:v>
                </c:pt>
                <c:pt idx="1564">
                  <c:v>15922.044154722524</c:v>
                </c:pt>
                <c:pt idx="1565">
                  <c:v>12185.022789852643</c:v>
                </c:pt>
                <c:pt idx="1566">
                  <c:v>13149.182892581974</c:v>
                </c:pt>
                <c:pt idx="1567">
                  <c:v>15811.686079070547</c:v>
                </c:pt>
                <c:pt idx="1568">
                  <c:v>7842.4352245509253</c:v>
                </c:pt>
                <c:pt idx="1569">
                  <c:v>10173.172171253824</c:v>
                </c:pt>
                <c:pt idx="1570">
                  <c:v>11490.734254545454</c:v>
                </c:pt>
                <c:pt idx="1571">
                  <c:v>20279.157141217063</c:v>
                </c:pt>
                <c:pt idx="1572">
                  <c:v>17854.977226951698</c:v>
                </c:pt>
                <c:pt idx="1573">
                  <c:v>20964.566745328488</c:v>
                </c:pt>
                <c:pt idx="1574">
                  <c:v>9070.979510703366</c:v>
                </c:pt>
                <c:pt idx="1575">
                  <c:v>9828.7159292035358</c:v>
                </c:pt>
                <c:pt idx="1576">
                  <c:v>23266.987507061804</c:v>
                </c:pt>
                <c:pt idx="1577">
                  <c:v>18505.199866068389</c:v>
                </c:pt>
                <c:pt idx="1578">
                  <c:v>16449.035773684187</c:v>
                </c:pt>
                <c:pt idx="1579">
                  <c:v>14335.367622211481</c:v>
                </c:pt>
                <c:pt idx="1580">
                  <c:v>19035.776722332139</c:v>
                </c:pt>
                <c:pt idx="1581">
                  <c:v>11736.162968231391</c:v>
                </c:pt>
                <c:pt idx="1582">
                  <c:v>18577.958106078877</c:v>
                </c:pt>
                <c:pt idx="1583">
                  <c:v>13633.411488391093</c:v>
                </c:pt>
                <c:pt idx="1584">
                  <c:v>12259.814076106368</c:v>
                </c:pt>
                <c:pt idx="1585">
                  <c:v>13433.722126541343</c:v>
                </c:pt>
                <c:pt idx="1586">
                  <c:v>13561.260470447642</c:v>
                </c:pt>
                <c:pt idx="1587">
                  <c:v>27021.940118119055</c:v>
                </c:pt>
                <c:pt idx="1588">
                  <c:v>17471.727623663563</c:v>
                </c:pt>
                <c:pt idx="1589">
                  <c:v>13397.369117214004</c:v>
                </c:pt>
                <c:pt idx="1590">
                  <c:v>10356.708989075512</c:v>
                </c:pt>
                <c:pt idx="1591">
                  <c:v>13701.315121791324</c:v>
                </c:pt>
                <c:pt idx="1592">
                  <c:v>15388.938837365591</c:v>
                </c:pt>
                <c:pt idx="1593">
                  <c:v>8359.549544303798</c:v>
                </c:pt>
                <c:pt idx="1594">
                  <c:v>7580.5296396396398</c:v>
                </c:pt>
                <c:pt idx="1595">
                  <c:v>12521.723676742784</c:v>
                </c:pt>
                <c:pt idx="1596">
                  <c:v>15815.054349054284</c:v>
                </c:pt>
                <c:pt idx="1597">
                  <c:v>9401.5219765824513</c:v>
                </c:pt>
                <c:pt idx="1598">
                  <c:v>9194.557137987691</c:v>
                </c:pt>
                <c:pt idx="1599">
                  <c:v>10489.602141984353</c:v>
                </c:pt>
                <c:pt idx="1600">
                  <c:v>11475.177746420701</c:v>
                </c:pt>
                <c:pt idx="1601">
                  <c:v>9371.3761001926705</c:v>
                </c:pt>
                <c:pt idx="1602">
                  <c:v>9293.7924271844659</c:v>
                </c:pt>
                <c:pt idx="1603">
                  <c:v>22747.178977603366</c:v>
                </c:pt>
                <c:pt idx="1604">
                  <c:v>15485.022645291079</c:v>
                </c:pt>
                <c:pt idx="1605">
                  <c:v>17910.121136636921</c:v>
                </c:pt>
                <c:pt idx="1606">
                  <c:v>12663.940558737388</c:v>
                </c:pt>
                <c:pt idx="1607">
                  <c:v>18361.062911031389</c:v>
                </c:pt>
                <c:pt idx="1608">
                  <c:v>8750.6634015539148</c:v>
                </c:pt>
                <c:pt idx="1609">
                  <c:v>16089.554016548393</c:v>
                </c:pt>
                <c:pt idx="1610">
                  <c:v>17649.114632841887</c:v>
                </c:pt>
                <c:pt idx="1611">
                  <c:v>9149.1731538001168</c:v>
                </c:pt>
                <c:pt idx="1612">
                  <c:v>10096.74214876033</c:v>
                </c:pt>
                <c:pt idx="1613">
                  <c:v>25879.982978008386</c:v>
                </c:pt>
                <c:pt idx="1614">
                  <c:v>12076.466444654834</c:v>
                </c:pt>
                <c:pt idx="1615">
                  <c:v>17118.470623836121</c:v>
                </c:pt>
                <c:pt idx="1616">
                  <c:v>29103.329007337463</c:v>
                </c:pt>
                <c:pt idx="1617">
                  <c:v>11609.434202471148</c:v>
                </c:pt>
                <c:pt idx="1618">
                  <c:v>25385.758913114845</c:v>
                </c:pt>
                <c:pt idx="1619">
                  <c:v>8648.8169595375712</c:v>
                </c:pt>
                <c:pt idx="1620">
                  <c:v>20053.668132252333</c:v>
                </c:pt>
                <c:pt idx="1621">
                  <c:v>10597.973188308924</c:v>
                </c:pt>
                <c:pt idx="1622">
                  <c:v>11464.471290251919</c:v>
                </c:pt>
                <c:pt idx="1623">
                  <c:v>10635.689319425686</c:v>
                </c:pt>
                <c:pt idx="1624">
                  <c:v>19345.795559528669</c:v>
                </c:pt>
                <c:pt idx="1625">
                  <c:v>8892.4708065268023</c:v>
                </c:pt>
                <c:pt idx="1626">
                  <c:v>14098.280105547779</c:v>
                </c:pt>
                <c:pt idx="1627">
                  <c:v>10386.208000000001</c:v>
                </c:pt>
                <c:pt idx="1628">
                  <c:v>23576.475553897701</c:v>
                </c:pt>
                <c:pt idx="1629">
                  <c:v>20258.986040053183</c:v>
                </c:pt>
                <c:pt idx="1630">
                  <c:v>14070.781728619819</c:v>
                </c:pt>
                <c:pt idx="1631">
                  <c:v>11852.908125833635</c:v>
                </c:pt>
                <c:pt idx="1632">
                  <c:v>18649.139489689336</c:v>
                </c:pt>
                <c:pt idx="1633">
                  <c:v>11541.782208805298</c:v>
                </c:pt>
                <c:pt idx="1634">
                  <c:v>11591.298711656444</c:v>
                </c:pt>
                <c:pt idx="1635">
                  <c:v>11436.130424710425</c:v>
                </c:pt>
                <c:pt idx="1636">
                  <c:v>16868.644254994422</c:v>
                </c:pt>
                <c:pt idx="1637">
                  <c:v>9960.4411951244965</c:v>
                </c:pt>
                <c:pt idx="1638">
                  <c:v>12604.01841690207</c:v>
                </c:pt>
                <c:pt idx="1639">
                  <c:v>7992.3307363042904</c:v>
                </c:pt>
                <c:pt idx="1640">
                  <c:v>21549.314519355677</c:v>
                </c:pt>
                <c:pt idx="1641">
                  <c:v>13829.872418117746</c:v>
                </c:pt>
                <c:pt idx="1642">
                  <c:v>13044.796494515029</c:v>
                </c:pt>
                <c:pt idx="1643">
                  <c:v>8051.5194401786421</c:v>
                </c:pt>
                <c:pt idx="1644">
                  <c:v>22367.239728617002</c:v>
                </c:pt>
                <c:pt idx="1645">
                  <c:v>23056.73561887956</c:v>
                </c:pt>
                <c:pt idx="1646">
                  <c:v>12550.995138666231</c:v>
                </c:pt>
                <c:pt idx="1647">
                  <c:v>9172.7907878758469</c:v>
                </c:pt>
                <c:pt idx="1648">
                  <c:v>11073.350998231095</c:v>
                </c:pt>
                <c:pt idx="1649">
                  <c:v>9975.2913172838562</c:v>
                </c:pt>
                <c:pt idx="1650">
                  <c:v>10940.319842934512</c:v>
                </c:pt>
                <c:pt idx="1651">
                  <c:v>10977.006294716646</c:v>
                </c:pt>
                <c:pt idx="1652">
                  <c:v>15373.440663785232</c:v>
                </c:pt>
                <c:pt idx="1653">
                  <c:v>13193.352624760655</c:v>
                </c:pt>
                <c:pt idx="1654">
                  <c:v>11936.444607843132</c:v>
                </c:pt>
                <c:pt idx="1655">
                  <c:v>13201.120858743327</c:v>
                </c:pt>
                <c:pt idx="1656">
                  <c:v>12315.414657639198</c:v>
                </c:pt>
                <c:pt idx="1657">
                  <c:v>10458.105237235955</c:v>
                </c:pt>
                <c:pt idx="1658">
                  <c:v>8564.1691376055624</c:v>
                </c:pt>
                <c:pt idx="1659">
                  <c:v>14837.409921211432</c:v>
                </c:pt>
                <c:pt idx="1660">
                  <c:v>9196.6394838587585</c:v>
                </c:pt>
                <c:pt idx="1661">
                  <c:v>11136.054692957665</c:v>
                </c:pt>
                <c:pt idx="1662">
                  <c:v>13125.722488422793</c:v>
                </c:pt>
                <c:pt idx="1663">
                  <c:v>16473.321322510183</c:v>
                </c:pt>
                <c:pt idx="1664">
                  <c:v>14416.123501865242</c:v>
                </c:pt>
                <c:pt idx="1665">
                  <c:v>9342.0597704233751</c:v>
                </c:pt>
                <c:pt idx="1666">
                  <c:v>17120.920693071734</c:v>
                </c:pt>
                <c:pt idx="1667">
                  <c:v>13097.67104426498</c:v>
                </c:pt>
                <c:pt idx="1668">
                  <c:v>14621.412516916587</c:v>
                </c:pt>
                <c:pt idx="1669">
                  <c:v>10321.628986435979</c:v>
                </c:pt>
                <c:pt idx="1670">
                  <c:v>11324.650004898784</c:v>
                </c:pt>
                <c:pt idx="1671">
                  <c:v>10499.499351548127</c:v>
                </c:pt>
                <c:pt idx="1672">
                  <c:v>23875.554432183868</c:v>
                </c:pt>
                <c:pt idx="1673">
                  <c:v>13043.500191337256</c:v>
                </c:pt>
                <c:pt idx="1674">
                  <c:v>10604.552277392509</c:v>
                </c:pt>
                <c:pt idx="1675">
                  <c:v>12879.432182393795</c:v>
                </c:pt>
                <c:pt idx="1676">
                  <c:v>7789.4393984962398</c:v>
                </c:pt>
                <c:pt idx="1677">
                  <c:v>8790.1727347495489</c:v>
                </c:pt>
                <c:pt idx="1678">
                  <c:v>8538.5722108652881</c:v>
                </c:pt>
                <c:pt idx="1679">
                  <c:v>21256.519756685047</c:v>
                </c:pt>
                <c:pt idx="1680">
                  <c:v>9272.0579672870826</c:v>
                </c:pt>
                <c:pt idx="1681">
                  <c:v>14260.639184177995</c:v>
                </c:pt>
                <c:pt idx="1682">
                  <c:v>13623.818962283663</c:v>
                </c:pt>
                <c:pt idx="1683">
                  <c:v>24897.213664412342</c:v>
                </c:pt>
                <c:pt idx="1684">
                  <c:v>10848.143138650306</c:v>
                </c:pt>
                <c:pt idx="1685">
                  <c:v>11506.09977040997</c:v>
                </c:pt>
                <c:pt idx="1686">
                  <c:v>9026.7161147757215</c:v>
                </c:pt>
                <c:pt idx="1687">
                  <c:v>10736.826738859838</c:v>
                </c:pt>
                <c:pt idx="1688">
                  <c:v>21490.947358754685</c:v>
                </c:pt>
                <c:pt idx="1689">
                  <c:v>28875.904905783431</c:v>
                </c:pt>
                <c:pt idx="1690">
                  <c:v>13901.760482082209</c:v>
                </c:pt>
                <c:pt idx="1691">
                  <c:v>25167.968150362969</c:v>
                </c:pt>
                <c:pt idx="1692">
                  <c:v>16310.93057143753</c:v>
                </c:pt>
                <c:pt idx="1693">
                  <c:v>10820.882375794401</c:v>
                </c:pt>
                <c:pt idx="1694">
                  <c:v>19145.014847011633</c:v>
                </c:pt>
                <c:pt idx="1695">
                  <c:v>8132.716152093165</c:v>
                </c:pt>
                <c:pt idx="1696">
                  <c:v>9908.9678845645103</c:v>
                </c:pt>
                <c:pt idx="1697">
                  <c:v>14852.43755766801</c:v>
                </c:pt>
                <c:pt idx="1698">
                  <c:v>10046.296235622767</c:v>
                </c:pt>
                <c:pt idx="1699">
                  <c:v>11053.296146263909</c:v>
                </c:pt>
                <c:pt idx="1700">
                  <c:v>10080.468061352816</c:v>
                </c:pt>
                <c:pt idx="1701">
                  <c:v>11464.82756587013</c:v>
                </c:pt>
                <c:pt idx="1702">
                  <c:v>13232.040284582125</c:v>
                </c:pt>
                <c:pt idx="1703">
                  <c:v>13871.095743248166</c:v>
                </c:pt>
                <c:pt idx="1704">
                  <c:v>9707.8012763868755</c:v>
                </c:pt>
                <c:pt idx="1705">
                  <c:v>24172.528740302536</c:v>
                </c:pt>
                <c:pt idx="1706">
                  <c:v>17165.695476820711</c:v>
                </c:pt>
                <c:pt idx="1707">
                  <c:v>27304.134092180786</c:v>
                </c:pt>
                <c:pt idx="1708">
                  <c:v>9093.6700562392653</c:v>
                </c:pt>
                <c:pt idx="1709">
                  <c:v>9765.0183086669404</c:v>
                </c:pt>
                <c:pt idx="1710">
                  <c:v>10842.954409647007</c:v>
                </c:pt>
                <c:pt idx="1711">
                  <c:v>11529.489235993209</c:v>
                </c:pt>
                <c:pt idx="1712">
                  <c:v>10993.075161466879</c:v>
                </c:pt>
                <c:pt idx="1713">
                  <c:v>16168.412833554119</c:v>
                </c:pt>
                <c:pt idx="1714">
                  <c:v>18500.480600012168</c:v>
                </c:pt>
                <c:pt idx="1715">
                  <c:v>14871.880720323408</c:v>
                </c:pt>
                <c:pt idx="1716">
                  <c:v>13020.285038914619</c:v>
                </c:pt>
                <c:pt idx="1717">
                  <c:v>6395.1981004109912</c:v>
                </c:pt>
                <c:pt idx="1718">
                  <c:v>12167.21472958185</c:v>
                </c:pt>
                <c:pt idx="1719">
                  <c:v>14490.934055776828</c:v>
                </c:pt>
                <c:pt idx="1720">
                  <c:v>12871.033324218546</c:v>
                </c:pt>
                <c:pt idx="1721">
                  <c:v>21907.993324490973</c:v>
                </c:pt>
                <c:pt idx="1722">
                  <c:v>13758.953875036883</c:v>
                </c:pt>
                <c:pt idx="1723">
                  <c:v>12242.292336624356</c:v>
                </c:pt>
                <c:pt idx="1724">
                  <c:v>14657.864740177441</c:v>
                </c:pt>
                <c:pt idx="1725">
                  <c:v>8559.2269881902648</c:v>
                </c:pt>
                <c:pt idx="1726">
                  <c:v>11756.568745667615</c:v>
                </c:pt>
                <c:pt idx="1727">
                  <c:v>19083.191044978677</c:v>
                </c:pt>
                <c:pt idx="1728">
                  <c:v>9359.174251554281</c:v>
                </c:pt>
                <c:pt idx="1729">
                  <c:v>7869.1301896370414</c:v>
                </c:pt>
                <c:pt idx="1730">
                  <c:v>16021.279856779363</c:v>
                </c:pt>
                <c:pt idx="1731">
                  <c:v>10728.826004025112</c:v>
                </c:pt>
                <c:pt idx="1732">
                  <c:v>18397.270861802488</c:v>
                </c:pt>
                <c:pt idx="1733">
                  <c:v>13392.775361145705</c:v>
                </c:pt>
                <c:pt idx="1734">
                  <c:v>13016.298865684923</c:v>
                </c:pt>
                <c:pt idx="1735">
                  <c:v>9567.4314829833893</c:v>
                </c:pt>
                <c:pt idx="1736">
                  <c:v>12036.611381091494</c:v>
                </c:pt>
                <c:pt idx="1737">
                  <c:v>13216.588329211252</c:v>
                </c:pt>
                <c:pt idx="1738">
                  <c:v>10790.76297694699</c:v>
                </c:pt>
                <c:pt idx="1739">
                  <c:v>12685.271192445816</c:v>
                </c:pt>
                <c:pt idx="1740">
                  <c:v>17046.178213343293</c:v>
                </c:pt>
                <c:pt idx="1741">
                  <c:v>11766.362826373217</c:v>
                </c:pt>
                <c:pt idx="1742">
                  <c:v>10468.564919177426</c:v>
                </c:pt>
                <c:pt idx="1743">
                  <c:v>10603.422114174597</c:v>
                </c:pt>
                <c:pt idx="1744">
                  <c:v>17285.926573771078</c:v>
                </c:pt>
                <c:pt idx="1745">
                  <c:v>17156.002720400891</c:v>
                </c:pt>
                <c:pt idx="1746">
                  <c:v>7677.2390325318247</c:v>
                </c:pt>
                <c:pt idx="1747">
                  <c:v>9937.2441326259013</c:v>
                </c:pt>
                <c:pt idx="1748">
                  <c:v>10111.036724119242</c:v>
                </c:pt>
                <c:pt idx="1749">
                  <c:v>9123.9177992432451</c:v>
                </c:pt>
                <c:pt idx="1750">
                  <c:v>14582.861366778805</c:v>
                </c:pt>
                <c:pt idx="1751">
                  <c:v>8382.7926932889623</c:v>
                </c:pt>
                <c:pt idx="1752">
                  <c:v>7984.4206702573319</c:v>
                </c:pt>
                <c:pt idx="1753">
                  <c:v>19815.697123403774</c:v>
                </c:pt>
                <c:pt idx="1754">
                  <c:v>14051.606731796717</c:v>
                </c:pt>
                <c:pt idx="1755">
                  <c:v>10727.586993671342</c:v>
                </c:pt>
                <c:pt idx="1756">
                  <c:v>17596.670354907885</c:v>
                </c:pt>
                <c:pt idx="1757">
                  <c:v>9840.8811058714746</c:v>
                </c:pt>
                <c:pt idx="1758">
                  <c:v>7300.2315408225113</c:v>
                </c:pt>
                <c:pt idx="1759">
                  <c:v>15723.978761713279</c:v>
                </c:pt>
                <c:pt idx="1760">
                  <c:v>19813.972541333842</c:v>
                </c:pt>
                <c:pt idx="1761">
                  <c:v>15151.536445097445</c:v>
                </c:pt>
                <c:pt idx="1762">
                  <c:v>10464.625508530185</c:v>
                </c:pt>
                <c:pt idx="1763">
                  <c:v>21290.733006706949</c:v>
                </c:pt>
                <c:pt idx="1764">
                  <c:v>16116.865705148342</c:v>
                </c:pt>
                <c:pt idx="1765">
                  <c:v>11907.969682383835</c:v>
                </c:pt>
                <c:pt idx="1766">
                  <c:v>8363.7141063054041</c:v>
                </c:pt>
                <c:pt idx="1767">
                  <c:v>8905.2606032288786</c:v>
                </c:pt>
                <c:pt idx="1768">
                  <c:v>17229.880887148371</c:v>
                </c:pt>
                <c:pt idx="1769">
                  <c:v>8695.7835145774734</c:v>
                </c:pt>
                <c:pt idx="1770">
                  <c:v>10152.163880974298</c:v>
                </c:pt>
                <c:pt idx="1771">
                  <c:v>25308.069373227972</c:v>
                </c:pt>
                <c:pt idx="1772">
                  <c:v>16819.915963103427</c:v>
                </c:pt>
                <c:pt idx="1773">
                  <c:v>11206.082681849288</c:v>
                </c:pt>
                <c:pt idx="1774">
                  <c:v>7895.7733705974952</c:v>
                </c:pt>
                <c:pt idx="1775">
                  <c:v>14146.14465401786</c:v>
                </c:pt>
                <c:pt idx="1776">
                  <c:v>22163.669806846949</c:v>
                </c:pt>
                <c:pt idx="1777">
                  <c:v>27086.464582848523</c:v>
                </c:pt>
                <c:pt idx="1778">
                  <c:v>20529.903134332049</c:v>
                </c:pt>
                <c:pt idx="1779">
                  <c:v>10642.271707516229</c:v>
                </c:pt>
                <c:pt idx="1780">
                  <c:v>13013.901807178388</c:v>
                </c:pt>
                <c:pt idx="1781">
                  <c:v>7968.2963230211781</c:v>
                </c:pt>
                <c:pt idx="1782">
                  <c:v>11481.983819444144</c:v>
                </c:pt>
                <c:pt idx="1783">
                  <c:v>8629.1170118273913</c:v>
                </c:pt>
                <c:pt idx="1784">
                  <c:v>9094.804502100842</c:v>
                </c:pt>
                <c:pt idx="1785">
                  <c:v>11759.709080186307</c:v>
                </c:pt>
                <c:pt idx="1786">
                  <c:v>14297.927979029566</c:v>
                </c:pt>
                <c:pt idx="1787">
                  <c:v>8705.0594034497281</c:v>
                </c:pt>
                <c:pt idx="1788">
                  <c:v>9353.2662557209387</c:v>
                </c:pt>
                <c:pt idx="1789">
                  <c:v>7892.2930717135469</c:v>
                </c:pt>
                <c:pt idx="1790">
                  <c:v>7928.7195777735087</c:v>
                </c:pt>
                <c:pt idx="1791">
                  <c:v>13782.683758030582</c:v>
                </c:pt>
                <c:pt idx="1792">
                  <c:v>22521.939284062377</c:v>
                </c:pt>
                <c:pt idx="1793">
                  <c:v>11028.747935711752</c:v>
                </c:pt>
                <c:pt idx="1794">
                  <c:v>11187.545172413797</c:v>
                </c:pt>
                <c:pt idx="1795">
                  <c:v>11305.887342410493</c:v>
                </c:pt>
                <c:pt idx="1796">
                  <c:v>25560.724644526872</c:v>
                </c:pt>
                <c:pt idx="1797">
                  <c:v>23082.542558618428</c:v>
                </c:pt>
                <c:pt idx="1798">
                  <c:v>20991.412697507589</c:v>
                </c:pt>
                <c:pt idx="1799">
                  <c:v>19784.535634070053</c:v>
                </c:pt>
                <c:pt idx="1800">
                  <c:v>11689.945919264408</c:v>
                </c:pt>
                <c:pt idx="1801">
                  <c:v>10390.299737423993</c:v>
                </c:pt>
                <c:pt idx="1802">
                  <c:v>8474.0351456310691</c:v>
                </c:pt>
                <c:pt idx="1803">
                  <c:v>20300.164748669038</c:v>
                </c:pt>
                <c:pt idx="1804">
                  <c:v>15136.550127163167</c:v>
                </c:pt>
                <c:pt idx="1805">
                  <c:v>7310.9857131630661</c:v>
                </c:pt>
                <c:pt idx="1806">
                  <c:v>9094.0738708424578</c:v>
                </c:pt>
                <c:pt idx="1807">
                  <c:v>7832.1828478964389</c:v>
                </c:pt>
                <c:pt idx="1808">
                  <c:v>11801.837238005781</c:v>
                </c:pt>
                <c:pt idx="1809">
                  <c:v>12366.258791041048</c:v>
                </c:pt>
                <c:pt idx="1810">
                  <c:v>8194.9793636769537</c:v>
                </c:pt>
                <c:pt idx="1811">
                  <c:v>8450.3878455284557</c:v>
                </c:pt>
                <c:pt idx="1812">
                  <c:v>9109.0455360490068</c:v>
                </c:pt>
                <c:pt idx="1813">
                  <c:v>11626.578545385368</c:v>
                </c:pt>
                <c:pt idx="1814">
                  <c:v>8824.8783142899865</c:v>
                </c:pt>
                <c:pt idx="1815">
                  <c:v>10042.704907568163</c:v>
                </c:pt>
                <c:pt idx="1816">
                  <c:v>8460.9838697610412</c:v>
                </c:pt>
                <c:pt idx="1817">
                  <c:v>12326.21502679373</c:v>
                </c:pt>
                <c:pt idx="1818">
                  <c:v>11339.949780204724</c:v>
                </c:pt>
                <c:pt idx="1819">
                  <c:v>16632.943592677944</c:v>
                </c:pt>
                <c:pt idx="1820">
                  <c:v>9911.4199918492104</c:v>
                </c:pt>
                <c:pt idx="1821">
                  <c:v>10454.415795314426</c:v>
                </c:pt>
                <c:pt idx="1822">
                  <c:v>7965.8554927332389</c:v>
                </c:pt>
                <c:pt idx="1823">
                  <c:v>9045.1020831946753</c:v>
                </c:pt>
                <c:pt idx="1824">
                  <c:v>13206.536496992754</c:v>
                </c:pt>
                <c:pt idx="1825">
                  <c:v>13392.128090959834</c:v>
                </c:pt>
                <c:pt idx="1826">
                  <c:v>9759.4576366625552</c:v>
                </c:pt>
                <c:pt idx="1827">
                  <c:v>17406.183383556428</c:v>
                </c:pt>
                <c:pt idx="1828">
                  <c:v>7717.5057263411691</c:v>
                </c:pt>
                <c:pt idx="1829">
                  <c:v>9123.2664490971274</c:v>
                </c:pt>
                <c:pt idx="1830">
                  <c:v>11333.346305695211</c:v>
                </c:pt>
                <c:pt idx="1831">
                  <c:v>12443.691440548782</c:v>
                </c:pt>
                <c:pt idx="1832">
                  <c:v>12324.684583962116</c:v>
                </c:pt>
                <c:pt idx="1833">
                  <c:v>7580.5296396396398</c:v>
                </c:pt>
                <c:pt idx="1834">
                  <c:v>10281.711257990375</c:v>
                </c:pt>
                <c:pt idx="1835">
                  <c:v>8967.2687997559715</c:v>
                </c:pt>
                <c:pt idx="1836">
                  <c:v>9539.9647080223876</c:v>
                </c:pt>
                <c:pt idx="1837">
                  <c:v>11494.018240200414</c:v>
                </c:pt>
                <c:pt idx="1838">
                  <c:v>10069.649314199603</c:v>
                </c:pt>
                <c:pt idx="1839">
                  <c:v>7428.4095469255662</c:v>
                </c:pt>
                <c:pt idx="1840">
                  <c:v>10754.151945720623</c:v>
                </c:pt>
                <c:pt idx="1841">
                  <c:v>6836.8003163843632</c:v>
                </c:pt>
                <c:pt idx="1842">
                  <c:v>17016.030566671801</c:v>
                </c:pt>
                <c:pt idx="1843">
                  <c:v>6556.9128155339804</c:v>
                </c:pt>
                <c:pt idx="1844">
                  <c:v>9647.5195002187247</c:v>
                </c:pt>
                <c:pt idx="1845">
                  <c:v>23742.166725986186</c:v>
                </c:pt>
                <c:pt idx="1846">
                  <c:v>9970.417913973557</c:v>
                </c:pt>
                <c:pt idx="1847">
                  <c:v>8144.6046831955937</c:v>
                </c:pt>
                <c:pt idx="1848">
                  <c:v>15957.005418113344</c:v>
                </c:pt>
                <c:pt idx="1849">
                  <c:v>8294.7524271844668</c:v>
                </c:pt>
                <c:pt idx="1850">
                  <c:v>16812.104644541232</c:v>
                </c:pt>
                <c:pt idx="1851">
                  <c:v>13449.241873591885</c:v>
                </c:pt>
                <c:pt idx="1852">
                  <c:v>14566.891717993354</c:v>
                </c:pt>
                <c:pt idx="1853">
                  <c:v>12275.054130466846</c:v>
                </c:pt>
                <c:pt idx="1854">
                  <c:v>13555.157001355747</c:v>
                </c:pt>
                <c:pt idx="1855">
                  <c:v>16805.154377119328</c:v>
                </c:pt>
                <c:pt idx="1856">
                  <c:v>15516.674902168728</c:v>
                </c:pt>
                <c:pt idx="1857">
                  <c:v>14603.428172388947</c:v>
                </c:pt>
                <c:pt idx="1858">
                  <c:v>16080.386641025105</c:v>
                </c:pt>
                <c:pt idx="1859">
                  <c:v>13632.396079593878</c:v>
                </c:pt>
                <c:pt idx="1860">
                  <c:v>10791.279368991676</c:v>
                </c:pt>
                <c:pt idx="1861">
                  <c:v>14387.624399396373</c:v>
                </c:pt>
                <c:pt idx="1862">
                  <c:v>6752.4556624319412</c:v>
                </c:pt>
                <c:pt idx="1863">
                  <c:v>10906.73836184661</c:v>
                </c:pt>
                <c:pt idx="1864">
                  <c:v>11992.243816347449</c:v>
                </c:pt>
                <c:pt idx="1865">
                  <c:v>8623.2289957805915</c:v>
                </c:pt>
                <c:pt idx="1866">
                  <c:v>9088.2593713531969</c:v>
                </c:pt>
                <c:pt idx="1867">
                  <c:v>25144.256157245745</c:v>
                </c:pt>
                <c:pt idx="1868">
                  <c:v>10196.054297592822</c:v>
                </c:pt>
                <c:pt idx="1869">
                  <c:v>8547.3701547081073</c:v>
                </c:pt>
                <c:pt idx="1870">
                  <c:v>12428.001111382198</c:v>
                </c:pt>
                <c:pt idx="1871">
                  <c:v>9459.470807770962</c:v>
                </c:pt>
                <c:pt idx="1872">
                  <c:v>9813.7380233892036</c:v>
                </c:pt>
                <c:pt idx="1873">
                  <c:v>10551.911891675019</c:v>
                </c:pt>
                <c:pt idx="1874">
                  <c:v>14635.507025815317</c:v>
                </c:pt>
                <c:pt idx="1875">
                  <c:v>7766.185012775959</c:v>
                </c:pt>
                <c:pt idx="1876">
                  <c:v>13842.661255482446</c:v>
                </c:pt>
                <c:pt idx="1877">
                  <c:v>8961.3766106442599</c:v>
                </c:pt>
                <c:pt idx="1878">
                  <c:v>25352.583312759019</c:v>
                </c:pt>
                <c:pt idx="1879">
                  <c:v>15214.600655768507</c:v>
                </c:pt>
                <c:pt idx="1880">
                  <c:v>19594.062144476629</c:v>
                </c:pt>
                <c:pt idx="1881">
                  <c:v>21241.855868358409</c:v>
                </c:pt>
                <c:pt idx="1882">
                  <c:v>17291.338346220098</c:v>
                </c:pt>
                <c:pt idx="1883">
                  <c:v>9869.1975732546725</c:v>
                </c:pt>
                <c:pt idx="1884">
                  <c:v>7930.618825828692</c:v>
                </c:pt>
                <c:pt idx="1885">
                  <c:v>12372.046903873421</c:v>
                </c:pt>
                <c:pt idx="1886">
                  <c:v>20515.094731972771</c:v>
                </c:pt>
                <c:pt idx="1887">
                  <c:v>14616.237058376717</c:v>
                </c:pt>
                <c:pt idx="1888">
                  <c:v>18152.075515944343</c:v>
                </c:pt>
                <c:pt idx="1889">
                  <c:v>11659.538750774367</c:v>
                </c:pt>
                <c:pt idx="1890">
                  <c:v>16369.732520878342</c:v>
                </c:pt>
                <c:pt idx="1891">
                  <c:v>11549.793148981873</c:v>
                </c:pt>
                <c:pt idx="1892">
                  <c:v>9453.7049531518969</c:v>
                </c:pt>
                <c:pt idx="1893">
                  <c:v>10082.397385887542</c:v>
                </c:pt>
                <c:pt idx="1894">
                  <c:v>11182.671311728396</c:v>
                </c:pt>
                <c:pt idx="1895">
                  <c:v>11434.360658664558</c:v>
                </c:pt>
                <c:pt idx="1896">
                  <c:v>9070.979510703366</c:v>
                </c:pt>
                <c:pt idx="1897">
                  <c:v>23873.298455987806</c:v>
                </c:pt>
                <c:pt idx="1898">
                  <c:v>11167.492597689892</c:v>
                </c:pt>
                <c:pt idx="1899">
                  <c:v>7518.6986361259778</c:v>
                </c:pt>
                <c:pt idx="1900">
                  <c:v>16424.215522535</c:v>
                </c:pt>
                <c:pt idx="1901">
                  <c:v>7444.3056070175435</c:v>
                </c:pt>
                <c:pt idx="1902">
                  <c:v>19452.670820772066</c:v>
                </c:pt>
                <c:pt idx="1903">
                  <c:v>12430.554822791484</c:v>
                </c:pt>
                <c:pt idx="1904">
                  <c:v>8818.9188150807895</c:v>
                </c:pt>
                <c:pt idx="1905">
                  <c:v>8739.0232478365197</c:v>
                </c:pt>
                <c:pt idx="1906">
                  <c:v>9403.2938206939561</c:v>
                </c:pt>
                <c:pt idx="1907">
                  <c:v>15930.967644064325</c:v>
                </c:pt>
                <c:pt idx="1908">
                  <c:v>11417.573537412791</c:v>
                </c:pt>
                <c:pt idx="1909">
                  <c:v>11687.518675729583</c:v>
                </c:pt>
                <c:pt idx="1910">
                  <c:v>13039.559271252134</c:v>
                </c:pt>
                <c:pt idx="1911">
                  <c:v>12798.093736064809</c:v>
                </c:pt>
                <c:pt idx="1912">
                  <c:v>18753.401259283186</c:v>
                </c:pt>
                <c:pt idx="1913">
                  <c:v>9427.0677056883324</c:v>
                </c:pt>
                <c:pt idx="1914">
                  <c:v>6918.063298033283</c:v>
                </c:pt>
                <c:pt idx="1915">
                  <c:v>9316.4004895104899</c:v>
                </c:pt>
                <c:pt idx="1916">
                  <c:v>10637.954392400377</c:v>
                </c:pt>
                <c:pt idx="1917">
                  <c:v>11434.645995483288</c:v>
                </c:pt>
                <c:pt idx="1918">
                  <c:v>11145.23263766842</c:v>
                </c:pt>
                <c:pt idx="1919">
                  <c:v>12136.32542358207</c:v>
                </c:pt>
                <c:pt idx="1920">
                  <c:v>9933.626214901702</c:v>
                </c:pt>
                <c:pt idx="1921">
                  <c:v>9335.8333800614855</c:v>
                </c:pt>
                <c:pt idx="1922">
                  <c:v>7857.6224769065429</c:v>
                </c:pt>
                <c:pt idx="1923">
                  <c:v>6725.2087804878065</c:v>
                </c:pt>
                <c:pt idx="1924">
                  <c:v>8363.809599668295</c:v>
                </c:pt>
                <c:pt idx="1925">
                  <c:v>13274.415165125094</c:v>
                </c:pt>
                <c:pt idx="1926">
                  <c:v>9381.4652747817163</c:v>
                </c:pt>
                <c:pt idx="1927">
                  <c:v>7188.6172720005179</c:v>
                </c:pt>
                <c:pt idx="1928">
                  <c:v>14163.325438796934</c:v>
                </c:pt>
                <c:pt idx="1929">
                  <c:v>21335.779598901823</c:v>
                </c:pt>
                <c:pt idx="1930">
                  <c:v>9556.8205435356194</c:v>
                </c:pt>
                <c:pt idx="1931">
                  <c:v>10909.546802271016</c:v>
                </c:pt>
                <c:pt idx="1932">
                  <c:v>18771.376292810786</c:v>
                </c:pt>
                <c:pt idx="1933">
                  <c:v>8971.8946885245896</c:v>
                </c:pt>
                <c:pt idx="1934">
                  <c:v>15673.47178326573</c:v>
                </c:pt>
                <c:pt idx="1935">
                  <c:v>10560.003693705419</c:v>
                </c:pt>
                <c:pt idx="1936">
                  <c:v>9061.3032947658394</c:v>
                </c:pt>
                <c:pt idx="1937">
                  <c:v>18148.079486089369</c:v>
                </c:pt>
                <c:pt idx="1938">
                  <c:v>22225.306300254801</c:v>
                </c:pt>
                <c:pt idx="1939">
                  <c:v>6436.8484808743169</c:v>
                </c:pt>
                <c:pt idx="1940">
                  <c:v>8540.1178754180619</c:v>
                </c:pt>
                <c:pt idx="1941">
                  <c:v>12394.069745817633</c:v>
                </c:pt>
                <c:pt idx="1942">
                  <c:v>11846.052717396195</c:v>
                </c:pt>
                <c:pt idx="1943">
                  <c:v>14663.586590372235</c:v>
                </c:pt>
                <c:pt idx="1944">
                  <c:v>7333.1168769508722</c:v>
                </c:pt>
                <c:pt idx="1945">
                  <c:v>14419.820635554575</c:v>
                </c:pt>
                <c:pt idx="1946">
                  <c:v>7948.2677582845999</c:v>
                </c:pt>
                <c:pt idx="1947">
                  <c:v>9787.2022414771418</c:v>
                </c:pt>
                <c:pt idx="1948">
                  <c:v>9887.0072794360512</c:v>
                </c:pt>
                <c:pt idx="1949">
                  <c:v>13687.177417958635</c:v>
                </c:pt>
                <c:pt idx="1950">
                  <c:v>8259.2120924855481</c:v>
                </c:pt>
                <c:pt idx="1951">
                  <c:v>12085.224098703471</c:v>
                </c:pt>
                <c:pt idx="1952">
                  <c:v>12284.173238070829</c:v>
                </c:pt>
                <c:pt idx="1953">
                  <c:v>7773.0284349951544</c:v>
                </c:pt>
                <c:pt idx="1954">
                  <c:v>9294.4274774648711</c:v>
                </c:pt>
                <c:pt idx="1955">
                  <c:v>23591.257906528801</c:v>
                </c:pt>
                <c:pt idx="1956">
                  <c:v>7184.8535864297255</c:v>
                </c:pt>
                <c:pt idx="1957">
                  <c:v>19936.729630098544</c:v>
                </c:pt>
                <c:pt idx="1958">
                  <c:v>10547.600884869566</c:v>
                </c:pt>
                <c:pt idx="1959">
                  <c:v>13112.40584805706</c:v>
                </c:pt>
                <c:pt idx="1960">
                  <c:v>13541.914054572419</c:v>
                </c:pt>
                <c:pt idx="1961">
                  <c:v>6783.0256798212249</c:v>
                </c:pt>
                <c:pt idx="1962">
                  <c:v>7328.6272605588047</c:v>
                </c:pt>
                <c:pt idx="1963">
                  <c:v>12132.465377831973</c:v>
                </c:pt>
                <c:pt idx="1964">
                  <c:v>11994.118631600162</c:v>
                </c:pt>
                <c:pt idx="1965">
                  <c:v>11854.660522044573</c:v>
                </c:pt>
                <c:pt idx="1966">
                  <c:v>11066.611707799271</c:v>
                </c:pt>
                <c:pt idx="1967">
                  <c:v>8773.526849292326</c:v>
                </c:pt>
                <c:pt idx="1968">
                  <c:v>7736.8499600769501</c:v>
                </c:pt>
                <c:pt idx="1969">
                  <c:v>7067.9126402402399</c:v>
                </c:pt>
                <c:pt idx="1970">
                  <c:v>8435.3070618233942</c:v>
                </c:pt>
                <c:pt idx="1971">
                  <c:v>14405.319647495829</c:v>
                </c:pt>
                <c:pt idx="1972">
                  <c:v>12926.768823107903</c:v>
                </c:pt>
                <c:pt idx="1973">
                  <c:v>6722.3596581186766</c:v>
                </c:pt>
                <c:pt idx="1974">
                  <c:v>14061.347067342598</c:v>
                </c:pt>
                <c:pt idx="1975">
                  <c:v>15298.636323257624</c:v>
                </c:pt>
                <c:pt idx="1976">
                  <c:v>8506.6695510717436</c:v>
                </c:pt>
                <c:pt idx="1977">
                  <c:v>11614.488465071408</c:v>
                </c:pt>
                <c:pt idx="1978">
                  <c:v>13351.485956044804</c:v>
                </c:pt>
                <c:pt idx="1979">
                  <c:v>23674.448674529369</c:v>
                </c:pt>
                <c:pt idx="1980">
                  <c:v>9057.5957875327222</c:v>
                </c:pt>
                <c:pt idx="1981">
                  <c:v>9769.998149561372</c:v>
                </c:pt>
                <c:pt idx="1982">
                  <c:v>15750.397867543006</c:v>
                </c:pt>
                <c:pt idx="1983">
                  <c:v>8798.8463596175661</c:v>
                </c:pt>
                <c:pt idx="1984">
                  <c:v>8635.1957482517482</c:v>
                </c:pt>
                <c:pt idx="1985">
                  <c:v>11953.831141775854</c:v>
                </c:pt>
                <c:pt idx="1986">
                  <c:v>7707.8691709233772</c:v>
                </c:pt>
                <c:pt idx="1987">
                  <c:v>7245.5611312998326</c:v>
                </c:pt>
                <c:pt idx="1988">
                  <c:v>13904.652278182821</c:v>
                </c:pt>
                <c:pt idx="1989">
                  <c:v>12615.81681073224</c:v>
                </c:pt>
                <c:pt idx="1990">
                  <c:v>8796.0919685026383</c:v>
                </c:pt>
                <c:pt idx="1991">
                  <c:v>8151.3426043755044</c:v>
                </c:pt>
                <c:pt idx="1992">
                  <c:v>15572.873266121604</c:v>
                </c:pt>
                <c:pt idx="1993">
                  <c:v>9201.4928063354091</c:v>
                </c:pt>
                <c:pt idx="1994">
                  <c:v>9658.5677745571647</c:v>
                </c:pt>
                <c:pt idx="1995">
                  <c:v>8476.1434329839321</c:v>
                </c:pt>
                <c:pt idx="1996">
                  <c:v>7380.4575385074713</c:v>
                </c:pt>
                <c:pt idx="1997">
                  <c:v>12468.828302980128</c:v>
                </c:pt>
                <c:pt idx="1998">
                  <c:v>22242.07022645152</c:v>
                </c:pt>
                <c:pt idx="1999">
                  <c:v>11174.5455689916</c:v>
                </c:pt>
                <c:pt idx="2000">
                  <c:v>15607.831338467986</c:v>
                </c:pt>
                <c:pt idx="2001">
                  <c:v>8179.746426943093</c:v>
                </c:pt>
                <c:pt idx="2002">
                  <c:v>17971.664104041425</c:v>
                </c:pt>
                <c:pt idx="2003">
                  <c:v>13051.083640854265</c:v>
                </c:pt>
                <c:pt idx="2004">
                  <c:v>8598.0420748299312</c:v>
                </c:pt>
                <c:pt idx="2005">
                  <c:v>11675.119614142246</c:v>
                </c:pt>
                <c:pt idx="2006">
                  <c:v>18930.10209817459</c:v>
                </c:pt>
                <c:pt idx="2007">
                  <c:v>20730.267826439336</c:v>
                </c:pt>
                <c:pt idx="2008">
                  <c:v>10195.872242531506</c:v>
                </c:pt>
                <c:pt idx="2009">
                  <c:v>11252.399969770255</c:v>
                </c:pt>
                <c:pt idx="2010">
                  <c:v>12619.635811711463</c:v>
                </c:pt>
                <c:pt idx="2011">
                  <c:v>7902.323389834527</c:v>
                </c:pt>
                <c:pt idx="2012">
                  <c:v>8240.3178298022594</c:v>
                </c:pt>
                <c:pt idx="2013">
                  <c:v>15208.415371749137</c:v>
                </c:pt>
                <c:pt idx="2014">
                  <c:v>9522.5367025075884</c:v>
                </c:pt>
                <c:pt idx="2015">
                  <c:v>9506.9809722598748</c:v>
                </c:pt>
                <c:pt idx="2016">
                  <c:v>12324.921643835616</c:v>
                </c:pt>
                <c:pt idx="2017">
                  <c:v>17268.150555141186</c:v>
                </c:pt>
                <c:pt idx="2018">
                  <c:v>17967.030927400352</c:v>
                </c:pt>
                <c:pt idx="2019">
                  <c:v>20757.764968788568</c:v>
                </c:pt>
                <c:pt idx="2020">
                  <c:v>8389.4038346643647</c:v>
                </c:pt>
                <c:pt idx="2021">
                  <c:v>11674.315791715766</c:v>
                </c:pt>
                <c:pt idx="2022">
                  <c:v>9282.7659792956074</c:v>
                </c:pt>
                <c:pt idx="2023">
                  <c:v>10208.848384373212</c:v>
                </c:pt>
                <c:pt idx="2024">
                  <c:v>8659.000798407511</c:v>
                </c:pt>
                <c:pt idx="2025">
                  <c:v>6726.8219784544162</c:v>
                </c:pt>
                <c:pt idx="2026">
                  <c:v>18672.39946176191</c:v>
                </c:pt>
                <c:pt idx="2027">
                  <c:v>8640.2568818325963</c:v>
                </c:pt>
                <c:pt idx="2028">
                  <c:v>14995.391159004161</c:v>
                </c:pt>
                <c:pt idx="2029">
                  <c:v>11727.801008420151</c:v>
                </c:pt>
                <c:pt idx="2030">
                  <c:v>9859.6529970229858</c:v>
                </c:pt>
                <c:pt idx="2031">
                  <c:v>10357.828062996206</c:v>
                </c:pt>
                <c:pt idx="2032">
                  <c:v>6510.8117808278776</c:v>
                </c:pt>
                <c:pt idx="2033">
                  <c:v>14719.439357952138</c:v>
                </c:pt>
                <c:pt idx="2034">
                  <c:v>8966.3240755776769</c:v>
                </c:pt>
                <c:pt idx="2035">
                  <c:v>9415.8967886178834</c:v>
                </c:pt>
                <c:pt idx="2036">
                  <c:v>9720.943455296172</c:v>
                </c:pt>
                <c:pt idx="2037">
                  <c:v>16563.97487478903</c:v>
                </c:pt>
                <c:pt idx="2038">
                  <c:v>10595.833335206798</c:v>
                </c:pt>
                <c:pt idx="2039">
                  <c:v>10676.862107802366</c:v>
                </c:pt>
                <c:pt idx="2040">
                  <c:v>22086.361054501613</c:v>
                </c:pt>
                <c:pt idx="2041">
                  <c:v>12993.18416779399</c:v>
                </c:pt>
                <c:pt idx="2042">
                  <c:v>10437.943854014025</c:v>
                </c:pt>
                <c:pt idx="2043">
                  <c:v>9567.4314829833893</c:v>
                </c:pt>
                <c:pt idx="2044">
                  <c:v>8290.0235837059136</c:v>
                </c:pt>
                <c:pt idx="2045">
                  <c:v>7679.7831837187077</c:v>
                </c:pt>
                <c:pt idx="2046">
                  <c:v>8926.9503915263358</c:v>
                </c:pt>
                <c:pt idx="2047">
                  <c:v>6542.6261066182697</c:v>
                </c:pt>
                <c:pt idx="2048">
                  <c:v>9465.7848043399117</c:v>
                </c:pt>
                <c:pt idx="2049">
                  <c:v>10062.920147958936</c:v>
                </c:pt>
                <c:pt idx="2050">
                  <c:v>10422.533052915876</c:v>
                </c:pt>
                <c:pt idx="2051">
                  <c:v>10229.30725523486</c:v>
                </c:pt>
                <c:pt idx="2052">
                  <c:v>6902.5918954455265</c:v>
                </c:pt>
                <c:pt idx="2053">
                  <c:v>8511.0822133168931</c:v>
                </c:pt>
                <c:pt idx="2054">
                  <c:v>11159.029364519671</c:v>
                </c:pt>
                <c:pt idx="2055">
                  <c:v>19657.126941072656</c:v>
                </c:pt>
                <c:pt idx="2056">
                  <c:v>12306.538777514026</c:v>
                </c:pt>
                <c:pt idx="2057">
                  <c:v>10524.013067804648</c:v>
                </c:pt>
                <c:pt idx="2058">
                  <c:v>7984.4206702573319</c:v>
                </c:pt>
                <c:pt idx="2059">
                  <c:v>15589.275639446543</c:v>
                </c:pt>
                <c:pt idx="2060">
                  <c:v>16581.94516879888</c:v>
                </c:pt>
                <c:pt idx="2061">
                  <c:v>14349.187561058779</c:v>
                </c:pt>
                <c:pt idx="2062">
                  <c:v>11046.445234579433</c:v>
                </c:pt>
                <c:pt idx="2063">
                  <c:v>11515.186163522016</c:v>
                </c:pt>
                <c:pt idx="2064">
                  <c:v>10830.164500435807</c:v>
                </c:pt>
                <c:pt idx="2065">
                  <c:v>11898.938658973007</c:v>
                </c:pt>
                <c:pt idx="2066">
                  <c:v>7798.7369474763573</c:v>
                </c:pt>
                <c:pt idx="2067">
                  <c:v>10702.215185584648</c:v>
                </c:pt>
                <c:pt idx="2068">
                  <c:v>10174.333745574571</c:v>
                </c:pt>
                <c:pt idx="2069">
                  <c:v>7274.8625608416614</c:v>
                </c:pt>
                <c:pt idx="2070">
                  <c:v>7611.9750549920354</c:v>
                </c:pt>
                <c:pt idx="2071">
                  <c:v>24850.067178446832</c:v>
                </c:pt>
                <c:pt idx="2072">
                  <c:v>9992.1969734592349</c:v>
                </c:pt>
                <c:pt idx="2073">
                  <c:v>7435.746027432454</c:v>
                </c:pt>
                <c:pt idx="2074">
                  <c:v>8746.8168193008387</c:v>
                </c:pt>
                <c:pt idx="2075">
                  <c:v>7246.6710138888875</c:v>
                </c:pt>
                <c:pt idx="2076">
                  <c:v>6752.4556624319412</c:v>
                </c:pt>
                <c:pt idx="2077">
                  <c:v>6745.2784789644011</c:v>
                </c:pt>
                <c:pt idx="2078">
                  <c:v>17091.905007840367</c:v>
                </c:pt>
                <c:pt idx="2079">
                  <c:v>8051.5194401786421</c:v>
                </c:pt>
                <c:pt idx="2080">
                  <c:v>12701.122028522777</c:v>
                </c:pt>
                <c:pt idx="2081">
                  <c:v>9950.1540945078541</c:v>
                </c:pt>
                <c:pt idx="2082">
                  <c:v>7133.5339982671148</c:v>
                </c:pt>
                <c:pt idx="2083">
                  <c:v>9642.4765671373589</c:v>
                </c:pt>
                <c:pt idx="2084">
                  <c:v>13262.225576284976</c:v>
                </c:pt>
                <c:pt idx="2085">
                  <c:v>6930.0691989090556</c:v>
                </c:pt>
                <c:pt idx="2086">
                  <c:v>22052.264403670284</c:v>
                </c:pt>
                <c:pt idx="2087">
                  <c:v>7724.1947869861642</c:v>
                </c:pt>
                <c:pt idx="2088">
                  <c:v>6897.1805331361456</c:v>
                </c:pt>
                <c:pt idx="2089">
                  <c:v>8170.7784014989802</c:v>
                </c:pt>
                <c:pt idx="2090">
                  <c:v>9389.2792197170784</c:v>
                </c:pt>
                <c:pt idx="2091">
                  <c:v>20549.246511055924</c:v>
                </c:pt>
                <c:pt idx="2092">
                  <c:v>17449.100285096454</c:v>
                </c:pt>
                <c:pt idx="2093">
                  <c:v>10161.344526435516</c:v>
                </c:pt>
                <c:pt idx="2094">
                  <c:v>10984.419880849757</c:v>
                </c:pt>
                <c:pt idx="2095">
                  <c:v>19339.838485477136</c:v>
                </c:pt>
                <c:pt idx="2096">
                  <c:v>7255.8239884754403</c:v>
                </c:pt>
                <c:pt idx="2097">
                  <c:v>6633.2838226631093</c:v>
                </c:pt>
                <c:pt idx="2098">
                  <c:v>11628.013790164334</c:v>
                </c:pt>
                <c:pt idx="2099">
                  <c:v>12000.31927885597</c:v>
                </c:pt>
                <c:pt idx="2100">
                  <c:v>12083.102118782128</c:v>
                </c:pt>
                <c:pt idx="2101">
                  <c:v>7317.9710366232166</c:v>
                </c:pt>
                <c:pt idx="2102">
                  <c:v>10879.23001472987</c:v>
                </c:pt>
                <c:pt idx="2103">
                  <c:v>12681.004275205796</c:v>
                </c:pt>
                <c:pt idx="2104">
                  <c:v>9717.1939148700785</c:v>
                </c:pt>
                <c:pt idx="2105">
                  <c:v>6184.7744858764145</c:v>
                </c:pt>
                <c:pt idx="2106">
                  <c:v>13006.151537675529</c:v>
                </c:pt>
                <c:pt idx="2107">
                  <c:v>5702.6654898221477</c:v>
                </c:pt>
                <c:pt idx="2108">
                  <c:v>7859.5862095503498</c:v>
                </c:pt>
                <c:pt idx="2109">
                  <c:v>12512.121109612406</c:v>
                </c:pt>
                <c:pt idx="2110">
                  <c:v>20440.425646601161</c:v>
                </c:pt>
                <c:pt idx="2111">
                  <c:v>12360.555479212657</c:v>
                </c:pt>
                <c:pt idx="2112">
                  <c:v>8468.7019770679981</c:v>
                </c:pt>
                <c:pt idx="2113">
                  <c:v>9696.6313662574685</c:v>
                </c:pt>
                <c:pt idx="2114">
                  <c:v>12516.212118228099</c:v>
                </c:pt>
                <c:pt idx="2115">
                  <c:v>13857.393343886068</c:v>
                </c:pt>
                <c:pt idx="2116">
                  <c:v>16548.734402317088</c:v>
                </c:pt>
                <c:pt idx="2117">
                  <c:v>12480.452266340722</c:v>
                </c:pt>
                <c:pt idx="2118">
                  <c:v>8359.549544303798</c:v>
                </c:pt>
                <c:pt idx="2119">
                  <c:v>9536.9312219187923</c:v>
                </c:pt>
                <c:pt idx="2120">
                  <c:v>19209.450907724506</c:v>
                </c:pt>
                <c:pt idx="2121">
                  <c:v>9928.4925640567617</c:v>
                </c:pt>
                <c:pt idx="2122">
                  <c:v>14844.527157154702</c:v>
                </c:pt>
                <c:pt idx="2123">
                  <c:v>7717.5057263411691</c:v>
                </c:pt>
                <c:pt idx="2124">
                  <c:v>12427.336588863593</c:v>
                </c:pt>
                <c:pt idx="2125">
                  <c:v>11216.069512075404</c:v>
                </c:pt>
                <c:pt idx="2126">
                  <c:v>8181.5718139740375</c:v>
                </c:pt>
                <c:pt idx="2127">
                  <c:v>12037.823542695798</c:v>
                </c:pt>
                <c:pt idx="2128">
                  <c:v>11536.849671769722</c:v>
                </c:pt>
                <c:pt idx="2129">
                  <c:v>12819.559629975698</c:v>
                </c:pt>
                <c:pt idx="2130">
                  <c:v>15683.180594610911</c:v>
                </c:pt>
                <c:pt idx="2131">
                  <c:v>20629.786792813473</c:v>
                </c:pt>
                <c:pt idx="2132">
                  <c:v>10843.895916930851</c:v>
                </c:pt>
                <c:pt idx="2133">
                  <c:v>8679.2144677955093</c:v>
                </c:pt>
                <c:pt idx="2134">
                  <c:v>10226.539485614561</c:v>
                </c:pt>
                <c:pt idx="2135">
                  <c:v>6604.713589510844</c:v>
                </c:pt>
                <c:pt idx="2136">
                  <c:v>10462.560774083553</c:v>
                </c:pt>
                <c:pt idx="2137">
                  <c:v>8967.4065928034306</c:v>
                </c:pt>
                <c:pt idx="2138">
                  <c:v>17408.995842851513</c:v>
                </c:pt>
                <c:pt idx="2139">
                  <c:v>8733.3837213178231</c:v>
                </c:pt>
                <c:pt idx="2140">
                  <c:v>10244.986247086252</c:v>
                </c:pt>
                <c:pt idx="2141">
                  <c:v>7271.2543265066752</c:v>
                </c:pt>
                <c:pt idx="2142">
                  <c:v>7383.9534712643681</c:v>
                </c:pt>
                <c:pt idx="2143">
                  <c:v>9135.6867393540088</c:v>
                </c:pt>
                <c:pt idx="2144">
                  <c:v>10232.107265995965</c:v>
                </c:pt>
                <c:pt idx="2145">
                  <c:v>9109.1050372851314</c:v>
                </c:pt>
                <c:pt idx="2146">
                  <c:v>13261.319582898443</c:v>
                </c:pt>
                <c:pt idx="2147">
                  <c:v>13065.585944226343</c:v>
                </c:pt>
                <c:pt idx="2148">
                  <c:v>9635.7968834688363</c:v>
                </c:pt>
                <c:pt idx="2149">
                  <c:v>10939.050515403067</c:v>
                </c:pt>
                <c:pt idx="2150">
                  <c:v>7266.4453022739908</c:v>
                </c:pt>
                <c:pt idx="2151">
                  <c:v>7474.9951456310682</c:v>
                </c:pt>
                <c:pt idx="2152">
                  <c:v>12174.50589188107</c:v>
                </c:pt>
                <c:pt idx="2153">
                  <c:v>9542.8800315980316</c:v>
                </c:pt>
                <c:pt idx="2154">
                  <c:v>16409.984203813259</c:v>
                </c:pt>
                <c:pt idx="2155">
                  <c:v>14178.124991325136</c:v>
                </c:pt>
                <c:pt idx="2156">
                  <c:v>13375.59627278611</c:v>
                </c:pt>
                <c:pt idx="2157">
                  <c:v>9165.5913453341618</c:v>
                </c:pt>
                <c:pt idx="2158">
                  <c:v>14438.070564980799</c:v>
                </c:pt>
                <c:pt idx="2159">
                  <c:v>8354.3861160737015</c:v>
                </c:pt>
                <c:pt idx="2160">
                  <c:v>8831.8664901315788</c:v>
                </c:pt>
                <c:pt idx="2161">
                  <c:v>8107.140603438711</c:v>
                </c:pt>
                <c:pt idx="2162">
                  <c:v>10524.569687724534</c:v>
                </c:pt>
                <c:pt idx="2163">
                  <c:v>10574.496411856475</c:v>
                </c:pt>
                <c:pt idx="2164">
                  <c:v>8546.0147207147584</c:v>
                </c:pt>
                <c:pt idx="2165">
                  <c:v>6714.0530566871794</c:v>
                </c:pt>
                <c:pt idx="2166">
                  <c:v>13286.495217000393</c:v>
                </c:pt>
                <c:pt idx="2167">
                  <c:v>7300.8255389292353</c:v>
                </c:pt>
                <c:pt idx="2168">
                  <c:v>7681.4903325768755</c:v>
                </c:pt>
                <c:pt idx="2169">
                  <c:v>24657.784775371671</c:v>
                </c:pt>
                <c:pt idx="2170">
                  <c:v>9811.1096973924341</c:v>
                </c:pt>
                <c:pt idx="2171">
                  <c:v>23314.85215534041</c:v>
                </c:pt>
                <c:pt idx="2172">
                  <c:v>5674.1511669941019</c:v>
                </c:pt>
                <c:pt idx="2173">
                  <c:v>10239.926867540762</c:v>
                </c:pt>
                <c:pt idx="2174">
                  <c:v>9642.5450114351061</c:v>
                </c:pt>
                <c:pt idx="2175">
                  <c:v>8790.1727347495489</c:v>
                </c:pt>
                <c:pt idx="2176">
                  <c:v>11621.770469419052</c:v>
                </c:pt>
                <c:pt idx="2177">
                  <c:v>16267.083689861351</c:v>
                </c:pt>
                <c:pt idx="2178">
                  <c:v>14289.15071971726</c:v>
                </c:pt>
                <c:pt idx="2179">
                  <c:v>5777.2314270249935</c:v>
                </c:pt>
                <c:pt idx="2180">
                  <c:v>6419.1305452574543</c:v>
                </c:pt>
                <c:pt idx="2181">
                  <c:v>21327.984547691707</c:v>
                </c:pt>
                <c:pt idx="2182">
                  <c:v>6436.8484808743169</c:v>
                </c:pt>
                <c:pt idx="2183">
                  <c:v>7535.7579836829846</c:v>
                </c:pt>
                <c:pt idx="2184">
                  <c:v>5935.2239083469722</c:v>
                </c:pt>
                <c:pt idx="2185">
                  <c:v>9266.3171363830697</c:v>
                </c:pt>
                <c:pt idx="2186">
                  <c:v>15050.071267953748</c:v>
                </c:pt>
                <c:pt idx="2187">
                  <c:v>11112.136762860728</c:v>
                </c:pt>
                <c:pt idx="2188">
                  <c:v>10747.9202196816</c:v>
                </c:pt>
                <c:pt idx="2189">
                  <c:v>8315.9929785950699</c:v>
                </c:pt>
                <c:pt idx="2190">
                  <c:v>10093.117621156889</c:v>
                </c:pt>
                <c:pt idx="2191">
                  <c:v>6162.2988466019415</c:v>
                </c:pt>
                <c:pt idx="2192">
                  <c:v>11055.901094403376</c:v>
                </c:pt>
                <c:pt idx="2193">
                  <c:v>7749.0369085312241</c:v>
                </c:pt>
                <c:pt idx="2194">
                  <c:v>10635.689319425686</c:v>
                </c:pt>
                <c:pt idx="2195">
                  <c:v>9529.1963926304907</c:v>
                </c:pt>
                <c:pt idx="2196">
                  <c:v>13880.779277606725</c:v>
                </c:pt>
                <c:pt idx="2197">
                  <c:v>15520.976329243409</c:v>
                </c:pt>
                <c:pt idx="2198">
                  <c:v>7732.8499990623532</c:v>
                </c:pt>
                <c:pt idx="2199">
                  <c:v>12618.473231406004</c:v>
                </c:pt>
                <c:pt idx="2200">
                  <c:v>10176.140641619117</c:v>
                </c:pt>
                <c:pt idx="2201">
                  <c:v>7789.4393984962398</c:v>
                </c:pt>
                <c:pt idx="2202">
                  <c:v>17971.843871141373</c:v>
                </c:pt>
                <c:pt idx="2203">
                  <c:v>9873.5614257957386</c:v>
                </c:pt>
                <c:pt idx="2204">
                  <c:v>6295.7569074410158</c:v>
                </c:pt>
                <c:pt idx="2205">
                  <c:v>11696.110137628631</c:v>
                </c:pt>
                <c:pt idx="2206">
                  <c:v>11724.907528009673</c:v>
                </c:pt>
                <c:pt idx="2207">
                  <c:v>18046.811135928219</c:v>
                </c:pt>
                <c:pt idx="2208">
                  <c:v>7675.966719551282</c:v>
                </c:pt>
                <c:pt idx="2209">
                  <c:v>8714.6458594362357</c:v>
                </c:pt>
                <c:pt idx="2210">
                  <c:v>7525.6013699515352</c:v>
                </c:pt>
                <c:pt idx="2211">
                  <c:v>12619.443764630476</c:v>
                </c:pt>
                <c:pt idx="2212">
                  <c:v>6213.4883770609313</c:v>
                </c:pt>
                <c:pt idx="2213">
                  <c:v>10244.213016048476</c:v>
                </c:pt>
                <c:pt idx="2214">
                  <c:v>15086.544992831421</c:v>
                </c:pt>
                <c:pt idx="2215">
                  <c:v>6392.7947956388762</c:v>
                </c:pt>
                <c:pt idx="2216">
                  <c:v>7057.1994996873063</c:v>
                </c:pt>
                <c:pt idx="2217">
                  <c:v>13158.063985994961</c:v>
                </c:pt>
                <c:pt idx="2218">
                  <c:v>8974.2521668319987</c:v>
                </c:pt>
                <c:pt idx="2219">
                  <c:v>9337.0514084049209</c:v>
                </c:pt>
                <c:pt idx="2220">
                  <c:v>19036.930918668637</c:v>
                </c:pt>
                <c:pt idx="2221">
                  <c:v>10597.973188308924</c:v>
                </c:pt>
                <c:pt idx="2222">
                  <c:v>11464.471290251919</c:v>
                </c:pt>
                <c:pt idx="2223">
                  <c:v>10717.730466910278</c:v>
                </c:pt>
                <c:pt idx="2224">
                  <c:v>12711.113210340705</c:v>
                </c:pt>
                <c:pt idx="2225">
                  <c:v>9368.9349226091763</c:v>
                </c:pt>
                <c:pt idx="2226">
                  <c:v>11043.953112491947</c:v>
                </c:pt>
                <c:pt idx="2227">
                  <c:v>11088.9688840852</c:v>
                </c:pt>
                <c:pt idx="2228">
                  <c:v>7067.1562181670388</c:v>
                </c:pt>
                <c:pt idx="2229">
                  <c:v>6742.5890572390599</c:v>
                </c:pt>
                <c:pt idx="2230">
                  <c:v>8563.0307762188586</c:v>
                </c:pt>
                <c:pt idx="2231">
                  <c:v>18977.249242374914</c:v>
                </c:pt>
                <c:pt idx="2232">
                  <c:v>7215.9188213618418</c:v>
                </c:pt>
                <c:pt idx="2233">
                  <c:v>10790.744346618698</c:v>
                </c:pt>
                <c:pt idx="2234">
                  <c:v>7514.3290598290587</c:v>
                </c:pt>
                <c:pt idx="2235">
                  <c:v>6877.9312220039292</c:v>
                </c:pt>
                <c:pt idx="2236">
                  <c:v>19221.773333379821</c:v>
                </c:pt>
                <c:pt idx="2237">
                  <c:v>8397.1968603957284</c:v>
                </c:pt>
                <c:pt idx="2238">
                  <c:v>10297.745799621418</c:v>
                </c:pt>
                <c:pt idx="2239">
                  <c:v>15184.25858605362</c:v>
                </c:pt>
                <c:pt idx="2240">
                  <c:v>8952.9609080291393</c:v>
                </c:pt>
                <c:pt idx="2241">
                  <c:v>17745.615227043523</c:v>
                </c:pt>
                <c:pt idx="2242">
                  <c:v>12851.910205642367</c:v>
                </c:pt>
                <c:pt idx="2243">
                  <c:v>12871.287847381509</c:v>
                </c:pt>
                <c:pt idx="2244">
                  <c:v>7339.1833298539077</c:v>
                </c:pt>
                <c:pt idx="2245">
                  <c:v>7450.5304424778769</c:v>
                </c:pt>
                <c:pt idx="2246">
                  <c:v>12151.041381634224</c:v>
                </c:pt>
                <c:pt idx="2247">
                  <c:v>7771.2232499102047</c:v>
                </c:pt>
                <c:pt idx="2248">
                  <c:v>11480.939370309652</c:v>
                </c:pt>
                <c:pt idx="2249">
                  <c:v>8409.271511645693</c:v>
                </c:pt>
                <c:pt idx="2250">
                  <c:v>6734.7746295811794</c:v>
                </c:pt>
                <c:pt idx="2251">
                  <c:v>6746.712743362832</c:v>
                </c:pt>
                <c:pt idx="2252">
                  <c:v>8516.7109472773991</c:v>
                </c:pt>
                <c:pt idx="2253">
                  <c:v>10037.5974908648</c:v>
                </c:pt>
                <c:pt idx="2254">
                  <c:v>8915.5786687631062</c:v>
                </c:pt>
                <c:pt idx="2255">
                  <c:v>11376.569496583717</c:v>
                </c:pt>
                <c:pt idx="2256">
                  <c:v>6305.9053931124108</c:v>
                </c:pt>
                <c:pt idx="2257">
                  <c:v>6692.9711827956999</c:v>
                </c:pt>
                <c:pt idx="2258">
                  <c:v>11102.575515572506</c:v>
                </c:pt>
                <c:pt idx="2259">
                  <c:v>8148.342337643594</c:v>
                </c:pt>
                <c:pt idx="2260">
                  <c:v>15491.771517767484</c:v>
                </c:pt>
                <c:pt idx="2261">
                  <c:v>7392.641281625396</c:v>
                </c:pt>
                <c:pt idx="2262">
                  <c:v>14233.008851931001</c:v>
                </c:pt>
                <c:pt idx="2263">
                  <c:v>6844.2648961817185</c:v>
                </c:pt>
                <c:pt idx="2264">
                  <c:v>7947.7859901139482</c:v>
                </c:pt>
                <c:pt idx="2265">
                  <c:v>8492.6569521252732</c:v>
                </c:pt>
                <c:pt idx="2266">
                  <c:v>13203.81778587444</c:v>
                </c:pt>
                <c:pt idx="2267">
                  <c:v>7661.8836466255234</c:v>
                </c:pt>
                <c:pt idx="2268">
                  <c:v>7166.4732812976408</c:v>
                </c:pt>
                <c:pt idx="2269">
                  <c:v>7393.3036417378926</c:v>
                </c:pt>
                <c:pt idx="2270">
                  <c:v>12896.352282586075</c:v>
                </c:pt>
                <c:pt idx="2271">
                  <c:v>12488.976125048675</c:v>
                </c:pt>
                <c:pt idx="2272">
                  <c:v>12483.215470170126</c:v>
                </c:pt>
                <c:pt idx="2273">
                  <c:v>9946.9320910290662</c:v>
                </c:pt>
                <c:pt idx="2274">
                  <c:v>10215.036057631658</c:v>
                </c:pt>
                <c:pt idx="2275">
                  <c:v>23130.893516608907</c:v>
                </c:pt>
                <c:pt idx="2276">
                  <c:v>15952.116172130329</c:v>
                </c:pt>
                <c:pt idx="2277">
                  <c:v>7677.2390325318247</c:v>
                </c:pt>
                <c:pt idx="2278">
                  <c:v>21827.139554993086</c:v>
                </c:pt>
                <c:pt idx="2279">
                  <c:v>9123.9177992432451</c:v>
                </c:pt>
                <c:pt idx="2280">
                  <c:v>10468.626393630519</c:v>
                </c:pt>
                <c:pt idx="2281">
                  <c:v>11253.340464480878</c:v>
                </c:pt>
                <c:pt idx="2282">
                  <c:v>11475.177746420701</c:v>
                </c:pt>
                <c:pt idx="2283">
                  <c:v>9152.3875055946064</c:v>
                </c:pt>
                <c:pt idx="2284">
                  <c:v>10489.602141984353</c:v>
                </c:pt>
                <c:pt idx="2285">
                  <c:v>9010.7504423046921</c:v>
                </c:pt>
                <c:pt idx="2286">
                  <c:v>9808.6936143039584</c:v>
                </c:pt>
                <c:pt idx="2287">
                  <c:v>8363.1691512621728</c:v>
                </c:pt>
                <c:pt idx="2288">
                  <c:v>8781.9699888182859</c:v>
                </c:pt>
                <c:pt idx="2289">
                  <c:v>9569.4241017721451</c:v>
                </c:pt>
                <c:pt idx="2290">
                  <c:v>8624.2606788217254</c:v>
                </c:pt>
                <c:pt idx="2291">
                  <c:v>7547.8279213816622</c:v>
                </c:pt>
                <c:pt idx="2292">
                  <c:v>7853.3402308657469</c:v>
                </c:pt>
                <c:pt idx="2293">
                  <c:v>10662.865836839188</c:v>
                </c:pt>
                <c:pt idx="2294">
                  <c:v>10884.059385035202</c:v>
                </c:pt>
                <c:pt idx="2295">
                  <c:v>7005.6898219623126</c:v>
                </c:pt>
                <c:pt idx="2296">
                  <c:v>6024.4867188828175</c:v>
                </c:pt>
                <c:pt idx="2297">
                  <c:v>6479.9111258685889</c:v>
                </c:pt>
                <c:pt idx="2298">
                  <c:v>16654.122292443717</c:v>
                </c:pt>
                <c:pt idx="2299">
                  <c:v>7195.1824401002514</c:v>
                </c:pt>
                <c:pt idx="2300">
                  <c:v>11047.27687843618</c:v>
                </c:pt>
                <c:pt idx="2301">
                  <c:v>7745.8562386993553</c:v>
                </c:pt>
                <c:pt idx="2302">
                  <c:v>5951.5122223372346</c:v>
                </c:pt>
                <c:pt idx="2303">
                  <c:v>10071.912569897155</c:v>
                </c:pt>
                <c:pt idx="2304">
                  <c:v>19777.069081654379</c:v>
                </c:pt>
                <c:pt idx="2305">
                  <c:v>7140.6499073562545</c:v>
                </c:pt>
                <c:pt idx="2306">
                  <c:v>9660.1490183442857</c:v>
                </c:pt>
                <c:pt idx="2307">
                  <c:v>9520.9984743928853</c:v>
                </c:pt>
                <c:pt idx="2308">
                  <c:v>7024.5066702316144</c:v>
                </c:pt>
                <c:pt idx="2309">
                  <c:v>7754.7098460018224</c:v>
                </c:pt>
                <c:pt idx="2310">
                  <c:v>14923.310314253438</c:v>
                </c:pt>
                <c:pt idx="2311">
                  <c:v>10625.521988593668</c:v>
                </c:pt>
                <c:pt idx="2312">
                  <c:v>12802.841204851933</c:v>
                </c:pt>
                <c:pt idx="2313">
                  <c:v>6634.24510723402</c:v>
                </c:pt>
                <c:pt idx="2314">
                  <c:v>7300.2315408225113</c:v>
                </c:pt>
                <c:pt idx="2315">
                  <c:v>8194.9793636769537</c:v>
                </c:pt>
                <c:pt idx="2316">
                  <c:v>8450.3878455284557</c:v>
                </c:pt>
                <c:pt idx="2317">
                  <c:v>6267.2289950517215</c:v>
                </c:pt>
                <c:pt idx="2318">
                  <c:v>7103.9707043847247</c:v>
                </c:pt>
                <c:pt idx="2319">
                  <c:v>11199.165111743674</c:v>
                </c:pt>
                <c:pt idx="2320">
                  <c:v>8596.4447020629523</c:v>
                </c:pt>
                <c:pt idx="2321">
                  <c:v>7268.1754433922324</c:v>
                </c:pt>
                <c:pt idx="2322">
                  <c:v>13409.203197381312</c:v>
                </c:pt>
                <c:pt idx="2323">
                  <c:v>10725.825679488191</c:v>
                </c:pt>
                <c:pt idx="2324">
                  <c:v>6892.4054733943494</c:v>
                </c:pt>
                <c:pt idx="2325">
                  <c:v>9359.174251554281</c:v>
                </c:pt>
                <c:pt idx="2326">
                  <c:v>8226.3999726845686</c:v>
                </c:pt>
                <c:pt idx="2327">
                  <c:v>9187.5279670907439</c:v>
                </c:pt>
                <c:pt idx="2328">
                  <c:v>9010.5504952223728</c:v>
                </c:pt>
                <c:pt idx="2329">
                  <c:v>8403.5570320766474</c:v>
                </c:pt>
                <c:pt idx="2330">
                  <c:v>11167.600832804703</c:v>
                </c:pt>
                <c:pt idx="2331">
                  <c:v>7521.6236892263751</c:v>
                </c:pt>
                <c:pt idx="2332">
                  <c:v>6432.6360432118445</c:v>
                </c:pt>
                <c:pt idx="2333">
                  <c:v>8173.9993710579756</c:v>
                </c:pt>
                <c:pt idx="2334">
                  <c:v>8647.514536853052</c:v>
                </c:pt>
                <c:pt idx="2335">
                  <c:v>6559.2130594357104</c:v>
                </c:pt>
                <c:pt idx="2336">
                  <c:v>17581.310427932374</c:v>
                </c:pt>
                <c:pt idx="2337">
                  <c:v>12689.906242333089</c:v>
                </c:pt>
                <c:pt idx="2338">
                  <c:v>7448.8362653495715</c:v>
                </c:pt>
                <c:pt idx="2339">
                  <c:v>11316.767686575009</c:v>
                </c:pt>
                <c:pt idx="2340">
                  <c:v>9204.4650468210748</c:v>
                </c:pt>
                <c:pt idx="2341">
                  <c:v>6556.9128155339804</c:v>
                </c:pt>
                <c:pt idx="2342">
                  <c:v>17568.086971109104</c:v>
                </c:pt>
                <c:pt idx="2343">
                  <c:v>7278.3899381362326</c:v>
                </c:pt>
                <c:pt idx="2344">
                  <c:v>11436.130424710425</c:v>
                </c:pt>
                <c:pt idx="2345">
                  <c:v>10383.713525852541</c:v>
                </c:pt>
                <c:pt idx="2346">
                  <c:v>8629.1170118273913</c:v>
                </c:pt>
                <c:pt idx="2347">
                  <c:v>9094.804502100842</c:v>
                </c:pt>
                <c:pt idx="2348">
                  <c:v>6309.9980406738596</c:v>
                </c:pt>
                <c:pt idx="2349">
                  <c:v>7883.1693346109387</c:v>
                </c:pt>
                <c:pt idx="2350">
                  <c:v>6213.5346446549775</c:v>
                </c:pt>
                <c:pt idx="2351">
                  <c:v>6917.217227786753</c:v>
                </c:pt>
                <c:pt idx="2352">
                  <c:v>9402.8975207764342</c:v>
                </c:pt>
                <c:pt idx="2353">
                  <c:v>7960.4760110236102</c:v>
                </c:pt>
                <c:pt idx="2354">
                  <c:v>8211.2653793103455</c:v>
                </c:pt>
                <c:pt idx="2355">
                  <c:v>7188.6172720005179</c:v>
                </c:pt>
                <c:pt idx="2356">
                  <c:v>16505.087281353459</c:v>
                </c:pt>
                <c:pt idx="2357">
                  <c:v>7241.280397354737</c:v>
                </c:pt>
                <c:pt idx="2358">
                  <c:v>8338.3100774571012</c:v>
                </c:pt>
                <c:pt idx="2359">
                  <c:v>12321.860921866019</c:v>
                </c:pt>
                <c:pt idx="2360">
                  <c:v>10279.875499056325</c:v>
                </c:pt>
                <c:pt idx="2361">
                  <c:v>13878.654300486769</c:v>
                </c:pt>
                <c:pt idx="2362">
                  <c:v>11408.153765861915</c:v>
                </c:pt>
                <c:pt idx="2363">
                  <c:v>10027.481307821805</c:v>
                </c:pt>
                <c:pt idx="2364">
                  <c:v>13662.346066150143</c:v>
                </c:pt>
                <c:pt idx="2365">
                  <c:v>16339.069265072751</c:v>
                </c:pt>
                <c:pt idx="2366">
                  <c:v>12291.165142300351</c:v>
                </c:pt>
                <c:pt idx="2367">
                  <c:v>9265.9123682154768</c:v>
                </c:pt>
                <c:pt idx="2368">
                  <c:v>9847.9012707045749</c:v>
                </c:pt>
                <c:pt idx="2369">
                  <c:v>5828.3047851234169</c:v>
                </c:pt>
                <c:pt idx="2370">
                  <c:v>9488.8226013368494</c:v>
                </c:pt>
                <c:pt idx="2371">
                  <c:v>8554.5454197387389</c:v>
                </c:pt>
                <c:pt idx="2372">
                  <c:v>6769.4137105105092</c:v>
                </c:pt>
                <c:pt idx="2373">
                  <c:v>7220.39413084036</c:v>
                </c:pt>
                <c:pt idx="2374">
                  <c:v>5664.9360984182786</c:v>
                </c:pt>
                <c:pt idx="2375">
                  <c:v>9745.8520162906279</c:v>
                </c:pt>
                <c:pt idx="2376">
                  <c:v>8988.9328701240665</c:v>
                </c:pt>
                <c:pt idx="2377">
                  <c:v>11361.485057827347</c:v>
                </c:pt>
                <c:pt idx="2378">
                  <c:v>8000.3797663199221</c:v>
                </c:pt>
                <c:pt idx="2379">
                  <c:v>12238.612586104193</c:v>
                </c:pt>
                <c:pt idx="2380">
                  <c:v>8696.1727453294006</c:v>
                </c:pt>
                <c:pt idx="2381">
                  <c:v>11844.935255303444</c:v>
                </c:pt>
                <c:pt idx="2382">
                  <c:v>8003.6046896552134</c:v>
                </c:pt>
                <c:pt idx="2383">
                  <c:v>21651.27714942427</c:v>
                </c:pt>
                <c:pt idx="2384">
                  <c:v>8679.0095497758994</c:v>
                </c:pt>
                <c:pt idx="2385">
                  <c:v>7458.3608351284574</c:v>
                </c:pt>
                <c:pt idx="2386">
                  <c:v>7881.5659207933722</c:v>
                </c:pt>
                <c:pt idx="2387">
                  <c:v>13044.796494515029</c:v>
                </c:pt>
                <c:pt idx="2388">
                  <c:v>20387.130906000879</c:v>
                </c:pt>
                <c:pt idx="2389">
                  <c:v>8495.4197182725165</c:v>
                </c:pt>
                <c:pt idx="2390">
                  <c:v>7574.3010597955181</c:v>
                </c:pt>
                <c:pt idx="2391">
                  <c:v>7946.0882544150109</c:v>
                </c:pt>
                <c:pt idx="2392">
                  <c:v>8934.9295883451214</c:v>
                </c:pt>
                <c:pt idx="2393">
                  <c:v>7518.6986361259778</c:v>
                </c:pt>
                <c:pt idx="2394">
                  <c:v>7971.7785686208454</c:v>
                </c:pt>
                <c:pt idx="2395">
                  <c:v>6992.958487420141</c:v>
                </c:pt>
                <c:pt idx="2396">
                  <c:v>9455.0372469035647</c:v>
                </c:pt>
                <c:pt idx="2397">
                  <c:v>8695.7783756114532</c:v>
                </c:pt>
                <c:pt idx="2398">
                  <c:v>13057.89732361439</c:v>
                </c:pt>
                <c:pt idx="2399">
                  <c:v>6355.0809979548712</c:v>
                </c:pt>
                <c:pt idx="2400">
                  <c:v>15387.042573567096</c:v>
                </c:pt>
                <c:pt idx="2401">
                  <c:v>7131.454993137093</c:v>
                </c:pt>
                <c:pt idx="2402">
                  <c:v>5593.7922255965286</c:v>
                </c:pt>
                <c:pt idx="2403">
                  <c:v>20665.909399966306</c:v>
                </c:pt>
                <c:pt idx="2404">
                  <c:v>8567.4020454280981</c:v>
                </c:pt>
                <c:pt idx="2405">
                  <c:v>5529.1435753156093</c:v>
                </c:pt>
                <c:pt idx="2406">
                  <c:v>8023.3361290317134</c:v>
                </c:pt>
                <c:pt idx="2407">
                  <c:v>10927.989591488884</c:v>
                </c:pt>
                <c:pt idx="2408">
                  <c:v>10727.586993671342</c:v>
                </c:pt>
                <c:pt idx="2409">
                  <c:v>10149.10799919658</c:v>
                </c:pt>
                <c:pt idx="2410">
                  <c:v>9379.8121480165264</c:v>
                </c:pt>
                <c:pt idx="2411">
                  <c:v>11371.042922785908</c:v>
                </c:pt>
                <c:pt idx="2412">
                  <c:v>6395.1981004109912</c:v>
                </c:pt>
                <c:pt idx="2413">
                  <c:v>9004.4177267686209</c:v>
                </c:pt>
                <c:pt idx="2414">
                  <c:v>8967.2687997559715</c:v>
                </c:pt>
                <c:pt idx="2415">
                  <c:v>9539.9647080223876</c:v>
                </c:pt>
                <c:pt idx="2416">
                  <c:v>12188.983845410203</c:v>
                </c:pt>
                <c:pt idx="2417">
                  <c:v>6553.5887678246854</c:v>
                </c:pt>
                <c:pt idx="2418">
                  <c:v>6926.3605373948812</c:v>
                </c:pt>
                <c:pt idx="2419">
                  <c:v>14559.846034282338</c:v>
                </c:pt>
                <c:pt idx="2420">
                  <c:v>7661.8013255604656</c:v>
                </c:pt>
                <c:pt idx="2421">
                  <c:v>11174.508486749604</c:v>
                </c:pt>
                <c:pt idx="2422">
                  <c:v>5663.0980174577207</c:v>
                </c:pt>
                <c:pt idx="2423">
                  <c:v>9347.7027878787885</c:v>
                </c:pt>
                <c:pt idx="2424">
                  <c:v>7600.0695366683449</c:v>
                </c:pt>
                <c:pt idx="2425">
                  <c:v>7105.8265136095952</c:v>
                </c:pt>
                <c:pt idx="2426">
                  <c:v>10848.702158881702</c:v>
                </c:pt>
                <c:pt idx="2427">
                  <c:v>6918.063298033283</c:v>
                </c:pt>
                <c:pt idx="2428">
                  <c:v>11194.074175505169</c:v>
                </c:pt>
                <c:pt idx="2429">
                  <c:v>6725.2087804878065</c:v>
                </c:pt>
                <c:pt idx="2430">
                  <c:v>4856.2061209321073</c:v>
                </c:pt>
                <c:pt idx="2431">
                  <c:v>8915.1057846466301</c:v>
                </c:pt>
                <c:pt idx="2432">
                  <c:v>11439.814874353948</c:v>
                </c:pt>
                <c:pt idx="2433">
                  <c:v>9548.3363758495343</c:v>
                </c:pt>
                <c:pt idx="2434">
                  <c:v>8843.7158202923565</c:v>
                </c:pt>
                <c:pt idx="2435">
                  <c:v>8636.5507020119312</c:v>
                </c:pt>
                <c:pt idx="2436">
                  <c:v>6196.813332727651</c:v>
                </c:pt>
                <c:pt idx="2437">
                  <c:v>18283.796956943228</c:v>
                </c:pt>
                <c:pt idx="2438">
                  <c:v>7773.0284349951544</c:v>
                </c:pt>
                <c:pt idx="2439">
                  <c:v>13971.30212775775</c:v>
                </c:pt>
                <c:pt idx="2440">
                  <c:v>7304.4701833460667</c:v>
                </c:pt>
                <c:pt idx="2441">
                  <c:v>6134.519902523728</c:v>
                </c:pt>
                <c:pt idx="2442">
                  <c:v>6306.5872757165707</c:v>
                </c:pt>
                <c:pt idx="2443">
                  <c:v>10842.954409647007</c:v>
                </c:pt>
                <c:pt idx="2444">
                  <c:v>6737.100007032348</c:v>
                </c:pt>
                <c:pt idx="2445">
                  <c:v>6556.3001694210807</c:v>
                </c:pt>
                <c:pt idx="2446">
                  <c:v>6023.4954204204214</c:v>
                </c:pt>
                <c:pt idx="2447">
                  <c:v>9036.8150292772862</c:v>
                </c:pt>
                <c:pt idx="2448">
                  <c:v>9009.282620807322</c:v>
                </c:pt>
                <c:pt idx="2449">
                  <c:v>5854.9246225341194</c:v>
                </c:pt>
                <c:pt idx="2450">
                  <c:v>5919.5167394759119</c:v>
                </c:pt>
                <c:pt idx="2451">
                  <c:v>11481.983819444144</c:v>
                </c:pt>
                <c:pt idx="2452">
                  <c:v>7495.5012780989027</c:v>
                </c:pt>
                <c:pt idx="2453">
                  <c:v>5359.4444636542212</c:v>
                </c:pt>
                <c:pt idx="2454">
                  <c:v>7428.4095469255662</c:v>
                </c:pt>
                <c:pt idx="2455">
                  <c:v>9407.5845370193383</c:v>
                </c:pt>
                <c:pt idx="2456">
                  <c:v>12444.442350640102</c:v>
                </c:pt>
                <c:pt idx="2457">
                  <c:v>12141.504367842488</c:v>
                </c:pt>
                <c:pt idx="2458">
                  <c:v>10067.589273962858</c:v>
                </c:pt>
                <c:pt idx="2459">
                  <c:v>8094.1591106186479</c:v>
                </c:pt>
                <c:pt idx="2460">
                  <c:v>16213.228688012623</c:v>
                </c:pt>
                <c:pt idx="2461">
                  <c:v>13507.44929150502</c:v>
                </c:pt>
                <c:pt idx="2462">
                  <c:v>16182.678300443959</c:v>
                </c:pt>
                <c:pt idx="2463">
                  <c:v>12108.800154832985</c:v>
                </c:pt>
                <c:pt idx="2464">
                  <c:v>9123.2664490971274</c:v>
                </c:pt>
                <c:pt idx="2465">
                  <c:v>10247.645058333241</c:v>
                </c:pt>
                <c:pt idx="2466">
                  <c:v>8144.6046831955937</c:v>
                </c:pt>
                <c:pt idx="2467">
                  <c:v>9583.2435885860177</c:v>
                </c:pt>
                <c:pt idx="2468">
                  <c:v>8142.6801034044283</c:v>
                </c:pt>
                <c:pt idx="2469">
                  <c:v>7219.7573261331936</c:v>
                </c:pt>
                <c:pt idx="2470">
                  <c:v>12056.474467783612</c:v>
                </c:pt>
                <c:pt idx="2471">
                  <c:v>12469.664077536805</c:v>
                </c:pt>
                <c:pt idx="2472">
                  <c:v>7824.960335195402</c:v>
                </c:pt>
                <c:pt idx="2473">
                  <c:v>8001.9073008849573</c:v>
                </c:pt>
                <c:pt idx="2474">
                  <c:v>11382.792940401188</c:v>
                </c:pt>
                <c:pt idx="2475">
                  <c:v>8398.1880964823085</c:v>
                </c:pt>
                <c:pt idx="2476">
                  <c:v>8356.6570882749711</c:v>
                </c:pt>
                <c:pt idx="2477">
                  <c:v>9692.9132852314215</c:v>
                </c:pt>
                <c:pt idx="2478">
                  <c:v>20219.128359842991</c:v>
                </c:pt>
                <c:pt idx="2479">
                  <c:v>9867.9960761347029</c:v>
                </c:pt>
                <c:pt idx="2480">
                  <c:v>19389.062078548279</c:v>
                </c:pt>
                <c:pt idx="2481">
                  <c:v>8324.6623847118135</c:v>
                </c:pt>
                <c:pt idx="2482">
                  <c:v>8912.9463517938948</c:v>
                </c:pt>
                <c:pt idx="2483">
                  <c:v>7317.9710366232166</c:v>
                </c:pt>
                <c:pt idx="2484">
                  <c:v>8404.0870467385739</c:v>
                </c:pt>
                <c:pt idx="2485">
                  <c:v>18995.043713522828</c:v>
                </c:pt>
                <c:pt idx="2486">
                  <c:v>8814.6420791298569</c:v>
                </c:pt>
                <c:pt idx="2487">
                  <c:v>6007.150403470715</c:v>
                </c:pt>
                <c:pt idx="2488">
                  <c:v>9911.4199918492104</c:v>
                </c:pt>
                <c:pt idx="2489">
                  <c:v>7921.4888005224648</c:v>
                </c:pt>
                <c:pt idx="2490">
                  <c:v>12632.387165639429</c:v>
                </c:pt>
                <c:pt idx="2491">
                  <c:v>10614.922516872397</c:v>
                </c:pt>
                <c:pt idx="2492">
                  <c:v>6571.4272216179997</c:v>
                </c:pt>
                <c:pt idx="2493">
                  <c:v>6561.8976422764226</c:v>
                </c:pt>
                <c:pt idx="2494">
                  <c:v>8113.8912504026157</c:v>
                </c:pt>
                <c:pt idx="2495">
                  <c:v>14990.153853418456</c:v>
                </c:pt>
                <c:pt idx="2496">
                  <c:v>9459.470807770962</c:v>
                </c:pt>
                <c:pt idx="2497">
                  <c:v>9453.7049531518969</c:v>
                </c:pt>
                <c:pt idx="2498">
                  <c:v>10082.397385887542</c:v>
                </c:pt>
                <c:pt idx="2499">
                  <c:v>12869.277927923564</c:v>
                </c:pt>
                <c:pt idx="2500">
                  <c:v>7162.6459967096125</c:v>
                </c:pt>
                <c:pt idx="2501">
                  <c:v>7776.5710766412903</c:v>
                </c:pt>
                <c:pt idx="2502">
                  <c:v>9547.1116926692193</c:v>
                </c:pt>
                <c:pt idx="2503">
                  <c:v>14171.005529418026</c:v>
                </c:pt>
                <c:pt idx="2504">
                  <c:v>9306.5184038996977</c:v>
                </c:pt>
                <c:pt idx="2505">
                  <c:v>7941.5950776588897</c:v>
                </c:pt>
                <c:pt idx="2506">
                  <c:v>5778.077435111164</c:v>
                </c:pt>
                <c:pt idx="2507">
                  <c:v>6103.573905723907</c:v>
                </c:pt>
                <c:pt idx="2508">
                  <c:v>6734.7746295811794</c:v>
                </c:pt>
                <c:pt idx="2509">
                  <c:v>6746.712743362832</c:v>
                </c:pt>
                <c:pt idx="2510">
                  <c:v>9224.5184521667252</c:v>
                </c:pt>
                <c:pt idx="2511">
                  <c:v>7130.5889985620743</c:v>
                </c:pt>
                <c:pt idx="2512">
                  <c:v>8151.3426043755044</c:v>
                </c:pt>
                <c:pt idx="2513">
                  <c:v>6246.2218085482091</c:v>
                </c:pt>
                <c:pt idx="2514">
                  <c:v>8204.668353738014</c:v>
                </c:pt>
                <c:pt idx="2515">
                  <c:v>8846.833680287089</c:v>
                </c:pt>
                <c:pt idx="2516">
                  <c:v>7240.6123981933752</c:v>
                </c:pt>
                <c:pt idx="2517">
                  <c:v>6381.789873928391</c:v>
                </c:pt>
                <c:pt idx="2518">
                  <c:v>5951.5122223372346</c:v>
                </c:pt>
                <c:pt idx="2519">
                  <c:v>15032.244146292489</c:v>
                </c:pt>
                <c:pt idx="2520">
                  <c:v>6910.132495469792</c:v>
                </c:pt>
                <c:pt idx="2521">
                  <c:v>12309.881446401136</c:v>
                </c:pt>
                <c:pt idx="2522">
                  <c:v>10579.057166422519</c:v>
                </c:pt>
                <c:pt idx="2523">
                  <c:v>7093.2572256570647</c:v>
                </c:pt>
                <c:pt idx="2524">
                  <c:v>7413.6947535792979</c:v>
                </c:pt>
                <c:pt idx="2525">
                  <c:v>11562.241990443179</c:v>
                </c:pt>
                <c:pt idx="2526">
                  <c:v>13354.460011754829</c:v>
                </c:pt>
                <c:pt idx="2527">
                  <c:v>5991.6772637795648</c:v>
                </c:pt>
                <c:pt idx="2528">
                  <c:v>7640.5112216143807</c:v>
                </c:pt>
                <c:pt idx="2529">
                  <c:v>11286.375799947667</c:v>
                </c:pt>
                <c:pt idx="2530">
                  <c:v>10736.826738859838</c:v>
                </c:pt>
                <c:pt idx="2531">
                  <c:v>6538.3900951148498</c:v>
                </c:pt>
                <c:pt idx="2532">
                  <c:v>8814.7054911889136</c:v>
                </c:pt>
                <c:pt idx="2533">
                  <c:v>6144.040693019746</c:v>
                </c:pt>
                <c:pt idx="2534">
                  <c:v>10766.451485063559</c:v>
                </c:pt>
                <c:pt idx="2535">
                  <c:v>5696.7870594579199</c:v>
                </c:pt>
                <c:pt idx="2536">
                  <c:v>11766.362826373217</c:v>
                </c:pt>
                <c:pt idx="2537">
                  <c:v>8611.1144151641238</c:v>
                </c:pt>
                <c:pt idx="2538">
                  <c:v>6246.1543859649119</c:v>
                </c:pt>
                <c:pt idx="2539">
                  <c:v>10642.271707516229</c:v>
                </c:pt>
                <c:pt idx="2540">
                  <c:v>7200.6996178460022</c:v>
                </c:pt>
                <c:pt idx="2541">
                  <c:v>7755.709807452251</c:v>
                </c:pt>
                <c:pt idx="2542">
                  <c:v>7057.1994996873063</c:v>
                </c:pt>
                <c:pt idx="2543">
                  <c:v>9026.5040017308256</c:v>
                </c:pt>
                <c:pt idx="2544">
                  <c:v>10629.883477004749</c:v>
                </c:pt>
                <c:pt idx="2545">
                  <c:v>8840.1744969325155</c:v>
                </c:pt>
                <c:pt idx="2546">
                  <c:v>7207.370398349246</c:v>
                </c:pt>
                <c:pt idx="2547">
                  <c:v>8999.8673346373762</c:v>
                </c:pt>
                <c:pt idx="2548">
                  <c:v>7902.323389834527</c:v>
                </c:pt>
                <c:pt idx="2549">
                  <c:v>8240.3178298022594</c:v>
                </c:pt>
                <c:pt idx="2550">
                  <c:v>6179.5328607046076</c:v>
                </c:pt>
                <c:pt idx="2551">
                  <c:v>6222.8325302953472</c:v>
                </c:pt>
                <c:pt idx="2552">
                  <c:v>7678.2141005265203</c:v>
                </c:pt>
                <c:pt idx="2553">
                  <c:v>6897.1805331361456</c:v>
                </c:pt>
                <c:pt idx="2554">
                  <c:v>8704.7715536560445</c:v>
                </c:pt>
                <c:pt idx="2555">
                  <c:v>13232.619249666286</c:v>
                </c:pt>
                <c:pt idx="2556">
                  <c:v>12264.798381354742</c:v>
                </c:pt>
                <c:pt idx="2557">
                  <c:v>7537.3550893681631</c:v>
                </c:pt>
                <c:pt idx="2558">
                  <c:v>9912.273084841494</c:v>
                </c:pt>
                <c:pt idx="2559">
                  <c:v>7154.009154301003</c:v>
                </c:pt>
                <c:pt idx="2560">
                  <c:v>9818.2501292230208</c:v>
                </c:pt>
                <c:pt idx="2561">
                  <c:v>18151.926046665074</c:v>
                </c:pt>
                <c:pt idx="2562">
                  <c:v>9607.1220623501213</c:v>
                </c:pt>
                <c:pt idx="2563">
                  <c:v>6783.0256798212249</c:v>
                </c:pt>
                <c:pt idx="2564">
                  <c:v>16848.398607929292</c:v>
                </c:pt>
                <c:pt idx="2565">
                  <c:v>8090.5487687025088</c:v>
                </c:pt>
                <c:pt idx="2566">
                  <c:v>10536.172623932995</c:v>
                </c:pt>
                <c:pt idx="2567">
                  <c:v>9941.7000836456609</c:v>
                </c:pt>
                <c:pt idx="2568">
                  <c:v>10081.287319048111</c:v>
                </c:pt>
                <c:pt idx="2569">
                  <c:v>7771.2232499102047</c:v>
                </c:pt>
                <c:pt idx="2570">
                  <c:v>8961.3766106442599</c:v>
                </c:pt>
                <c:pt idx="2571">
                  <c:v>7480.176316914517</c:v>
                </c:pt>
                <c:pt idx="2572">
                  <c:v>7792.4918286080247</c:v>
                </c:pt>
                <c:pt idx="2573">
                  <c:v>6677.1511646586332</c:v>
                </c:pt>
                <c:pt idx="2574">
                  <c:v>9109.3133554079759</c:v>
                </c:pt>
                <c:pt idx="2575">
                  <c:v>8234.2881300192967</c:v>
                </c:pt>
                <c:pt idx="2576">
                  <c:v>8073.4095863412276</c:v>
                </c:pt>
                <c:pt idx="2577">
                  <c:v>5840.6155339805828</c:v>
                </c:pt>
                <c:pt idx="2578">
                  <c:v>7959.0259287158979</c:v>
                </c:pt>
                <c:pt idx="2579">
                  <c:v>5726.0066818500327</c:v>
                </c:pt>
                <c:pt idx="2580">
                  <c:v>9973.4875142782475</c:v>
                </c:pt>
                <c:pt idx="2581">
                  <c:v>7254.5457327322711</c:v>
                </c:pt>
                <c:pt idx="2582">
                  <c:v>13352.347925152633</c:v>
                </c:pt>
                <c:pt idx="2583">
                  <c:v>6468.9917612638747</c:v>
                </c:pt>
                <c:pt idx="2584">
                  <c:v>6463.83693559928</c:v>
                </c:pt>
                <c:pt idx="2585">
                  <c:v>14912.995169965385</c:v>
                </c:pt>
                <c:pt idx="2586">
                  <c:v>18834.655185658379</c:v>
                </c:pt>
                <c:pt idx="2587">
                  <c:v>9790.3975191219215</c:v>
                </c:pt>
                <c:pt idx="2588">
                  <c:v>7473.1441480044214</c:v>
                </c:pt>
                <c:pt idx="2589">
                  <c:v>7271.3772821789307</c:v>
                </c:pt>
                <c:pt idx="2590">
                  <c:v>8361.4799883134801</c:v>
                </c:pt>
                <c:pt idx="2591">
                  <c:v>10078.91034070302</c:v>
                </c:pt>
                <c:pt idx="2592">
                  <c:v>7788.7441780307681</c:v>
                </c:pt>
                <c:pt idx="2593">
                  <c:v>5036.6822265486726</c:v>
                </c:pt>
                <c:pt idx="2594">
                  <c:v>14841.35859787833</c:v>
                </c:pt>
                <c:pt idx="2595">
                  <c:v>6596.6855749402639</c:v>
                </c:pt>
                <c:pt idx="2596">
                  <c:v>9006.3668658446259</c:v>
                </c:pt>
                <c:pt idx="2597">
                  <c:v>7196.8743451971168</c:v>
                </c:pt>
                <c:pt idx="2598">
                  <c:v>9846.5351809128824</c:v>
                </c:pt>
                <c:pt idx="2599">
                  <c:v>11632.917945016008</c:v>
                </c:pt>
                <c:pt idx="2600">
                  <c:v>5888.7850685413005</c:v>
                </c:pt>
                <c:pt idx="2601">
                  <c:v>6028.3293647912878</c:v>
                </c:pt>
                <c:pt idx="2602">
                  <c:v>6154.7907182375457</c:v>
                </c:pt>
                <c:pt idx="2603">
                  <c:v>6675.4899429298011</c:v>
                </c:pt>
                <c:pt idx="2604">
                  <c:v>6922.896187132842</c:v>
                </c:pt>
                <c:pt idx="2605">
                  <c:v>6392.7947956388762</c:v>
                </c:pt>
                <c:pt idx="2606">
                  <c:v>7010.7903477218233</c:v>
                </c:pt>
                <c:pt idx="2607">
                  <c:v>7923.303071751785</c:v>
                </c:pt>
                <c:pt idx="2608">
                  <c:v>10509.035183988053</c:v>
                </c:pt>
                <c:pt idx="2609">
                  <c:v>7094.044522786694</c:v>
                </c:pt>
                <c:pt idx="2610">
                  <c:v>11445.979915114964</c:v>
                </c:pt>
                <c:pt idx="2611">
                  <c:v>6389.9537589620932</c:v>
                </c:pt>
                <c:pt idx="2612">
                  <c:v>6751.2762366685001</c:v>
                </c:pt>
                <c:pt idx="2613">
                  <c:v>10886.344187454388</c:v>
                </c:pt>
                <c:pt idx="2614">
                  <c:v>7725.8218278231789</c:v>
                </c:pt>
                <c:pt idx="2615">
                  <c:v>10113.70593904228</c:v>
                </c:pt>
                <c:pt idx="2616">
                  <c:v>13699.247460959557</c:v>
                </c:pt>
                <c:pt idx="2617">
                  <c:v>7271.2543265066752</c:v>
                </c:pt>
                <c:pt idx="2618">
                  <c:v>7383.9534712643681</c:v>
                </c:pt>
                <c:pt idx="2619">
                  <c:v>9195.3038095907741</c:v>
                </c:pt>
                <c:pt idx="2620">
                  <c:v>7297.6582847641821</c:v>
                </c:pt>
                <c:pt idx="2621">
                  <c:v>8490.0092643073476</c:v>
                </c:pt>
                <c:pt idx="2622">
                  <c:v>7241.9959936765999</c:v>
                </c:pt>
                <c:pt idx="2623">
                  <c:v>8388.6882270431397</c:v>
                </c:pt>
                <c:pt idx="2624">
                  <c:v>5445.3741101223632</c:v>
                </c:pt>
                <c:pt idx="2625">
                  <c:v>12162.90329950866</c:v>
                </c:pt>
                <c:pt idx="2626">
                  <c:v>7356.4951561485414</c:v>
                </c:pt>
                <c:pt idx="2627">
                  <c:v>5674.1511669941019</c:v>
                </c:pt>
                <c:pt idx="2628">
                  <c:v>7735.5846937459464</c:v>
                </c:pt>
                <c:pt idx="2629">
                  <c:v>8022.3260366713685</c:v>
                </c:pt>
                <c:pt idx="2630">
                  <c:v>11659.538750774367</c:v>
                </c:pt>
                <c:pt idx="2631">
                  <c:v>6167.2112164073496</c:v>
                </c:pt>
                <c:pt idx="2632">
                  <c:v>7147.5137171589813</c:v>
                </c:pt>
                <c:pt idx="2633">
                  <c:v>7832.8481247109166</c:v>
                </c:pt>
                <c:pt idx="2634">
                  <c:v>8160.8964570912376</c:v>
                </c:pt>
                <c:pt idx="2635">
                  <c:v>11662.549240410224</c:v>
                </c:pt>
                <c:pt idx="2636">
                  <c:v>6930.0691989090556</c:v>
                </c:pt>
                <c:pt idx="2637">
                  <c:v>6211.3820288088518</c:v>
                </c:pt>
                <c:pt idx="2638">
                  <c:v>6304.11000286944</c:v>
                </c:pt>
                <c:pt idx="2639">
                  <c:v>7521.6236892263751</c:v>
                </c:pt>
                <c:pt idx="2640">
                  <c:v>4845.2900883534112</c:v>
                </c:pt>
                <c:pt idx="2641">
                  <c:v>8239.4073008217438</c:v>
                </c:pt>
                <c:pt idx="2642">
                  <c:v>8633.371318804484</c:v>
                </c:pt>
                <c:pt idx="2643">
                  <c:v>5901.3707902042761</c:v>
                </c:pt>
                <c:pt idx="2644">
                  <c:v>7974.7217722299265</c:v>
                </c:pt>
                <c:pt idx="2645">
                  <c:v>9054.3061890394038</c:v>
                </c:pt>
                <c:pt idx="2646">
                  <c:v>12736.752983904526</c:v>
                </c:pt>
                <c:pt idx="2647">
                  <c:v>5085.9635873399666</c:v>
                </c:pt>
                <c:pt idx="2648">
                  <c:v>8506.6695510717436</c:v>
                </c:pt>
                <c:pt idx="2649">
                  <c:v>7058.5828827306332</c:v>
                </c:pt>
                <c:pt idx="2650">
                  <c:v>11551.239661252313</c:v>
                </c:pt>
                <c:pt idx="2651">
                  <c:v>5756.0849411050394</c:v>
                </c:pt>
                <c:pt idx="2652">
                  <c:v>6339.8041073778622</c:v>
                </c:pt>
                <c:pt idx="2653">
                  <c:v>6902.5918954455265</c:v>
                </c:pt>
                <c:pt idx="2654">
                  <c:v>5935.2239083469722</c:v>
                </c:pt>
                <c:pt idx="2655">
                  <c:v>7689.4046522031667</c:v>
                </c:pt>
                <c:pt idx="2656">
                  <c:v>9808.7071378670698</c:v>
                </c:pt>
                <c:pt idx="2657">
                  <c:v>16954.710149643241</c:v>
                </c:pt>
                <c:pt idx="2658">
                  <c:v>10129.61503953391</c:v>
                </c:pt>
                <c:pt idx="2659">
                  <c:v>9908.0666817749498</c:v>
                </c:pt>
                <c:pt idx="2660">
                  <c:v>6707.5759454431191</c:v>
                </c:pt>
                <c:pt idx="2661">
                  <c:v>6851.2566676999559</c:v>
                </c:pt>
                <c:pt idx="2662">
                  <c:v>6234.316350465363</c:v>
                </c:pt>
                <c:pt idx="2663">
                  <c:v>9692.1080168192038</c:v>
                </c:pt>
                <c:pt idx="2664">
                  <c:v>20440.326142433143</c:v>
                </c:pt>
                <c:pt idx="2665">
                  <c:v>10279.265381368879</c:v>
                </c:pt>
                <c:pt idx="2666">
                  <c:v>5735.0653604833824</c:v>
                </c:pt>
                <c:pt idx="2667">
                  <c:v>5652.3364236983844</c:v>
                </c:pt>
                <c:pt idx="2668">
                  <c:v>6742.370536389456</c:v>
                </c:pt>
                <c:pt idx="2669">
                  <c:v>9282.7659792956074</c:v>
                </c:pt>
                <c:pt idx="2670">
                  <c:v>16862.9486939862</c:v>
                </c:pt>
                <c:pt idx="2671">
                  <c:v>6966.1496419675968</c:v>
                </c:pt>
                <c:pt idx="2672">
                  <c:v>7032.9154594796928</c:v>
                </c:pt>
                <c:pt idx="2673">
                  <c:v>5201.3305983701439</c:v>
                </c:pt>
                <c:pt idx="2674">
                  <c:v>6869.6438001254501</c:v>
                </c:pt>
                <c:pt idx="2675">
                  <c:v>6750.2491418810851</c:v>
                </c:pt>
                <c:pt idx="2676">
                  <c:v>11634.421847652349</c:v>
                </c:pt>
                <c:pt idx="2677">
                  <c:v>6542.6261066182697</c:v>
                </c:pt>
                <c:pt idx="2678">
                  <c:v>7243.2850819637852</c:v>
                </c:pt>
                <c:pt idx="2679">
                  <c:v>6698.7201938850849</c:v>
                </c:pt>
                <c:pt idx="2680">
                  <c:v>6409.2546958961493</c:v>
                </c:pt>
                <c:pt idx="2681">
                  <c:v>7618.4710141450378</c:v>
                </c:pt>
                <c:pt idx="2682">
                  <c:v>8502.1665967777044</c:v>
                </c:pt>
                <c:pt idx="2683">
                  <c:v>6755.8246967100285</c:v>
                </c:pt>
                <c:pt idx="2684">
                  <c:v>13628.610570362613</c:v>
                </c:pt>
                <c:pt idx="2685">
                  <c:v>8520.6068767493016</c:v>
                </c:pt>
                <c:pt idx="2686">
                  <c:v>6109.4099031926207</c:v>
                </c:pt>
                <c:pt idx="2687">
                  <c:v>11029.764616195966</c:v>
                </c:pt>
                <c:pt idx="2688">
                  <c:v>8754.2328470899593</c:v>
                </c:pt>
                <c:pt idx="2689">
                  <c:v>9702.6182682347735</c:v>
                </c:pt>
                <c:pt idx="2690">
                  <c:v>6786.4422384776026</c:v>
                </c:pt>
                <c:pt idx="2691">
                  <c:v>9581.0051243758608</c:v>
                </c:pt>
                <c:pt idx="2692">
                  <c:v>7220.4765845197653</c:v>
                </c:pt>
                <c:pt idx="2693">
                  <c:v>5688.3802569303589</c:v>
                </c:pt>
                <c:pt idx="2694">
                  <c:v>8082.6936899478305</c:v>
                </c:pt>
                <c:pt idx="2695">
                  <c:v>7961.3989793408182</c:v>
                </c:pt>
                <c:pt idx="2696">
                  <c:v>6593.2933188851039</c:v>
                </c:pt>
                <c:pt idx="2697">
                  <c:v>10443.223590684407</c:v>
                </c:pt>
                <c:pt idx="2698">
                  <c:v>7648.807510619079</c:v>
                </c:pt>
                <c:pt idx="2699">
                  <c:v>7314.5938010723403</c:v>
                </c:pt>
                <c:pt idx="2700">
                  <c:v>7509.6413313161866</c:v>
                </c:pt>
                <c:pt idx="2701">
                  <c:v>7316.2206532292203</c:v>
                </c:pt>
                <c:pt idx="2702">
                  <c:v>6272.2173724048462</c:v>
                </c:pt>
                <c:pt idx="2703">
                  <c:v>6745.2784789644011</c:v>
                </c:pt>
                <c:pt idx="2704">
                  <c:v>7263.2414655252605</c:v>
                </c:pt>
                <c:pt idx="2705">
                  <c:v>4958.787607440835</c:v>
                </c:pt>
                <c:pt idx="2706">
                  <c:v>7137.8467194387249</c:v>
                </c:pt>
                <c:pt idx="2707">
                  <c:v>7395.300521115907</c:v>
                </c:pt>
                <c:pt idx="2708">
                  <c:v>6936.6311395450721</c:v>
                </c:pt>
                <c:pt idx="2709">
                  <c:v>7030.1300912106144</c:v>
                </c:pt>
                <c:pt idx="2710">
                  <c:v>13153.106102478005</c:v>
                </c:pt>
                <c:pt idx="2711">
                  <c:v>6133.5853791594036</c:v>
                </c:pt>
                <c:pt idx="2712">
                  <c:v>15471.130175363742</c:v>
                </c:pt>
                <c:pt idx="2713">
                  <c:v>8499.1069594703804</c:v>
                </c:pt>
                <c:pt idx="2714">
                  <c:v>4924.2720867104345</c:v>
                </c:pt>
                <c:pt idx="2715">
                  <c:v>5044.5861224050986</c:v>
                </c:pt>
                <c:pt idx="2716">
                  <c:v>13667.743239557149</c:v>
                </c:pt>
                <c:pt idx="2717">
                  <c:v>6874.0026544527736</c:v>
                </c:pt>
                <c:pt idx="2718">
                  <c:v>5999.688789377019</c:v>
                </c:pt>
                <c:pt idx="2719">
                  <c:v>10213.299216040148</c:v>
                </c:pt>
                <c:pt idx="2720">
                  <c:v>7930.3340660094573</c:v>
                </c:pt>
                <c:pt idx="2721">
                  <c:v>11246.442098627218</c:v>
                </c:pt>
                <c:pt idx="2722">
                  <c:v>8511.0822133168931</c:v>
                </c:pt>
                <c:pt idx="2723">
                  <c:v>7640.7810350965765</c:v>
                </c:pt>
                <c:pt idx="2724">
                  <c:v>7266.4453022739908</c:v>
                </c:pt>
                <c:pt idx="2725">
                  <c:v>5317.7817078263224</c:v>
                </c:pt>
                <c:pt idx="2726">
                  <c:v>10909.546802271016</c:v>
                </c:pt>
                <c:pt idx="2727">
                  <c:v>6256.4368763016428</c:v>
                </c:pt>
                <c:pt idx="2728">
                  <c:v>5584.7854541621891</c:v>
                </c:pt>
                <c:pt idx="2729">
                  <c:v>5498.4202531645578</c:v>
                </c:pt>
                <c:pt idx="2730">
                  <c:v>9968.2845728113552</c:v>
                </c:pt>
                <c:pt idx="2731">
                  <c:v>13557.711162242094</c:v>
                </c:pt>
                <c:pt idx="2732">
                  <c:v>7215.9188213618418</c:v>
                </c:pt>
                <c:pt idx="2733">
                  <c:v>7931.9504144403336</c:v>
                </c:pt>
                <c:pt idx="2734">
                  <c:v>10177.671641469315</c:v>
                </c:pt>
                <c:pt idx="2735">
                  <c:v>8786.0216187393034</c:v>
                </c:pt>
                <c:pt idx="2736">
                  <c:v>8929.8584784046743</c:v>
                </c:pt>
                <c:pt idx="2737">
                  <c:v>8926.9503915263358</c:v>
                </c:pt>
                <c:pt idx="2738">
                  <c:v>8234.830189008524</c:v>
                </c:pt>
                <c:pt idx="2739">
                  <c:v>6191.0304036793086</c:v>
                </c:pt>
                <c:pt idx="2740">
                  <c:v>5405.9684780316347</c:v>
                </c:pt>
                <c:pt idx="2741">
                  <c:v>6023.4954204204214</c:v>
                </c:pt>
                <c:pt idx="2742">
                  <c:v>5525.1658138778139</c:v>
                </c:pt>
                <c:pt idx="2743">
                  <c:v>5389.0030097087383</c:v>
                </c:pt>
                <c:pt idx="2744">
                  <c:v>6145.6580036270161</c:v>
                </c:pt>
                <c:pt idx="2745">
                  <c:v>5162.9348414997821</c:v>
                </c:pt>
                <c:pt idx="2746">
                  <c:v>7674.3407191809429</c:v>
                </c:pt>
                <c:pt idx="2747">
                  <c:v>7059.6263372751882</c:v>
                </c:pt>
                <c:pt idx="2748">
                  <c:v>8583.4766550286422</c:v>
                </c:pt>
                <c:pt idx="2749">
                  <c:v>5709.361117068258</c:v>
                </c:pt>
                <c:pt idx="2750">
                  <c:v>5680.0818181818158</c:v>
                </c:pt>
                <c:pt idx="2751">
                  <c:v>10114.275950111338</c:v>
                </c:pt>
                <c:pt idx="2752">
                  <c:v>6630.6882077109976</c:v>
                </c:pt>
                <c:pt idx="2753">
                  <c:v>11490.165546632841</c:v>
                </c:pt>
                <c:pt idx="2754">
                  <c:v>6267.2289950517215</c:v>
                </c:pt>
                <c:pt idx="2755">
                  <c:v>8181.5718139740375</c:v>
                </c:pt>
                <c:pt idx="2756">
                  <c:v>5687.7925730170464</c:v>
                </c:pt>
                <c:pt idx="2757">
                  <c:v>15797.638192154924</c:v>
                </c:pt>
                <c:pt idx="2758">
                  <c:v>5319.885173788688</c:v>
                </c:pt>
                <c:pt idx="2759">
                  <c:v>5147.6765372168265</c:v>
                </c:pt>
                <c:pt idx="2760">
                  <c:v>7825.7478774788578</c:v>
                </c:pt>
                <c:pt idx="2761">
                  <c:v>9840.7471740471847</c:v>
                </c:pt>
                <c:pt idx="2762">
                  <c:v>9009.0248509314151</c:v>
                </c:pt>
                <c:pt idx="2763">
                  <c:v>19177.33025818197</c:v>
                </c:pt>
                <c:pt idx="2764">
                  <c:v>6595.8762135922343</c:v>
                </c:pt>
                <c:pt idx="2765">
                  <c:v>8828.1557753854959</c:v>
                </c:pt>
                <c:pt idx="2766">
                  <c:v>10595.833335206798</c:v>
                </c:pt>
                <c:pt idx="2767">
                  <c:v>7023.8443233082626</c:v>
                </c:pt>
                <c:pt idx="2768">
                  <c:v>10320.024191731982</c:v>
                </c:pt>
                <c:pt idx="2769">
                  <c:v>7863.0008524331033</c:v>
                </c:pt>
                <c:pt idx="2770">
                  <c:v>9720.943455296172</c:v>
                </c:pt>
                <c:pt idx="2771">
                  <c:v>6100.1483531620506</c:v>
                </c:pt>
                <c:pt idx="2772">
                  <c:v>6264.588006134969</c:v>
                </c:pt>
                <c:pt idx="2773">
                  <c:v>12466.772774219102</c:v>
                </c:pt>
                <c:pt idx="2774">
                  <c:v>6864.7825748615542</c:v>
                </c:pt>
                <c:pt idx="2775">
                  <c:v>5331.3022837265571</c:v>
                </c:pt>
                <c:pt idx="2776">
                  <c:v>5326.7863874460409</c:v>
                </c:pt>
                <c:pt idx="2777">
                  <c:v>6891.3496604380143</c:v>
                </c:pt>
                <c:pt idx="2778">
                  <c:v>8354.3861160737015</c:v>
                </c:pt>
                <c:pt idx="2779">
                  <c:v>8831.8664901315788</c:v>
                </c:pt>
                <c:pt idx="2780">
                  <c:v>9445.3343572880713</c:v>
                </c:pt>
                <c:pt idx="2781">
                  <c:v>12117.313063053729</c:v>
                </c:pt>
                <c:pt idx="2782">
                  <c:v>9209.0242852755055</c:v>
                </c:pt>
                <c:pt idx="2783">
                  <c:v>15657.316203380373</c:v>
                </c:pt>
                <c:pt idx="2784">
                  <c:v>4989.3613443002851</c:v>
                </c:pt>
                <c:pt idx="2785">
                  <c:v>4980.984907556227</c:v>
                </c:pt>
                <c:pt idx="2786">
                  <c:v>20285.193081742837</c:v>
                </c:pt>
                <c:pt idx="2787">
                  <c:v>6163.8009552780104</c:v>
                </c:pt>
                <c:pt idx="2788">
                  <c:v>9369.3251422347057</c:v>
                </c:pt>
                <c:pt idx="2789">
                  <c:v>7012.9414009214879</c:v>
                </c:pt>
                <c:pt idx="2790">
                  <c:v>6583.7250975648267</c:v>
                </c:pt>
                <c:pt idx="2791">
                  <c:v>8746.8168193008387</c:v>
                </c:pt>
                <c:pt idx="2792">
                  <c:v>6984.3477280569668</c:v>
                </c:pt>
                <c:pt idx="2793">
                  <c:v>6627.7985173535717</c:v>
                </c:pt>
                <c:pt idx="2794">
                  <c:v>5451.951384615385</c:v>
                </c:pt>
                <c:pt idx="2795">
                  <c:v>7796.3675480954089</c:v>
                </c:pt>
                <c:pt idx="2796">
                  <c:v>5916.4165788711962</c:v>
                </c:pt>
                <c:pt idx="2797">
                  <c:v>10042.798879890492</c:v>
                </c:pt>
                <c:pt idx="2798">
                  <c:v>6559.2130594357104</c:v>
                </c:pt>
                <c:pt idx="2799">
                  <c:v>6105.6979659714034</c:v>
                </c:pt>
                <c:pt idx="2800">
                  <c:v>7611.7615136413278</c:v>
                </c:pt>
                <c:pt idx="2801">
                  <c:v>7166.4732812976408</c:v>
                </c:pt>
                <c:pt idx="2802">
                  <c:v>7393.3036417378926</c:v>
                </c:pt>
                <c:pt idx="2803">
                  <c:v>8975.1654210931047</c:v>
                </c:pt>
                <c:pt idx="2804">
                  <c:v>5811.9441533015406</c:v>
                </c:pt>
                <c:pt idx="2805">
                  <c:v>6184.7744858764145</c:v>
                </c:pt>
                <c:pt idx="2806">
                  <c:v>5499.3982250627214</c:v>
                </c:pt>
                <c:pt idx="2807">
                  <c:v>5378.5756254351691</c:v>
                </c:pt>
                <c:pt idx="2808">
                  <c:v>6580.0441211291636</c:v>
                </c:pt>
                <c:pt idx="2809">
                  <c:v>8137.8696838883407</c:v>
                </c:pt>
                <c:pt idx="2810">
                  <c:v>8894.2710060714708</c:v>
                </c:pt>
                <c:pt idx="2811">
                  <c:v>6977.0311394703904</c:v>
                </c:pt>
                <c:pt idx="2812">
                  <c:v>6459.1132447543287</c:v>
                </c:pt>
                <c:pt idx="2813">
                  <c:v>10830.164500435807</c:v>
                </c:pt>
                <c:pt idx="2814">
                  <c:v>7853.8399242822043</c:v>
                </c:pt>
                <c:pt idx="2815">
                  <c:v>17614.034772198131</c:v>
                </c:pt>
                <c:pt idx="2816">
                  <c:v>10890.250150061083</c:v>
                </c:pt>
                <c:pt idx="2817">
                  <c:v>13184.556920684894</c:v>
                </c:pt>
                <c:pt idx="2818">
                  <c:v>6132.6264546950633</c:v>
                </c:pt>
                <c:pt idx="2819">
                  <c:v>9306.312667940163</c:v>
                </c:pt>
                <c:pt idx="2820">
                  <c:v>4942.6531973313076</c:v>
                </c:pt>
                <c:pt idx="2821">
                  <c:v>8607.0924181355767</c:v>
                </c:pt>
                <c:pt idx="2822">
                  <c:v>7492.2188642632118</c:v>
                </c:pt>
                <c:pt idx="2823">
                  <c:v>12225.615400429702</c:v>
                </c:pt>
                <c:pt idx="2824">
                  <c:v>8010.8791120333799</c:v>
                </c:pt>
                <c:pt idx="2825">
                  <c:v>6747.7891139758412</c:v>
                </c:pt>
                <c:pt idx="2826">
                  <c:v>10789.399076183829</c:v>
                </c:pt>
                <c:pt idx="2827">
                  <c:v>5107.0912048192768</c:v>
                </c:pt>
                <c:pt idx="2828">
                  <c:v>7056.5406642728913</c:v>
                </c:pt>
                <c:pt idx="2829">
                  <c:v>8186.1659076153437</c:v>
                </c:pt>
                <c:pt idx="2830">
                  <c:v>6355.0809979548712</c:v>
                </c:pt>
                <c:pt idx="2831">
                  <c:v>7527.5224058774238</c:v>
                </c:pt>
                <c:pt idx="2832">
                  <c:v>8535.1785925657605</c:v>
                </c:pt>
                <c:pt idx="2833">
                  <c:v>6976.4435823071399</c:v>
                </c:pt>
                <c:pt idx="2834">
                  <c:v>5232.3695575221245</c:v>
                </c:pt>
                <c:pt idx="2835">
                  <c:v>8451.0503628442966</c:v>
                </c:pt>
                <c:pt idx="2836">
                  <c:v>11661.289105426436</c:v>
                </c:pt>
                <c:pt idx="2837">
                  <c:v>5902.8120457477098</c:v>
                </c:pt>
                <c:pt idx="2838">
                  <c:v>6269.2310931450729</c:v>
                </c:pt>
                <c:pt idx="2839">
                  <c:v>7547.8279213816622</c:v>
                </c:pt>
                <c:pt idx="2840">
                  <c:v>7853.3402308657469</c:v>
                </c:pt>
                <c:pt idx="2841">
                  <c:v>5518.5247604639435</c:v>
                </c:pt>
                <c:pt idx="2842">
                  <c:v>6877.5273752629855</c:v>
                </c:pt>
                <c:pt idx="2843">
                  <c:v>7535.7579836829846</c:v>
                </c:pt>
                <c:pt idx="2844">
                  <c:v>8874.5484952383558</c:v>
                </c:pt>
                <c:pt idx="2845">
                  <c:v>7260.1034133098156</c:v>
                </c:pt>
                <c:pt idx="2846">
                  <c:v>6858.5707159901867</c:v>
                </c:pt>
                <c:pt idx="2847">
                  <c:v>5391.6418695736156</c:v>
                </c:pt>
                <c:pt idx="2848">
                  <c:v>7321.3696555913348</c:v>
                </c:pt>
                <c:pt idx="2849">
                  <c:v>5962.8265263148205</c:v>
                </c:pt>
                <c:pt idx="2850">
                  <c:v>5339.3731707317047</c:v>
                </c:pt>
                <c:pt idx="2851">
                  <c:v>4417.1533975044567</c:v>
                </c:pt>
                <c:pt idx="2852">
                  <c:v>5996.5045731648552</c:v>
                </c:pt>
                <c:pt idx="2853">
                  <c:v>6105.4499851367336</c:v>
                </c:pt>
                <c:pt idx="2854">
                  <c:v>7566.8014423900031</c:v>
                </c:pt>
                <c:pt idx="2855">
                  <c:v>7666.8467442691554</c:v>
                </c:pt>
                <c:pt idx="2856">
                  <c:v>5069.9502082514728</c:v>
                </c:pt>
                <c:pt idx="2857">
                  <c:v>8974.2521668319987</c:v>
                </c:pt>
                <c:pt idx="2858">
                  <c:v>7437.8199266013253</c:v>
                </c:pt>
                <c:pt idx="2859">
                  <c:v>7776.8315175332536</c:v>
                </c:pt>
                <c:pt idx="2860">
                  <c:v>6490.9799609155525</c:v>
                </c:pt>
                <c:pt idx="2861">
                  <c:v>7749.0369085312241</c:v>
                </c:pt>
                <c:pt idx="2862">
                  <c:v>7233.7249577744678</c:v>
                </c:pt>
                <c:pt idx="2863">
                  <c:v>7281.7389715335166</c:v>
                </c:pt>
                <c:pt idx="2864">
                  <c:v>17953.495895055417</c:v>
                </c:pt>
                <c:pt idx="2865">
                  <c:v>5649.4639375670295</c:v>
                </c:pt>
                <c:pt idx="2866">
                  <c:v>5067.2189071038256</c:v>
                </c:pt>
                <c:pt idx="2867">
                  <c:v>6844.2648961817185</c:v>
                </c:pt>
                <c:pt idx="2868">
                  <c:v>8733.3837213178231</c:v>
                </c:pt>
                <c:pt idx="2869">
                  <c:v>12477.872141297543</c:v>
                </c:pt>
                <c:pt idx="2870">
                  <c:v>5647.863276315853</c:v>
                </c:pt>
                <c:pt idx="2871">
                  <c:v>5733.8678723753283</c:v>
                </c:pt>
                <c:pt idx="2872">
                  <c:v>4880.6399190709617</c:v>
                </c:pt>
                <c:pt idx="2873">
                  <c:v>6467.2053372904011</c:v>
                </c:pt>
                <c:pt idx="2874">
                  <c:v>6896.3601567421911</c:v>
                </c:pt>
                <c:pt idx="2875">
                  <c:v>5983.6746086321555</c:v>
                </c:pt>
                <c:pt idx="2876">
                  <c:v>5085.9635873399666</c:v>
                </c:pt>
                <c:pt idx="2877">
                  <c:v>14152.277701365356</c:v>
                </c:pt>
                <c:pt idx="2878">
                  <c:v>12294.563565248196</c:v>
                </c:pt>
                <c:pt idx="2879">
                  <c:v>6305.9053931124108</c:v>
                </c:pt>
                <c:pt idx="2880">
                  <c:v>10332.856923474719</c:v>
                </c:pt>
                <c:pt idx="2881">
                  <c:v>6416.7404227399375</c:v>
                </c:pt>
                <c:pt idx="2882">
                  <c:v>8563.0307762188586</c:v>
                </c:pt>
                <c:pt idx="2883">
                  <c:v>6439.5028123152115</c:v>
                </c:pt>
                <c:pt idx="2884">
                  <c:v>6568.6979383429671</c:v>
                </c:pt>
                <c:pt idx="2885">
                  <c:v>9822.7086371555652</c:v>
                </c:pt>
                <c:pt idx="2886">
                  <c:v>19028.861560028119</c:v>
                </c:pt>
                <c:pt idx="2887">
                  <c:v>7241.280397354737</c:v>
                </c:pt>
                <c:pt idx="2888">
                  <c:v>8774.3649595110455</c:v>
                </c:pt>
                <c:pt idx="2889">
                  <c:v>4583.7581033178731</c:v>
                </c:pt>
                <c:pt idx="2890">
                  <c:v>6402.585374855159</c:v>
                </c:pt>
                <c:pt idx="2891">
                  <c:v>9536.9312219187923</c:v>
                </c:pt>
                <c:pt idx="2892">
                  <c:v>8395.4066347239459</c:v>
                </c:pt>
                <c:pt idx="2893">
                  <c:v>12332.13779796274</c:v>
                </c:pt>
                <c:pt idx="2894">
                  <c:v>7227.7562367048595</c:v>
                </c:pt>
                <c:pt idx="2895">
                  <c:v>14496.340366151528</c:v>
                </c:pt>
                <c:pt idx="2896">
                  <c:v>7939.2304197198409</c:v>
                </c:pt>
                <c:pt idx="2897">
                  <c:v>9679.6581876819291</c:v>
                </c:pt>
                <c:pt idx="2898">
                  <c:v>6348.0424904971514</c:v>
                </c:pt>
                <c:pt idx="2899">
                  <c:v>7458.3608351284574</c:v>
                </c:pt>
                <c:pt idx="2900">
                  <c:v>5790.0705028127531</c:v>
                </c:pt>
                <c:pt idx="2901">
                  <c:v>6232.308646555467</c:v>
                </c:pt>
                <c:pt idx="2902">
                  <c:v>6942.3164865061299</c:v>
                </c:pt>
                <c:pt idx="2903">
                  <c:v>5363.2673192571374</c:v>
                </c:pt>
                <c:pt idx="2904">
                  <c:v>7651.967364950915</c:v>
                </c:pt>
                <c:pt idx="2905">
                  <c:v>6553.5887678246854</c:v>
                </c:pt>
                <c:pt idx="2906">
                  <c:v>8293.646530693979</c:v>
                </c:pt>
                <c:pt idx="2907">
                  <c:v>6927.656816268468</c:v>
                </c:pt>
                <c:pt idx="2908">
                  <c:v>6562.1558381462291</c:v>
                </c:pt>
                <c:pt idx="2909">
                  <c:v>7400.104487234621</c:v>
                </c:pt>
                <c:pt idx="2910">
                  <c:v>5965.8355842180008</c:v>
                </c:pt>
                <c:pt idx="2911">
                  <c:v>4958.787607440835</c:v>
                </c:pt>
                <c:pt idx="2912">
                  <c:v>9255.196056525423</c:v>
                </c:pt>
                <c:pt idx="2913">
                  <c:v>10347.964021292835</c:v>
                </c:pt>
                <c:pt idx="2914">
                  <c:v>9027.5264060154786</c:v>
                </c:pt>
                <c:pt idx="2915">
                  <c:v>6569.1582271253346</c:v>
                </c:pt>
                <c:pt idx="2916">
                  <c:v>11293.205010624584</c:v>
                </c:pt>
                <c:pt idx="2917">
                  <c:v>9950.1540945078541</c:v>
                </c:pt>
                <c:pt idx="2918">
                  <c:v>6160.3656535674818</c:v>
                </c:pt>
                <c:pt idx="2919">
                  <c:v>6257.7103017682048</c:v>
                </c:pt>
                <c:pt idx="2920">
                  <c:v>6490.6159903759135</c:v>
                </c:pt>
                <c:pt idx="2921">
                  <c:v>8909.8501457548991</c:v>
                </c:pt>
                <c:pt idx="2922">
                  <c:v>5826.8796558585664</c:v>
                </c:pt>
                <c:pt idx="2923">
                  <c:v>6040.2158355098882</c:v>
                </c:pt>
                <c:pt idx="2924">
                  <c:v>4089.7107502427179</c:v>
                </c:pt>
                <c:pt idx="2925">
                  <c:v>7708.9719391186418</c:v>
                </c:pt>
                <c:pt idx="2926">
                  <c:v>7146.1813213839678</c:v>
                </c:pt>
                <c:pt idx="2927">
                  <c:v>5987.8040977993251</c:v>
                </c:pt>
                <c:pt idx="2928">
                  <c:v>5744.5830036277976</c:v>
                </c:pt>
                <c:pt idx="2929">
                  <c:v>7683.0866441684966</c:v>
                </c:pt>
                <c:pt idx="2930">
                  <c:v>10062.920147958936</c:v>
                </c:pt>
                <c:pt idx="2931">
                  <c:v>5778.077435111164</c:v>
                </c:pt>
                <c:pt idx="2932">
                  <c:v>6244.8230173661377</c:v>
                </c:pt>
                <c:pt idx="2933">
                  <c:v>6956.4740747147853</c:v>
                </c:pt>
                <c:pt idx="2934">
                  <c:v>5458.3083333333334</c:v>
                </c:pt>
                <c:pt idx="2935">
                  <c:v>4624.1093856546795</c:v>
                </c:pt>
                <c:pt idx="2936">
                  <c:v>8059.0842278948612</c:v>
                </c:pt>
                <c:pt idx="2937">
                  <c:v>5588.9516204296633</c:v>
                </c:pt>
                <c:pt idx="2938">
                  <c:v>5698.4594389642407</c:v>
                </c:pt>
                <c:pt idx="2939">
                  <c:v>7426.2688867252218</c:v>
                </c:pt>
                <c:pt idx="2940">
                  <c:v>6968.0873659673671</c:v>
                </c:pt>
                <c:pt idx="2941">
                  <c:v>6103.0769613621469</c:v>
                </c:pt>
                <c:pt idx="2942">
                  <c:v>7376.4580401551175</c:v>
                </c:pt>
                <c:pt idx="2943">
                  <c:v>6840.6547402611177</c:v>
                </c:pt>
                <c:pt idx="2944">
                  <c:v>6997.1361479374109</c:v>
                </c:pt>
                <c:pt idx="2945">
                  <c:v>5735.0653604833824</c:v>
                </c:pt>
                <c:pt idx="2946">
                  <c:v>5652.3364236983844</c:v>
                </c:pt>
                <c:pt idx="2947">
                  <c:v>13021.90400820926</c:v>
                </c:pt>
                <c:pt idx="2948">
                  <c:v>16334.981534171984</c:v>
                </c:pt>
                <c:pt idx="2949">
                  <c:v>7115.0964293370735</c:v>
                </c:pt>
                <c:pt idx="2950">
                  <c:v>8420.5983673146839</c:v>
                </c:pt>
                <c:pt idx="2951">
                  <c:v>7342.1313136681656</c:v>
                </c:pt>
                <c:pt idx="2952">
                  <c:v>6432.6360432118445</c:v>
                </c:pt>
                <c:pt idx="2953">
                  <c:v>8466.3219489560597</c:v>
                </c:pt>
                <c:pt idx="2954">
                  <c:v>7856.2049890950439</c:v>
                </c:pt>
                <c:pt idx="2955">
                  <c:v>6109.2175873286797</c:v>
                </c:pt>
                <c:pt idx="2956">
                  <c:v>6814.0752772211081</c:v>
                </c:pt>
                <c:pt idx="2957">
                  <c:v>6742.5890572390599</c:v>
                </c:pt>
                <c:pt idx="2958">
                  <c:v>6217.867799836059</c:v>
                </c:pt>
                <c:pt idx="2959">
                  <c:v>8858.3360759544212</c:v>
                </c:pt>
                <c:pt idx="2960">
                  <c:v>12576.022139480277</c:v>
                </c:pt>
                <c:pt idx="2961">
                  <c:v>4541.7386374891312</c:v>
                </c:pt>
                <c:pt idx="2962">
                  <c:v>11338.964264902612</c:v>
                </c:pt>
                <c:pt idx="2963">
                  <c:v>5137.7046281209459</c:v>
                </c:pt>
                <c:pt idx="2964">
                  <c:v>4979.124368932039</c:v>
                </c:pt>
                <c:pt idx="2965">
                  <c:v>6277.4055595936597</c:v>
                </c:pt>
                <c:pt idx="2966">
                  <c:v>7759.1987491914624</c:v>
                </c:pt>
                <c:pt idx="2967">
                  <c:v>9041.3407797249711</c:v>
                </c:pt>
                <c:pt idx="2968">
                  <c:v>6077.0929698232203</c:v>
                </c:pt>
                <c:pt idx="2969">
                  <c:v>4586.3773981973991</c:v>
                </c:pt>
                <c:pt idx="2970">
                  <c:v>6179.8626899046276</c:v>
                </c:pt>
                <c:pt idx="2971">
                  <c:v>8836.2910187661109</c:v>
                </c:pt>
                <c:pt idx="2972">
                  <c:v>7542.2433786135298</c:v>
                </c:pt>
                <c:pt idx="2973">
                  <c:v>4808.3448943952808</c:v>
                </c:pt>
                <c:pt idx="2974">
                  <c:v>7514.3290598290587</c:v>
                </c:pt>
                <c:pt idx="2975">
                  <c:v>16769.017712256253</c:v>
                </c:pt>
                <c:pt idx="2976">
                  <c:v>8736.5332455581247</c:v>
                </c:pt>
                <c:pt idx="2977">
                  <c:v>9016.6827648779927</c:v>
                </c:pt>
                <c:pt idx="2978">
                  <c:v>6502.0533635089478</c:v>
                </c:pt>
                <c:pt idx="2979">
                  <c:v>5724.6782691068756</c:v>
                </c:pt>
                <c:pt idx="2980">
                  <c:v>6589.2423559690951</c:v>
                </c:pt>
                <c:pt idx="2981">
                  <c:v>7341.6797798977113</c:v>
                </c:pt>
                <c:pt idx="2982">
                  <c:v>8647.514536853052</c:v>
                </c:pt>
                <c:pt idx="2983">
                  <c:v>7674.5316563923852</c:v>
                </c:pt>
                <c:pt idx="2984">
                  <c:v>7769.0613858762517</c:v>
                </c:pt>
                <c:pt idx="2985">
                  <c:v>5889.6504621223803</c:v>
                </c:pt>
                <c:pt idx="2986">
                  <c:v>5794.0693293984705</c:v>
                </c:pt>
                <c:pt idx="2987">
                  <c:v>7321.9927501235916</c:v>
                </c:pt>
                <c:pt idx="2988">
                  <c:v>4611.0233189064438</c:v>
                </c:pt>
                <c:pt idx="2989">
                  <c:v>7574.3010597955181</c:v>
                </c:pt>
                <c:pt idx="2990">
                  <c:v>7946.0882544150109</c:v>
                </c:pt>
                <c:pt idx="2991">
                  <c:v>6556.3001694210807</c:v>
                </c:pt>
                <c:pt idx="2992">
                  <c:v>7798.5213990461052</c:v>
                </c:pt>
                <c:pt idx="2993">
                  <c:v>5055.7314948375124</c:v>
                </c:pt>
                <c:pt idx="2994">
                  <c:v>12448.998612443795</c:v>
                </c:pt>
                <c:pt idx="2995">
                  <c:v>5933.2837578560993</c:v>
                </c:pt>
                <c:pt idx="2996">
                  <c:v>6259.9487753194999</c:v>
                </c:pt>
                <c:pt idx="2997">
                  <c:v>6456.5552322737194</c:v>
                </c:pt>
                <c:pt idx="2998">
                  <c:v>6082.3793224014098</c:v>
                </c:pt>
                <c:pt idx="2999">
                  <c:v>5858.9590294108666</c:v>
                </c:pt>
                <c:pt idx="3000">
                  <c:v>17811.474463973762</c:v>
                </c:pt>
                <c:pt idx="3001">
                  <c:v>10944.895583961841</c:v>
                </c:pt>
                <c:pt idx="3002">
                  <c:v>5584.7854541621891</c:v>
                </c:pt>
                <c:pt idx="3003">
                  <c:v>5498.4202531645578</c:v>
                </c:pt>
                <c:pt idx="3004">
                  <c:v>8915.5786687631062</c:v>
                </c:pt>
                <c:pt idx="3005">
                  <c:v>7564.4163674221682</c:v>
                </c:pt>
                <c:pt idx="3006">
                  <c:v>6791.0350177036671</c:v>
                </c:pt>
                <c:pt idx="3007">
                  <c:v>7277.5426595079425</c:v>
                </c:pt>
                <c:pt idx="3008">
                  <c:v>5689.8846602229987</c:v>
                </c:pt>
                <c:pt idx="3009">
                  <c:v>6665.4990370922342</c:v>
                </c:pt>
                <c:pt idx="3010">
                  <c:v>6661.5437116693483</c:v>
                </c:pt>
                <c:pt idx="3011">
                  <c:v>6818.2616783216781</c:v>
                </c:pt>
                <c:pt idx="3012">
                  <c:v>4364.6932158231893</c:v>
                </c:pt>
                <c:pt idx="3013">
                  <c:v>7333.510865707729</c:v>
                </c:pt>
                <c:pt idx="3014">
                  <c:v>7278.3899381362326</c:v>
                </c:pt>
                <c:pt idx="3015">
                  <c:v>5625.6332762471002</c:v>
                </c:pt>
                <c:pt idx="3016">
                  <c:v>4419.1223837528787</c:v>
                </c:pt>
                <c:pt idx="3017">
                  <c:v>6859.7913004191696</c:v>
                </c:pt>
                <c:pt idx="3018">
                  <c:v>5209.3579426754968</c:v>
                </c:pt>
                <c:pt idx="3019">
                  <c:v>6989.2467397031869</c:v>
                </c:pt>
                <c:pt idx="3020">
                  <c:v>8970.5723190363842</c:v>
                </c:pt>
                <c:pt idx="3021">
                  <c:v>9690.161143841513</c:v>
                </c:pt>
                <c:pt idx="3022">
                  <c:v>6571.4272216179997</c:v>
                </c:pt>
                <c:pt idx="3023">
                  <c:v>6561.8976422764226</c:v>
                </c:pt>
                <c:pt idx="3024">
                  <c:v>5222.6523090845512</c:v>
                </c:pt>
                <c:pt idx="3025">
                  <c:v>5158.4661830282867</c:v>
                </c:pt>
                <c:pt idx="3026">
                  <c:v>10468.441654220458</c:v>
                </c:pt>
                <c:pt idx="3027">
                  <c:v>8412.7781663681053</c:v>
                </c:pt>
                <c:pt idx="3028">
                  <c:v>5913.5457010519185</c:v>
                </c:pt>
                <c:pt idx="3029">
                  <c:v>11343.831586863094</c:v>
                </c:pt>
                <c:pt idx="3030">
                  <c:v>7883.1693346109387</c:v>
                </c:pt>
                <c:pt idx="3031">
                  <c:v>13380.311907724974</c:v>
                </c:pt>
                <c:pt idx="3032">
                  <c:v>10455.067286979191</c:v>
                </c:pt>
                <c:pt idx="3033">
                  <c:v>8433.2740943800509</c:v>
                </c:pt>
                <c:pt idx="3034">
                  <c:v>6926.3605373948812</c:v>
                </c:pt>
                <c:pt idx="3035">
                  <c:v>7016.7912175522624</c:v>
                </c:pt>
                <c:pt idx="3036">
                  <c:v>6144.040693019746</c:v>
                </c:pt>
                <c:pt idx="3037">
                  <c:v>9856.6753586509676</c:v>
                </c:pt>
                <c:pt idx="3038">
                  <c:v>10413.387312642679</c:v>
                </c:pt>
                <c:pt idx="3039">
                  <c:v>6044.9702298922894</c:v>
                </c:pt>
                <c:pt idx="3040">
                  <c:v>5385.2009568377935</c:v>
                </c:pt>
                <c:pt idx="3041">
                  <c:v>7155.7998487990626</c:v>
                </c:pt>
                <c:pt idx="3042">
                  <c:v>6359.8660754140783</c:v>
                </c:pt>
                <c:pt idx="3043">
                  <c:v>6600.3249035951403</c:v>
                </c:pt>
                <c:pt idx="3044">
                  <c:v>9161.458351751955</c:v>
                </c:pt>
                <c:pt idx="3045">
                  <c:v>5791.0032055731535</c:v>
                </c:pt>
                <c:pt idx="3046">
                  <c:v>9504.59922247342</c:v>
                </c:pt>
                <c:pt idx="3047">
                  <c:v>8095.0815185437341</c:v>
                </c:pt>
                <c:pt idx="3048">
                  <c:v>6990.9541377833484</c:v>
                </c:pt>
                <c:pt idx="3049">
                  <c:v>8154.15742358634</c:v>
                </c:pt>
                <c:pt idx="3050">
                  <c:v>5165.9487249330114</c:v>
                </c:pt>
                <c:pt idx="3051">
                  <c:v>5192.7247202797207</c:v>
                </c:pt>
                <c:pt idx="3052">
                  <c:v>7468.162765843841</c:v>
                </c:pt>
                <c:pt idx="3053">
                  <c:v>7232.8322920465744</c:v>
                </c:pt>
                <c:pt idx="3054">
                  <c:v>12892.162302051802</c:v>
                </c:pt>
                <c:pt idx="3055">
                  <c:v>8988.9328701240665</c:v>
                </c:pt>
                <c:pt idx="3056">
                  <c:v>11073.074608065721</c:v>
                </c:pt>
                <c:pt idx="3057">
                  <c:v>5690.6980671296305</c:v>
                </c:pt>
                <c:pt idx="3058">
                  <c:v>5231.4994307935876</c:v>
                </c:pt>
                <c:pt idx="3059">
                  <c:v>5282.6121187335093</c:v>
                </c:pt>
                <c:pt idx="3060">
                  <c:v>5331.3022837265571</c:v>
                </c:pt>
                <c:pt idx="3061">
                  <c:v>4638.0953871641686</c:v>
                </c:pt>
                <c:pt idx="3062">
                  <c:v>10186.735916424601</c:v>
                </c:pt>
                <c:pt idx="3063">
                  <c:v>5445.3741101223632</c:v>
                </c:pt>
                <c:pt idx="3064">
                  <c:v>11165.0900593268</c:v>
                </c:pt>
                <c:pt idx="3065">
                  <c:v>9337.7697825986143</c:v>
                </c:pt>
                <c:pt idx="3066">
                  <c:v>8085.1889309437902</c:v>
                </c:pt>
                <c:pt idx="3067">
                  <c:v>6203.438950133349</c:v>
                </c:pt>
                <c:pt idx="3068">
                  <c:v>4835.9528164636422</c:v>
                </c:pt>
                <c:pt idx="3069">
                  <c:v>6113.2268606714842</c:v>
                </c:pt>
                <c:pt idx="3070">
                  <c:v>5943.9528204691915</c:v>
                </c:pt>
                <c:pt idx="3071">
                  <c:v>7000.1816149304586</c:v>
                </c:pt>
                <c:pt idx="3072">
                  <c:v>8043.7537232524983</c:v>
                </c:pt>
                <c:pt idx="3073">
                  <c:v>5747.6651162790704</c:v>
                </c:pt>
                <c:pt idx="3074">
                  <c:v>7808.5389208714023</c:v>
                </c:pt>
                <c:pt idx="3075">
                  <c:v>5580.8560067183953</c:v>
                </c:pt>
                <c:pt idx="3076">
                  <c:v>6036.8566567691696</c:v>
                </c:pt>
                <c:pt idx="3077">
                  <c:v>8946.7708096404713</c:v>
                </c:pt>
                <c:pt idx="3078">
                  <c:v>6761.929520785543</c:v>
                </c:pt>
                <c:pt idx="3079">
                  <c:v>6770.1105086276948</c:v>
                </c:pt>
                <c:pt idx="3080">
                  <c:v>7015.2399853836805</c:v>
                </c:pt>
                <c:pt idx="3081">
                  <c:v>6598.6863915469485</c:v>
                </c:pt>
                <c:pt idx="3082">
                  <c:v>8497.2837552949004</c:v>
                </c:pt>
                <c:pt idx="3083">
                  <c:v>5343.271546903924</c:v>
                </c:pt>
                <c:pt idx="3084">
                  <c:v>4412.2867809802747</c:v>
                </c:pt>
                <c:pt idx="3085">
                  <c:v>5273.6403780878754</c:v>
                </c:pt>
                <c:pt idx="3086">
                  <c:v>7220.40472490091</c:v>
                </c:pt>
                <c:pt idx="3087">
                  <c:v>8003.6046896552134</c:v>
                </c:pt>
                <c:pt idx="3088">
                  <c:v>6196.813332727651</c:v>
                </c:pt>
                <c:pt idx="3089">
                  <c:v>5638.3766323943628</c:v>
                </c:pt>
                <c:pt idx="3090">
                  <c:v>15624.104603190361</c:v>
                </c:pt>
                <c:pt idx="3091">
                  <c:v>15103.326816597337</c:v>
                </c:pt>
                <c:pt idx="3092">
                  <c:v>7205.81928103676</c:v>
                </c:pt>
                <c:pt idx="3093">
                  <c:v>6853.8610727854784</c:v>
                </c:pt>
                <c:pt idx="3094">
                  <c:v>5186.852059788217</c:v>
                </c:pt>
                <c:pt idx="3095">
                  <c:v>8252.2768008019411</c:v>
                </c:pt>
                <c:pt idx="3096">
                  <c:v>4585.3860677361863</c:v>
                </c:pt>
                <c:pt idx="3097">
                  <c:v>7177.5340833063456</c:v>
                </c:pt>
                <c:pt idx="3098">
                  <c:v>5570.3598324528302</c:v>
                </c:pt>
                <c:pt idx="3099">
                  <c:v>5094.474214150604</c:v>
                </c:pt>
                <c:pt idx="3100">
                  <c:v>8689.5520517757959</c:v>
                </c:pt>
                <c:pt idx="3101">
                  <c:v>10179.082595020142</c:v>
                </c:pt>
                <c:pt idx="3102">
                  <c:v>7723.5188000144226</c:v>
                </c:pt>
                <c:pt idx="3103">
                  <c:v>8549.0145505997934</c:v>
                </c:pt>
                <c:pt idx="3104">
                  <c:v>12420.22791577205</c:v>
                </c:pt>
                <c:pt idx="3105">
                  <c:v>7219.7573261331936</c:v>
                </c:pt>
                <c:pt idx="3106">
                  <c:v>5828.3047851234169</c:v>
                </c:pt>
                <c:pt idx="3107">
                  <c:v>9488.8226013368494</c:v>
                </c:pt>
                <c:pt idx="3108">
                  <c:v>6737.100007032348</c:v>
                </c:pt>
                <c:pt idx="3109">
                  <c:v>6014.2028739255511</c:v>
                </c:pt>
                <c:pt idx="3110">
                  <c:v>7628.9179178217391</c:v>
                </c:pt>
                <c:pt idx="3111">
                  <c:v>6548.0902155694293</c:v>
                </c:pt>
                <c:pt idx="3112">
                  <c:v>7402.4958906331276</c:v>
                </c:pt>
                <c:pt idx="3113">
                  <c:v>7373.1381042601088</c:v>
                </c:pt>
                <c:pt idx="3114">
                  <c:v>16633.219404077878</c:v>
                </c:pt>
                <c:pt idx="3115">
                  <c:v>4886.4613196531845</c:v>
                </c:pt>
                <c:pt idx="3116">
                  <c:v>4719.1338791423004</c:v>
                </c:pt>
                <c:pt idx="3117">
                  <c:v>8246.3146998790635</c:v>
                </c:pt>
                <c:pt idx="3118">
                  <c:v>11965.504176232875</c:v>
                </c:pt>
                <c:pt idx="3119">
                  <c:v>6011.1387893012816</c:v>
                </c:pt>
                <c:pt idx="3120">
                  <c:v>6513.088869459003</c:v>
                </c:pt>
                <c:pt idx="3121">
                  <c:v>4984.2877795684917</c:v>
                </c:pt>
                <c:pt idx="3122">
                  <c:v>4909.1642888795986</c:v>
                </c:pt>
                <c:pt idx="3123">
                  <c:v>5651.7073777332198</c:v>
                </c:pt>
                <c:pt idx="3124">
                  <c:v>6038.0690090923563</c:v>
                </c:pt>
                <c:pt idx="3125">
                  <c:v>9218.8899866655847</c:v>
                </c:pt>
                <c:pt idx="3126">
                  <c:v>6438.8474731896449</c:v>
                </c:pt>
                <c:pt idx="3127">
                  <c:v>5471.7406190879856</c:v>
                </c:pt>
                <c:pt idx="3128">
                  <c:v>5537.8979694538939</c:v>
                </c:pt>
                <c:pt idx="3129">
                  <c:v>8327.3686327169016</c:v>
                </c:pt>
                <c:pt idx="3130">
                  <c:v>4907.2240802238903</c:v>
                </c:pt>
                <c:pt idx="3131">
                  <c:v>6024.73962703916</c:v>
                </c:pt>
                <c:pt idx="3132">
                  <c:v>5678.420791326108</c:v>
                </c:pt>
                <c:pt idx="3133">
                  <c:v>7093.2572256570647</c:v>
                </c:pt>
                <c:pt idx="3134">
                  <c:v>7413.6947535792979</c:v>
                </c:pt>
                <c:pt idx="3135">
                  <c:v>6488.0515887831571</c:v>
                </c:pt>
                <c:pt idx="3136">
                  <c:v>5645.6675499568455</c:v>
                </c:pt>
                <c:pt idx="3137">
                  <c:v>7976.6722179648877</c:v>
                </c:pt>
                <c:pt idx="3138">
                  <c:v>6900.595519839484</c:v>
                </c:pt>
                <c:pt idx="3139">
                  <c:v>6712.4291775262718</c:v>
                </c:pt>
                <c:pt idx="3140">
                  <c:v>6104.1453139514415</c:v>
                </c:pt>
                <c:pt idx="3141">
                  <c:v>6675.4899429298011</c:v>
                </c:pt>
                <c:pt idx="3142">
                  <c:v>4161.1707438719268</c:v>
                </c:pt>
                <c:pt idx="3143">
                  <c:v>7704.7218866852945</c:v>
                </c:pt>
                <c:pt idx="3144">
                  <c:v>4103.6430760823832</c:v>
                </c:pt>
                <c:pt idx="3145">
                  <c:v>8761.4806648223548</c:v>
                </c:pt>
                <c:pt idx="3146">
                  <c:v>7376.9540441773588</c:v>
                </c:pt>
                <c:pt idx="3147">
                  <c:v>3741.2520887751789</c:v>
                </c:pt>
                <c:pt idx="3148">
                  <c:v>5912.7451456310691</c:v>
                </c:pt>
                <c:pt idx="3149">
                  <c:v>6675.1898956330815</c:v>
                </c:pt>
                <c:pt idx="3150">
                  <c:v>5373.7514505052723</c:v>
                </c:pt>
                <c:pt idx="3151">
                  <c:v>4950.4799627290131</c:v>
                </c:pt>
                <c:pt idx="3152">
                  <c:v>4924.2720867104345</c:v>
                </c:pt>
                <c:pt idx="3153">
                  <c:v>7229.09118441991</c:v>
                </c:pt>
                <c:pt idx="3154">
                  <c:v>5762.8485820153755</c:v>
                </c:pt>
                <c:pt idx="3155">
                  <c:v>12309.550745926457</c:v>
                </c:pt>
                <c:pt idx="3156">
                  <c:v>6612.5586755721952</c:v>
                </c:pt>
                <c:pt idx="3157">
                  <c:v>5044.5861224050986</c:v>
                </c:pt>
                <c:pt idx="3158">
                  <c:v>6484.8107358106845</c:v>
                </c:pt>
                <c:pt idx="3159">
                  <c:v>8334.8879228203168</c:v>
                </c:pt>
                <c:pt idx="3160">
                  <c:v>5204.3983265397292</c:v>
                </c:pt>
                <c:pt idx="3161">
                  <c:v>5327.6784956117708</c:v>
                </c:pt>
                <c:pt idx="3162">
                  <c:v>6211.3820288088518</c:v>
                </c:pt>
                <c:pt idx="3163">
                  <c:v>6304.11000286944</c:v>
                </c:pt>
                <c:pt idx="3164">
                  <c:v>5079.232565559596</c:v>
                </c:pt>
                <c:pt idx="3165">
                  <c:v>10178.740226085432</c:v>
                </c:pt>
                <c:pt idx="3166">
                  <c:v>4408.3119580877528</c:v>
                </c:pt>
                <c:pt idx="3167">
                  <c:v>5317.7817078263224</c:v>
                </c:pt>
                <c:pt idx="3168">
                  <c:v>6767.9744564617058</c:v>
                </c:pt>
                <c:pt idx="3169">
                  <c:v>6388.3097678187369</c:v>
                </c:pt>
                <c:pt idx="3170">
                  <c:v>5475.2078312621516</c:v>
                </c:pt>
                <c:pt idx="3171">
                  <c:v>11513.279465956999</c:v>
                </c:pt>
                <c:pt idx="3172">
                  <c:v>5067.2189071038256</c:v>
                </c:pt>
                <c:pt idx="3173">
                  <c:v>6944.7467247150407</c:v>
                </c:pt>
                <c:pt idx="3174">
                  <c:v>6354.4337652990043</c:v>
                </c:pt>
                <c:pt idx="3175">
                  <c:v>4679.3177959629029</c:v>
                </c:pt>
                <c:pt idx="3176">
                  <c:v>5470.7277895658608</c:v>
                </c:pt>
                <c:pt idx="3177">
                  <c:v>5696.3500194080543</c:v>
                </c:pt>
                <c:pt idx="3178">
                  <c:v>5371.8193483118412</c:v>
                </c:pt>
                <c:pt idx="3179">
                  <c:v>4528.5994028271134</c:v>
                </c:pt>
                <c:pt idx="3180">
                  <c:v>6702.1781527345038</c:v>
                </c:pt>
                <c:pt idx="3181">
                  <c:v>5257.4427235661233</c:v>
                </c:pt>
                <c:pt idx="3182">
                  <c:v>7640.5112216143807</c:v>
                </c:pt>
                <c:pt idx="3183">
                  <c:v>5931.1331127713611</c:v>
                </c:pt>
                <c:pt idx="3184">
                  <c:v>5393.5702340860953</c:v>
                </c:pt>
                <c:pt idx="3185">
                  <c:v>7752.9452547736482</c:v>
                </c:pt>
                <c:pt idx="3186">
                  <c:v>6214.8503859978109</c:v>
                </c:pt>
                <c:pt idx="3187">
                  <c:v>8427.8892858535</c:v>
                </c:pt>
                <c:pt idx="3188">
                  <c:v>6246.1543859649119</c:v>
                </c:pt>
                <c:pt idx="3189">
                  <c:v>4727.8921058097549</c:v>
                </c:pt>
                <c:pt idx="3190">
                  <c:v>8404.5883656936549</c:v>
                </c:pt>
                <c:pt idx="3191">
                  <c:v>6061.9777910368512</c:v>
                </c:pt>
                <c:pt idx="3192">
                  <c:v>8032.93947495266</c:v>
                </c:pt>
                <c:pt idx="3193">
                  <c:v>5363.2673192571374</c:v>
                </c:pt>
                <c:pt idx="3194">
                  <c:v>7971.7785686208454</c:v>
                </c:pt>
                <c:pt idx="3195">
                  <c:v>8370.4555525252235</c:v>
                </c:pt>
                <c:pt idx="3196">
                  <c:v>5045.4901323600661</c:v>
                </c:pt>
                <c:pt idx="3197">
                  <c:v>3990.7816929406872</c:v>
                </c:pt>
                <c:pt idx="3198">
                  <c:v>6328.1604268042101</c:v>
                </c:pt>
                <c:pt idx="3199">
                  <c:v>6124.1389329594003</c:v>
                </c:pt>
                <c:pt idx="3200">
                  <c:v>5840.3556494069881</c:v>
                </c:pt>
                <c:pt idx="3201">
                  <c:v>5882.8431881358765</c:v>
                </c:pt>
                <c:pt idx="3202">
                  <c:v>5914.3198443731335</c:v>
                </c:pt>
                <c:pt idx="3203">
                  <c:v>6008.0792245557359</c:v>
                </c:pt>
                <c:pt idx="3204">
                  <c:v>4219.9290552584671</c:v>
                </c:pt>
                <c:pt idx="3205">
                  <c:v>7756.7148847751459</c:v>
                </c:pt>
                <c:pt idx="3206">
                  <c:v>5446.6697811942722</c:v>
                </c:pt>
                <c:pt idx="3207">
                  <c:v>6519.048694118178</c:v>
                </c:pt>
                <c:pt idx="3208">
                  <c:v>5111.9072993400123</c:v>
                </c:pt>
                <c:pt idx="3209">
                  <c:v>9413.0530530876222</c:v>
                </c:pt>
                <c:pt idx="3210">
                  <c:v>5401.5263583805663</c:v>
                </c:pt>
                <c:pt idx="3211">
                  <c:v>5557.0522512840625</c:v>
                </c:pt>
                <c:pt idx="3212">
                  <c:v>6076.7712917391536</c:v>
                </c:pt>
                <c:pt idx="3213">
                  <c:v>7824.960335195402</c:v>
                </c:pt>
                <c:pt idx="3214">
                  <c:v>15494.297709304325</c:v>
                </c:pt>
                <c:pt idx="3215">
                  <c:v>8919.3502078447837</c:v>
                </c:pt>
                <c:pt idx="3216">
                  <c:v>10631.045235829954</c:v>
                </c:pt>
                <c:pt idx="3217">
                  <c:v>8398.1880964823085</c:v>
                </c:pt>
                <c:pt idx="3218">
                  <c:v>5378.5756254351691</c:v>
                </c:pt>
                <c:pt idx="3219">
                  <c:v>5051.908530507445</c:v>
                </c:pt>
                <c:pt idx="3220">
                  <c:v>7548.46064018789</c:v>
                </c:pt>
                <c:pt idx="3221">
                  <c:v>5721.3610085619403</c:v>
                </c:pt>
                <c:pt idx="3222">
                  <c:v>11691.146629359817</c:v>
                </c:pt>
                <c:pt idx="3223">
                  <c:v>13919.316977254031</c:v>
                </c:pt>
                <c:pt idx="3224">
                  <c:v>10609.346675202818</c:v>
                </c:pt>
                <c:pt idx="3225">
                  <c:v>6926.4837739441082</c:v>
                </c:pt>
                <c:pt idx="3226">
                  <c:v>8113.8912504026157</c:v>
                </c:pt>
                <c:pt idx="3227">
                  <c:v>5441.7709981524949</c:v>
                </c:pt>
                <c:pt idx="3228">
                  <c:v>5423.7200260259115</c:v>
                </c:pt>
                <c:pt idx="3229">
                  <c:v>5506.8561655052908</c:v>
                </c:pt>
                <c:pt idx="3230">
                  <c:v>8563.4251361265342</c:v>
                </c:pt>
                <c:pt idx="3231">
                  <c:v>10057.079222094795</c:v>
                </c:pt>
                <c:pt idx="3232">
                  <c:v>7592.2189440261973</c:v>
                </c:pt>
                <c:pt idx="3233">
                  <c:v>6560.2201755943761</c:v>
                </c:pt>
                <c:pt idx="3234">
                  <c:v>6389.9537589620932</c:v>
                </c:pt>
                <c:pt idx="3235">
                  <c:v>5241.8778034692041</c:v>
                </c:pt>
                <c:pt idx="3236">
                  <c:v>10564.880018937241</c:v>
                </c:pt>
                <c:pt idx="3237">
                  <c:v>6333.1614173798152</c:v>
                </c:pt>
                <c:pt idx="3238">
                  <c:v>5411.462003929274</c:v>
                </c:pt>
                <c:pt idx="3239">
                  <c:v>6991.2686156042437</c:v>
                </c:pt>
                <c:pt idx="3240">
                  <c:v>4184.5108737864084</c:v>
                </c:pt>
                <c:pt idx="3241">
                  <c:v>6093.1819784586469</c:v>
                </c:pt>
                <c:pt idx="3242">
                  <c:v>6342.8718490992269</c:v>
                </c:pt>
                <c:pt idx="3243">
                  <c:v>11816.519495044156</c:v>
                </c:pt>
                <c:pt idx="3244">
                  <c:v>4040.0088604803041</c:v>
                </c:pt>
                <c:pt idx="3245">
                  <c:v>5351.6958184213208</c:v>
                </c:pt>
                <c:pt idx="3246">
                  <c:v>6506.0047880891125</c:v>
                </c:pt>
                <c:pt idx="3247">
                  <c:v>5337.1614792435103</c:v>
                </c:pt>
                <c:pt idx="3248">
                  <c:v>9067.96977050241</c:v>
                </c:pt>
                <c:pt idx="3249">
                  <c:v>7355.034642961592</c:v>
                </c:pt>
                <c:pt idx="3250">
                  <c:v>5193.721802489059</c:v>
                </c:pt>
                <c:pt idx="3251">
                  <c:v>5142.2012676010636</c:v>
                </c:pt>
                <c:pt idx="3252">
                  <c:v>11263.324213079777</c:v>
                </c:pt>
                <c:pt idx="3253">
                  <c:v>5812.7279341691774</c:v>
                </c:pt>
                <c:pt idx="3254">
                  <c:v>7312.1815127022655</c:v>
                </c:pt>
                <c:pt idx="3255">
                  <c:v>6339.8041073778622</c:v>
                </c:pt>
                <c:pt idx="3256">
                  <c:v>7725.8218278231789</c:v>
                </c:pt>
                <c:pt idx="3257">
                  <c:v>3885.6719608659632</c:v>
                </c:pt>
                <c:pt idx="3258">
                  <c:v>4723.0822877291503</c:v>
                </c:pt>
                <c:pt idx="3259">
                  <c:v>4717.3064177215192</c:v>
                </c:pt>
                <c:pt idx="3260">
                  <c:v>4603.9996697776141</c:v>
                </c:pt>
                <c:pt idx="3261">
                  <c:v>4478.886441441442</c:v>
                </c:pt>
                <c:pt idx="3262">
                  <c:v>5151.7881860705402</c:v>
                </c:pt>
                <c:pt idx="3263">
                  <c:v>9125.0211238488901</c:v>
                </c:pt>
                <c:pt idx="3264">
                  <c:v>6835.289418223324</c:v>
                </c:pt>
                <c:pt idx="3265">
                  <c:v>7048.5659067171582</c:v>
                </c:pt>
                <c:pt idx="3266">
                  <c:v>5227.0351254480283</c:v>
                </c:pt>
                <c:pt idx="3267">
                  <c:v>8885.3607324742388</c:v>
                </c:pt>
                <c:pt idx="3268">
                  <c:v>6433.3749250001047</c:v>
                </c:pt>
                <c:pt idx="3269">
                  <c:v>7601.1386802894331</c:v>
                </c:pt>
                <c:pt idx="3270">
                  <c:v>5471.8698450783613</c:v>
                </c:pt>
                <c:pt idx="3271">
                  <c:v>5592.1423724553797</c:v>
                </c:pt>
                <c:pt idx="3272">
                  <c:v>4827.498437035747</c:v>
                </c:pt>
                <c:pt idx="3273">
                  <c:v>6020.4461013127748</c:v>
                </c:pt>
                <c:pt idx="3274">
                  <c:v>8116.1876725526417</c:v>
                </c:pt>
                <c:pt idx="3275">
                  <c:v>6103.573905723907</c:v>
                </c:pt>
                <c:pt idx="3276">
                  <c:v>4942.6531973313076</c:v>
                </c:pt>
                <c:pt idx="3277">
                  <c:v>5559.2195601218882</c:v>
                </c:pt>
                <c:pt idx="3278">
                  <c:v>5422.0753333333332</c:v>
                </c:pt>
                <c:pt idx="3279">
                  <c:v>5525.1658138778139</c:v>
                </c:pt>
                <c:pt idx="3280">
                  <c:v>5389.0030097087383</c:v>
                </c:pt>
                <c:pt idx="3281">
                  <c:v>8632.8517966252548</c:v>
                </c:pt>
                <c:pt idx="3282">
                  <c:v>8423.8991488848624</c:v>
                </c:pt>
                <c:pt idx="3283">
                  <c:v>5594.8382251221237</c:v>
                </c:pt>
                <c:pt idx="3284">
                  <c:v>7802.6788391136988</c:v>
                </c:pt>
                <c:pt idx="3285">
                  <c:v>5223.8643422259374</c:v>
                </c:pt>
                <c:pt idx="3286">
                  <c:v>7907.8607987299447</c:v>
                </c:pt>
                <c:pt idx="3287">
                  <c:v>5452.0051478016012</c:v>
                </c:pt>
                <c:pt idx="3288">
                  <c:v>11284.410879525891</c:v>
                </c:pt>
                <c:pt idx="3289">
                  <c:v>5709.361117068258</c:v>
                </c:pt>
                <c:pt idx="3290">
                  <c:v>5680.0818181818158</c:v>
                </c:pt>
                <c:pt idx="3291">
                  <c:v>7405.926627783344</c:v>
                </c:pt>
                <c:pt idx="3292">
                  <c:v>5219.5290049989162</c:v>
                </c:pt>
                <c:pt idx="3293">
                  <c:v>6756.3827576026324</c:v>
                </c:pt>
                <c:pt idx="3294">
                  <c:v>6167.2112164073496</c:v>
                </c:pt>
                <c:pt idx="3295">
                  <c:v>6596.6855749402639</c:v>
                </c:pt>
                <c:pt idx="3296">
                  <c:v>5283.0648289595883</c:v>
                </c:pt>
                <c:pt idx="3297">
                  <c:v>5997.5630865552539</c:v>
                </c:pt>
                <c:pt idx="3298">
                  <c:v>5143.8121124197341</c:v>
                </c:pt>
                <c:pt idx="3299">
                  <c:v>6474.6832133603748</c:v>
                </c:pt>
                <c:pt idx="3300">
                  <c:v>8001.9073008849573</c:v>
                </c:pt>
                <c:pt idx="3301">
                  <c:v>8307.4199093569423</c:v>
                </c:pt>
                <c:pt idx="3302">
                  <c:v>4458.1893640379576</c:v>
                </c:pt>
                <c:pt idx="3303">
                  <c:v>4999.6131691387372</c:v>
                </c:pt>
                <c:pt idx="3304">
                  <c:v>5768.1157007544052</c:v>
                </c:pt>
                <c:pt idx="3305">
                  <c:v>5781.9868967642533</c:v>
                </c:pt>
                <c:pt idx="3306">
                  <c:v>9910.103979950105</c:v>
                </c:pt>
                <c:pt idx="3307">
                  <c:v>6761.5365166221527</c:v>
                </c:pt>
                <c:pt idx="3308">
                  <c:v>6677.1511646586332</c:v>
                </c:pt>
                <c:pt idx="3309">
                  <c:v>6100.1483531620506</c:v>
                </c:pt>
                <c:pt idx="3310">
                  <c:v>6264.588006134969</c:v>
                </c:pt>
                <c:pt idx="3311">
                  <c:v>7306.8636003248112</c:v>
                </c:pt>
                <c:pt idx="3312">
                  <c:v>7631.294780384017</c:v>
                </c:pt>
                <c:pt idx="3313">
                  <c:v>8090.5487687025088</c:v>
                </c:pt>
                <c:pt idx="3314">
                  <c:v>4583.7581033178731</c:v>
                </c:pt>
                <c:pt idx="3315">
                  <c:v>5877.169721970633</c:v>
                </c:pt>
                <c:pt idx="3316">
                  <c:v>5939.2282884929546</c:v>
                </c:pt>
                <c:pt idx="3317">
                  <c:v>5520.4237795105037</c:v>
                </c:pt>
                <c:pt idx="3318">
                  <c:v>4353.610044008662</c:v>
                </c:pt>
                <c:pt idx="3319">
                  <c:v>11367.755972250048</c:v>
                </c:pt>
                <c:pt idx="3320">
                  <c:v>7032.9154594796928</c:v>
                </c:pt>
                <c:pt idx="3321">
                  <c:v>8094.1591106186479</c:v>
                </c:pt>
                <c:pt idx="3322">
                  <c:v>5750.9402539682542</c:v>
                </c:pt>
                <c:pt idx="3323">
                  <c:v>9407.5845370193383</c:v>
                </c:pt>
                <c:pt idx="3324">
                  <c:v>6198.9001349174832</c:v>
                </c:pt>
                <c:pt idx="3325">
                  <c:v>5458.3083333333334</c:v>
                </c:pt>
                <c:pt idx="3326">
                  <c:v>5220.4858623851624</c:v>
                </c:pt>
                <c:pt idx="3327">
                  <c:v>4880.6399190709617</c:v>
                </c:pt>
                <c:pt idx="3328">
                  <c:v>6440.140241306126</c:v>
                </c:pt>
                <c:pt idx="3329">
                  <c:v>4624.1093856546795</c:v>
                </c:pt>
                <c:pt idx="3330">
                  <c:v>6433.2583173265175</c:v>
                </c:pt>
                <c:pt idx="3331">
                  <c:v>7475.8384375485475</c:v>
                </c:pt>
                <c:pt idx="3332">
                  <c:v>5581.5522239063175</c:v>
                </c:pt>
                <c:pt idx="3333">
                  <c:v>4671.0590811389384</c:v>
                </c:pt>
                <c:pt idx="3334">
                  <c:v>5858.9590294108666</c:v>
                </c:pt>
                <c:pt idx="3335">
                  <c:v>3857.031477669902</c:v>
                </c:pt>
                <c:pt idx="3336">
                  <c:v>5649.4639375670295</c:v>
                </c:pt>
                <c:pt idx="3337">
                  <c:v>6242.5022427056865</c:v>
                </c:pt>
                <c:pt idx="3338">
                  <c:v>4103.6430760823832</c:v>
                </c:pt>
                <c:pt idx="3339">
                  <c:v>5811.9441533015406</c:v>
                </c:pt>
                <c:pt idx="3340">
                  <c:v>4596.3314814814794</c:v>
                </c:pt>
                <c:pt idx="3341">
                  <c:v>7468.7719147312891</c:v>
                </c:pt>
                <c:pt idx="3342">
                  <c:v>4533.8607203125703</c:v>
                </c:pt>
                <c:pt idx="3343">
                  <c:v>4907.9599718871023</c:v>
                </c:pt>
                <c:pt idx="3344">
                  <c:v>6316.0917501721287</c:v>
                </c:pt>
                <c:pt idx="3345">
                  <c:v>6133.5853791594036</c:v>
                </c:pt>
                <c:pt idx="3346">
                  <c:v>5357.6872404503692</c:v>
                </c:pt>
                <c:pt idx="3347">
                  <c:v>3750.8155222562964</c:v>
                </c:pt>
                <c:pt idx="3348">
                  <c:v>4691.942544821507</c:v>
                </c:pt>
                <c:pt idx="3349">
                  <c:v>5689.487609618106</c:v>
                </c:pt>
                <c:pt idx="3350">
                  <c:v>7067.9968188670455</c:v>
                </c:pt>
                <c:pt idx="3351">
                  <c:v>6209.6226774227807</c:v>
                </c:pt>
                <c:pt idx="3352">
                  <c:v>4571.0090516433784</c:v>
                </c:pt>
                <c:pt idx="3353">
                  <c:v>5025.4577918889727</c:v>
                </c:pt>
                <c:pt idx="3354">
                  <c:v>7387.5502389993035</c:v>
                </c:pt>
                <c:pt idx="3355">
                  <c:v>6159.597030887071</c:v>
                </c:pt>
                <c:pt idx="3356">
                  <c:v>9009.282620807322</c:v>
                </c:pt>
                <c:pt idx="3357">
                  <c:v>5798.8350346150419</c:v>
                </c:pt>
                <c:pt idx="3358">
                  <c:v>10806.146052424539</c:v>
                </c:pt>
                <c:pt idx="3359">
                  <c:v>5996.5045731648552</c:v>
                </c:pt>
                <c:pt idx="3360">
                  <c:v>5753.2638677168616</c:v>
                </c:pt>
                <c:pt idx="3361">
                  <c:v>5832.3524216366168</c:v>
                </c:pt>
                <c:pt idx="3362">
                  <c:v>6344.8520506693721</c:v>
                </c:pt>
                <c:pt idx="3363">
                  <c:v>4511.469029299893</c:v>
                </c:pt>
                <c:pt idx="3364">
                  <c:v>4469.4339849624057</c:v>
                </c:pt>
                <c:pt idx="3365">
                  <c:v>3756.2763676785403</c:v>
                </c:pt>
                <c:pt idx="3366">
                  <c:v>4800.8999843063393</c:v>
                </c:pt>
                <c:pt idx="3367">
                  <c:v>4625.1596008004508</c:v>
                </c:pt>
                <c:pt idx="3368">
                  <c:v>4973.5346213894891</c:v>
                </c:pt>
                <c:pt idx="3369">
                  <c:v>6662.0778590037553</c:v>
                </c:pt>
                <c:pt idx="3370">
                  <c:v>7552.4477095432303</c:v>
                </c:pt>
                <c:pt idx="3371">
                  <c:v>5182.8407596898278</c:v>
                </c:pt>
                <c:pt idx="3372">
                  <c:v>4787.1966112968039</c:v>
                </c:pt>
                <c:pt idx="3373">
                  <c:v>6639.976472158437</c:v>
                </c:pt>
                <c:pt idx="3374">
                  <c:v>5870.2961414170995</c:v>
                </c:pt>
                <c:pt idx="3375">
                  <c:v>5012.4720072318823</c:v>
                </c:pt>
                <c:pt idx="3376">
                  <c:v>7301.5667437087131</c:v>
                </c:pt>
                <c:pt idx="3377">
                  <c:v>6598.4018516816113</c:v>
                </c:pt>
                <c:pt idx="3378">
                  <c:v>3923.9636046683022</c:v>
                </c:pt>
                <c:pt idx="3379">
                  <c:v>8234.2881300192967</c:v>
                </c:pt>
                <c:pt idx="3380">
                  <c:v>6947.6940104021387</c:v>
                </c:pt>
                <c:pt idx="3381">
                  <c:v>6853.1959081091636</c:v>
                </c:pt>
                <c:pt idx="3382">
                  <c:v>7241.2814923008891</c:v>
                </c:pt>
                <c:pt idx="3383">
                  <c:v>6105.4499851367336</c:v>
                </c:pt>
                <c:pt idx="3384">
                  <c:v>5523.8010334311803</c:v>
                </c:pt>
                <c:pt idx="3385">
                  <c:v>5147.6765372168265</c:v>
                </c:pt>
                <c:pt idx="3386">
                  <c:v>5808.6791994819077</c:v>
                </c:pt>
                <c:pt idx="3387">
                  <c:v>4900.670013381955</c:v>
                </c:pt>
                <c:pt idx="3388">
                  <c:v>4669.1417365478283</c:v>
                </c:pt>
                <c:pt idx="3389">
                  <c:v>12783.22357729041</c:v>
                </c:pt>
                <c:pt idx="3390">
                  <c:v>8291.1909144013753</c:v>
                </c:pt>
                <c:pt idx="3391">
                  <c:v>4552.8956273561807</c:v>
                </c:pt>
                <c:pt idx="3392">
                  <c:v>6287.6814503752857</c:v>
                </c:pt>
                <c:pt idx="3393">
                  <c:v>6755.8246967100285</c:v>
                </c:pt>
                <c:pt idx="3394">
                  <c:v>5501.0924394184176</c:v>
                </c:pt>
                <c:pt idx="3395">
                  <c:v>4716.6375465059655</c:v>
                </c:pt>
                <c:pt idx="3396">
                  <c:v>5852.1277326091049</c:v>
                </c:pt>
                <c:pt idx="3397">
                  <c:v>4877.574455424613</c:v>
                </c:pt>
                <c:pt idx="3398">
                  <c:v>5958.0537371344535</c:v>
                </c:pt>
                <c:pt idx="3399">
                  <c:v>7097.5121909553473</c:v>
                </c:pt>
                <c:pt idx="3400">
                  <c:v>3634.0606713199081</c:v>
                </c:pt>
                <c:pt idx="3401">
                  <c:v>4541.7386374891312</c:v>
                </c:pt>
                <c:pt idx="3402">
                  <c:v>5629.2213013806031</c:v>
                </c:pt>
                <c:pt idx="3403">
                  <c:v>9503.8755811743431</c:v>
                </c:pt>
                <c:pt idx="3404">
                  <c:v>5128.6176897397427</c:v>
                </c:pt>
                <c:pt idx="3405">
                  <c:v>5856.165010691775</c:v>
                </c:pt>
                <c:pt idx="3406">
                  <c:v>3623.7749745976544</c:v>
                </c:pt>
                <c:pt idx="3407">
                  <c:v>8031.6488395426595</c:v>
                </c:pt>
                <c:pt idx="3408">
                  <c:v>4766.5559336258821</c:v>
                </c:pt>
                <c:pt idx="3409">
                  <c:v>3843.893489278752</c:v>
                </c:pt>
                <c:pt idx="3410">
                  <c:v>5017.3789357151954</c:v>
                </c:pt>
                <c:pt idx="3411">
                  <c:v>4586.3773981973991</c:v>
                </c:pt>
                <c:pt idx="3412">
                  <c:v>7307.862731831121</c:v>
                </c:pt>
                <c:pt idx="3413">
                  <c:v>4465.8856564429416</c:v>
                </c:pt>
                <c:pt idx="3414">
                  <c:v>7961.3989793408182</c:v>
                </c:pt>
                <c:pt idx="3415">
                  <c:v>4823.2214716374974</c:v>
                </c:pt>
                <c:pt idx="3416">
                  <c:v>6305.3750221642704</c:v>
                </c:pt>
                <c:pt idx="3417">
                  <c:v>4608.8711861292022</c:v>
                </c:pt>
                <c:pt idx="3418">
                  <c:v>4714.1010596151436</c:v>
                </c:pt>
                <c:pt idx="3419">
                  <c:v>5347.56547947948</c:v>
                </c:pt>
                <c:pt idx="3420">
                  <c:v>3622.7953785282893</c:v>
                </c:pt>
                <c:pt idx="3421">
                  <c:v>4419.1223837528787</c:v>
                </c:pt>
                <c:pt idx="3422">
                  <c:v>6919.76324969085</c:v>
                </c:pt>
                <c:pt idx="3423">
                  <c:v>6331.9583319306357</c:v>
                </c:pt>
                <c:pt idx="3424">
                  <c:v>6158.8900250173792</c:v>
                </c:pt>
                <c:pt idx="3425">
                  <c:v>9008.6892872811513</c:v>
                </c:pt>
                <c:pt idx="3426">
                  <c:v>4364.6932158231893</c:v>
                </c:pt>
                <c:pt idx="3427">
                  <c:v>8735.7646858471708</c:v>
                </c:pt>
                <c:pt idx="3428">
                  <c:v>6300.1053020782683</c:v>
                </c:pt>
                <c:pt idx="3429">
                  <c:v>10549.643062374585</c:v>
                </c:pt>
                <c:pt idx="3430">
                  <c:v>4555.8547796152543</c:v>
                </c:pt>
                <c:pt idx="3431">
                  <c:v>5876.9991949133737</c:v>
                </c:pt>
                <c:pt idx="3432">
                  <c:v>6731.3909462264792</c:v>
                </c:pt>
                <c:pt idx="3433">
                  <c:v>5881.2356693801348</c:v>
                </c:pt>
                <c:pt idx="3434">
                  <c:v>4401.7096416709155</c:v>
                </c:pt>
                <c:pt idx="3435">
                  <c:v>4379.192359264498</c:v>
                </c:pt>
                <c:pt idx="3436">
                  <c:v>5986.5413384679096</c:v>
                </c:pt>
                <c:pt idx="3437">
                  <c:v>6163.0418403266813</c:v>
                </c:pt>
                <c:pt idx="3438">
                  <c:v>5857.2256466122617</c:v>
                </c:pt>
                <c:pt idx="3439">
                  <c:v>5862.2300256484286</c:v>
                </c:pt>
                <c:pt idx="3440">
                  <c:v>8520.6068767493016</c:v>
                </c:pt>
                <c:pt idx="3441">
                  <c:v>10305.286521377449</c:v>
                </c:pt>
                <c:pt idx="3442">
                  <c:v>5848.878872800874</c:v>
                </c:pt>
                <c:pt idx="3443">
                  <c:v>5439.4785162128655</c:v>
                </c:pt>
                <c:pt idx="3444">
                  <c:v>7979.9625244760064</c:v>
                </c:pt>
                <c:pt idx="3445">
                  <c:v>4966.3044892030339</c:v>
                </c:pt>
                <c:pt idx="3446">
                  <c:v>5825.298499608497</c:v>
                </c:pt>
                <c:pt idx="3447">
                  <c:v>7743.4610043990451</c:v>
                </c:pt>
                <c:pt idx="3448">
                  <c:v>5311.0267380511368</c:v>
                </c:pt>
                <c:pt idx="3449">
                  <c:v>5535.634509249533</c:v>
                </c:pt>
                <c:pt idx="3450">
                  <c:v>7220.4765845197653</c:v>
                </c:pt>
                <c:pt idx="3451">
                  <c:v>5051.6986999479977</c:v>
                </c:pt>
                <c:pt idx="3452">
                  <c:v>6245.1507380130688</c:v>
                </c:pt>
                <c:pt idx="3453">
                  <c:v>5514.6277395370453</c:v>
                </c:pt>
                <c:pt idx="3454">
                  <c:v>7010.7903477218233</c:v>
                </c:pt>
                <c:pt idx="3455">
                  <c:v>5275.6066033043671</c:v>
                </c:pt>
                <c:pt idx="3456">
                  <c:v>5647.863276315853</c:v>
                </c:pt>
                <c:pt idx="3457">
                  <c:v>5733.8678723753283</c:v>
                </c:pt>
                <c:pt idx="3458">
                  <c:v>6095.4433587025615</c:v>
                </c:pt>
                <c:pt idx="3459">
                  <c:v>4283.6752954844187</c:v>
                </c:pt>
                <c:pt idx="3460">
                  <c:v>6798.5498818591514</c:v>
                </c:pt>
                <c:pt idx="3461">
                  <c:v>5159.5663178929244</c:v>
                </c:pt>
                <c:pt idx="3462">
                  <c:v>8148.1090728423578</c:v>
                </c:pt>
                <c:pt idx="3463">
                  <c:v>6435.9992830528045</c:v>
                </c:pt>
                <c:pt idx="3464">
                  <c:v>4884.1611340923828</c:v>
                </c:pt>
                <c:pt idx="3465">
                  <c:v>9184.2890155885652</c:v>
                </c:pt>
                <c:pt idx="3466">
                  <c:v>7176.9742344035058</c:v>
                </c:pt>
                <c:pt idx="3467">
                  <c:v>4852.9756302521018</c:v>
                </c:pt>
                <c:pt idx="3468">
                  <c:v>5468.838973406454</c:v>
                </c:pt>
                <c:pt idx="3469">
                  <c:v>4326.3257403364987</c:v>
                </c:pt>
                <c:pt idx="3470">
                  <c:v>4268.7967519029417</c:v>
                </c:pt>
                <c:pt idx="3471">
                  <c:v>8131.7320037126701</c:v>
                </c:pt>
                <c:pt idx="3472">
                  <c:v>7395.300521115907</c:v>
                </c:pt>
                <c:pt idx="3473">
                  <c:v>6958.8500258313325</c:v>
                </c:pt>
                <c:pt idx="3474">
                  <c:v>4337.7681404689947</c:v>
                </c:pt>
                <c:pt idx="3475">
                  <c:v>4835.9528164636422</c:v>
                </c:pt>
                <c:pt idx="3476">
                  <c:v>8943.5521098860518</c:v>
                </c:pt>
                <c:pt idx="3477">
                  <c:v>6925.4942855264026</c:v>
                </c:pt>
                <c:pt idx="3478">
                  <c:v>7241.9959936765999</c:v>
                </c:pt>
                <c:pt idx="3479">
                  <c:v>6693.7670967741924</c:v>
                </c:pt>
                <c:pt idx="3480">
                  <c:v>7059.6263372751882</c:v>
                </c:pt>
                <c:pt idx="3481">
                  <c:v>7510.9818078307708</c:v>
                </c:pt>
                <c:pt idx="3482">
                  <c:v>4427.8050546709437</c:v>
                </c:pt>
                <c:pt idx="3483">
                  <c:v>4925.9040278643297</c:v>
                </c:pt>
                <c:pt idx="3484">
                  <c:v>6627.7985173535717</c:v>
                </c:pt>
                <c:pt idx="3485">
                  <c:v>5457.2514646175432</c:v>
                </c:pt>
                <c:pt idx="3486">
                  <c:v>5161.8360294662716</c:v>
                </c:pt>
                <c:pt idx="3487">
                  <c:v>5796.5109195428449</c:v>
                </c:pt>
                <c:pt idx="3488">
                  <c:v>4752.9004323460722</c:v>
                </c:pt>
                <c:pt idx="3489">
                  <c:v>5069.7818760210721</c:v>
                </c:pt>
                <c:pt idx="3490">
                  <c:v>4119.0707229231703</c:v>
                </c:pt>
                <c:pt idx="3491">
                  <c:v>4549.2846502835537</c:v>
                </c:pt>
                <c:pt idx="3492">
                  <c:v>5371.1914864171804</c:v>
                </c:pt>
                <c:pt idx="3493">
                  <c:v>6272.2173724048462</c:v>
                </c:pt>
                <c:pt idx="3494">
                  <c:v>5011.3640946366631</c:v>
                </c:pt>
                <c:pt idx="3495">
                  <c:v>6075.621129489351</c:v>
                </c:pt>
                <c:pt idx="3496">
                  <c:v>4366.5781287186865</c:v>
                </c:pt>
                <c:pt idx="3497">
                  <c:v>6163.8009552780104</c:v>
                </c:pt>
                <c:pt idx="3498">
                  <c:v>6593.8569596778061</c:v>
                </c:pt>
                <c:pt idx="3499">
                  <c:v>5687.7925730170464</c:v>
                </c:pt>
                <c:pt idx="3500">
                  <c:v>4545.0066088184494</c:v>
                </c:pt>
                <c:pt idx="3501">
                  <c:v>5518.5247604639435</c:v>
                </c:pt>
                <c:pt idx="3502">
                  <c:v>5339.3731707317047</c:v>
                </c:pt>
                <c:pt idx="3503">
                  <c:v>6292.6508257989863</c:v>
                </c:pt>
                <c:pt idx="3504">
                  <c:v>3470.6382130065849</c:v>
                </c:pt>
                <c:pt idx="3505">
                  <c:v>5437.3808511070447</c:v>
                </c:pt>
                <c:pt idx="3506">
                  <c:v>5688.3802569303589</c:v>
                </c:pt>
                <c:pt idx="3507">
                  <c:v>4741.8537806135646</c:v>
                </c:pt>
                <c:pt idx="3508">
                  <c:v>6476.9968849285342</c:v>
                </c:pt>
                <c:pt idx="3509">
                  <c:v>5474.7593633254291</c:v>
                </c:pt>
                <c:pt idx="3510">
                  <c:v>5137.7046281209459</c:v>
                </c:pt>
                <c:pt idx="3511">
                  <c:v>4979.124368932039</c:v>
                </c:pt>
                <c:pt idx="3512">
                  <c:v>4600.8473766062662</c:v>
                </c:pt>
                <c:pt idx="3513">
                  <c:v>6650.0559943237968</c:v>
                </c:pt>
                <c:pt idx="3514">
                  <c:v>4876.4206321632719</c:v>
                </c:pt>
                <c:pt idx="3515">
                  <c:v>4246.7320379349412</c:v>
                </c:pt>
                <c:pt idx="3516">
                  <c:v>4916.5936291524777</c:v>
                </c:pt>
                <c:pt idx="3517">
                  <c:v>5902.8120457477098</c:v>
                </c:pt>
                <c:pt idx="3518">
                  <c:v>4901.8110433572083</c:v>
                </c:pt>
                <c:pt idx="3519">
                  <c:v>5588.9516204296633</c:v>
                </c:pt>
                <c:pt idx="3520">
                  <c:v>5698.4594389642407</c:v>
                </c:pt>
                <c:pt idx="3521">
                  <c:v>4559.3623043660809</c:v>
                </c:pt>
                <c:pt idx="3522">
                  <c:v>6747.7891139758412</c:v>
                </c:pt>
                <c:pt idx="3523">
                  <c:v>10668.268917710462</c:v>
                </c:pt>
                <c:pt idx="3524">
                  <c:v>5222.6523090845512</c:v>
                </c:pt>
                <c:pt idx="3525">
                  <c:v>5158.4661830282867</c:v>
                </c:pt>
                <c:pt idx="3526">
                  <c:v>6536.7031929789964</c:v>
                </c:pt>
                <c:pt idx="3527">
                  <c:v>5606.2733041434431</c:v>
                </c:pt>
                <c:pt idx="3528">
                  <c:v>5354.2619115654179</c:v>
                </c:pt>
                <c:pt idx="3529">
                  <c:v>4741.6015982447734</c:v>
                </c:pt>
                <c:pt idx="3530">
                  <c:v>5253.8372962182193</c:v>
                </c:pt>
                <c:pt idx="3531">
                  <c:v>6490.6159903759135</c:v>
                </c:pt>
                <c:pt idx="3532">
                  <c:v>4789.7967459369675</c:v>
                </c:pt>
                <c:pt idx="3533">
                  <c:v>8178.7971332651941</c:v>
                </c:pt>
                <c:pt idx="3534">
                  <c:v>4603.9996697776141</c:v>
                </c:pt>
                <c:pt idx="3535">
                  <c:v>4478.886441441442</c:v>
                </c:pt>
                <c:pt idx="3536">
                  <c:v>4186.9036703864285</c:v>
                </c:pt>
                <c:pt idx="3537">
                  <c:v>3756.2763676785403</c:v>
                </c:pt>
                <c:pt idx="3538">
                  <c:v>5184.1274852300967</c:v>
                </c:pt>
                <c:pt idx="3539">
                  <c:v>6147.4124189672693</c:v>
                </c:pt>
                <c:pt idx="3540">
                  <c:v>5744.5830036277976</c:v>
                </c:pt>
                <c:pt idx="3541">
                  <c:v>6378.8054549551725</c:v>
                </c:pt>
                <c:pt idx="3542">
                  <c:v>5397.2630977375957</c:v>
                </c:pt>
                <c:pt idx="3543">
                  <c:v>6715.2392836870558</c:v>
                </c:pt>
                <c:pt idx="3544">
                  <c:v>5870.0106088489401</c:v>
                </c:pt>
                <c:pt idx="3545">
                  <c:v>4183.6713899664737</c:v>
                </c:pt>
                <c:pt idx="3546">
                  <c:v>4020.5632038834951</c:v>
                </c:pt>
                <c:pt idx="3547">
                  <c:v>5368.3060618995814</c:v>
                </c:pt>
                <c:pt idx="3548">
                  <c:v>5145.1827188194002</c:v>
                </c:pt>
                <c:pt idx="3549">
                  <c:v>6600.3212666510399</c:v>
                </c:pt>
                <c:pt idx="3550">
                  <c:v>6927.656816268468</c:v>
                </c:pt>
                <c:pt idx="3551">
                  <c:v>5094.474214150604</c:v>
                </c:pt>
                <c:pt idx="3552">
                  <c:v>8138.3095707510474</c:v>
                </c:pt>
                <c:pt idx="3553">
                  <c:v>8200.9821641404669</c:v>
                </c:pt>
                <c:pt idx="3554">
                  <c:v>4203.9275652037368</c:v>
                </c:pt>
                <c:pt idx="3555">
                  <c:v>4069.8485208711436</c:v>
                </c:pt>
                <c:pt idx="3556">
                  <c:v>3448.7476453761165</c:v>
                </c:pt>
                <c:pt idx="3557">
                  <c:v>6580.0441211291636</c:v>
                </c:pt>
                <c:pt idx="3558">
                  <c:v>5224.983320129294</c:v>
                </c:pt>
                <c:pt idx="3559">
                  <c:v>6346.8193151096066</c:v>
                </c:pt>
                <c:pt idx="3560">
                  <c:v>6602.1893570378934</c:v>
                </c:pt>
                <c:pt idx="3561">
                  <c:v>11695.347386780646</c:v>
                </c:pt>
                <c:pt idx="3562">
                  <c:v>5972.4139513337868</c:v>
                </c:pt>
                <c:pt idx="3563">
                  <c:v>10049.272604059594</c:v>
                </c:pt>
                <c:pt idx="3564">
                  <c:v>4930.8568001936947</c:v>
                </c:pt>
                <c:pt idx="3565">
                  <c:v>6723.5800203568033</c:v>
                </c:pt>
                <c:pt idx="3566">
                  <c:v>4161.1707438719268</c:v>
                </c:pt>
                <c:pt idx="3567">
                  <c:v>5727.9611007083076</c:v>
                </c:pt>
                <c:pt idx="3568">
                  <c:v>5525.5909176604328</c:v>
                </c:pt>
                <c:pt idx="3569">
                  <c:v>6649.1492713016505</c:v>
                </c:pt>
                <c:pt idx="3570">
                  <c:v>6471.7540234131611</c:v>
                </c:pt>
                <c:pt idx="3571">
                  <c:v>8796.9886929303011</c:v>
                </c:pt>
                <c:pt idx="3572">
                  <c:v>5460.905290273764</c:v>
                </c:pt>
                <c:pt idx="3573">
                  <c:v>6414.7844430303257</c:v>
                </c:pt>
                <c:pt idx="3574">
                  <c:v>4493.4150441425036</c:v>
                </c:pt>
                <c:pt idx="3575">
                  <c:v>5484.5132981467477</c:v>
                </c:pt>
                <c:pt idx="3576">
                  <c:v>4983.9198019784462</c:v>
                </c:pt>
                <c:pt idx="3577">
                  <c:v>7911.1059442718661</c:v>
                </c:pt>
                <c:pt idx="3578">
                  <c:v>10064.521182444398</c:v>
                </c:pt>
                <c:pt idx="3579">
                  <c:v>8393.8181863615955</c:v>
                </c:pt>
                <c:pt idx="3580">
                  <c:v>5490.2945603271974</c:v>
                </c:pt>
                <c:pt idx="3581">
                  <c:v>6652.6778125532019</c:v>
                </c:pt>
                <c:pt idx="3582">
                  <c:v>4652.477107736805</c:v>
                </c:pt>
                <c:pt idx="3583">
                  <c:v>7144.0938361093804</c:v>
                </c:pt>
                <c:pt idx="3584">
                  <c:v>4768.749126857012</c:v>
                </c:pt>
                <c:pt idx="3585">
                  <c:v>3918.3143028772147</c:v>
                </c:pt>
                <c:pt idx="3586">
                  <c:v>5108.672187941117</c:v>
                </c:pt>
                <c:pt idx="3587">
                  <c:v>6431.1305980258221</c:v>
                </c:pt>
                <c:pt idx="3588">
                  <c:v>5290.4897252764204</c:v>
                </c:pt>
                <c:pt idx="3589">
                  <c:v>5499.3982250627214</c:v>
                </c:pt>
                <c:pt idx="3590">
                  <c:v>7492.2188642632118</c:v>
                </c:pt>
                <c:pt idx="3591">
                  <c:v>4206.9751178511206</c:v>
                </c:pt>
                <c:pt idx="3592">
                  <c:v>6077.0929698232203</c:v>
                </c:pt>
                <c:pt idx="3593">
                  <c:v>7623.4545777917583</c:v>
                </c:pt>
                <c:pt idx="3594">
                  <c:v>5369.6077182003355</c:v>
                </c:pt>
                <c:pt idx="3595">
                  <c:v>4044.9761505075849</c:v>
                </c:pt>
                <c:pt idx="3596">
                  <c:v>8833.7373277211464</c:v>
                </c:pt>
                <c:pt idx="3597">
                  <c:v>9372.6199053779983</c:v>
                </c:pt>
                <c:pt idx="3598">
                  <c:v>4162.2135457612394</c:v>
                </c:pt>
                <c:pt idx="3599">
                  <c:v>4301.0286696764906</c:v>
                </c:pt>
                <c:pt idx="3600">
                  <c:v>4367.4492007563767</c:v>
                </c:pt>
                <c:pt idx="3601">
                  <c:v>5337.693363910028</c:v>
                </c:pt>
                <c:pt idx="3602">
                  <c:v>4971.5189582156809</c:v>
                </c:pt>
                <c:pt idx="3603">
                  <c:v>5856.7079396368035</c:v>
                </c:pt>
                <c:pt idx="3604">
                  <c:v>5193.721802489059</c:v>
                </c:pt>
                <c:pt idx="3605">
                  <c:v>6649.060858885714</c:v>
                </c:pt>
                <c:pt idx="3606">
                  <c:v>4871.7543068867899</c:v>
                </c:pt>
                <c:pt idx="3607">
                  <c:v>5592.66902871003</c:v>
                </c:pt>
                <c:pt idx="3608">
                  <c:v>3371.4350838078012</c:v>
                </c:pt>
                <c:pt idx="3609">
                  <c:v>3622.7953785282893</c:v>
                </c:pt>
                <c:pt idx="3610">
                  <c:v>5988.0048737652951</c:v>
                </c:pt>
                <c:pt idx="3611">
                  <c:v>4097.6957869069565</c:v>
                </c:pt>
                <c:pt idx="3612">
                  <c:v>4037.2237821482609</c:v>
                </c:pt>
                <c:pt idx="3613">
                  <c:v>5165.9487249330114</c:v>
                </c:pt>
                <c:pt idx="3614">
                  <c:v>5192.7247202797207</c:v>
                </c:pt>
                <c:pt idx="3615">
                  <c:v>5558.3011335265601</c:v>
                </c:pt>
                <c:pt idx="3616">
                  <c:v>5071.6302403765349</c:v>
                </c:pt>
                <c:pt idx="3617">
                  <c:v>5087.7959708526769</c:v>
                </c:pt>
                <c:pt idx="3618">
                  <c:v>5991.3050405694348</c:v>
                </c:pt>
                <c:pt idx="3619">
                  <c:v>4727.8921058097549</c:v>
                </c:pt>
                <c:pt idx="3620">
                  <c:v>5663.9082510642893</c:v>
                </c:pt>
                <c:pt idx="3621">
                  <c:v>6082.3793224014098</c:v>
                </c:pt>
                <c:pt idx="3622">
                  <c:v>4072.1963203849627</c:v>
                </c:pt>
                <c:pt idx="3623">
                  <c:v>3984.0434146341468</c:v>
                </c:pt>
                <c:pt idx="3624">
                  <c:v>3948.3821873291699</c:v>
                </c:pt>
                <c:pt idx="3625">
                  <c:v>5426.2715336524579</c:v>
                </c:pt>
                <c:pt idx="3626">
                  <c:v>3990.7816929406872</c:v>
                </c:pt>
                <c:pt idx="3627">
                  <c:v>4526.9418459966982</c:v>
                </c:pt>
                <c:pt idx="3628">
                  <c:v>4152.6479297364422</c:v>
                </c:pt>
                <c:pt idx="3629">
                  <c:v>5429.9287743758723</c:v>
                </c:pt>
                <c:pt idx="3630">
                  <c:v>5231.4994307935876</c:v>
                </c:pt>
                <c:pt idx="3631">
                  <c:v>5282.6121187335093</c:v>
                </c:pt>
                <c:pt idx="3632">
                  <c:v>5063.5918924397647</c:v>
                </c:pt>
                <c:pt idx="3633">
                  <c:v>5055.5226050670644</c:v>
                </c:pt>
                <c:pt idx="3634">
                  <c:v>4971.2198018901481</c:v>
                </c:pt>
                <c:pt idx="3635">
                  <c:v>5553.8754389314308</c:v>
                </c:pt>
                <c:pt idx="3636">
                  <c:v>7804.7521784492264</c:v>
                </c:pt>
                <c:pt idx="3637">
                  <c:v>5351.2293320407671</c:v>
                </c:pt>
                <c:pt idx="3638">
                  <c:v>4111.5272475398151</c:v>
                </c:pt>
                <c:pt idx="3639">
                  <c:v>3954.5677451645629</c:v>
                </c:pt>
                <c:pt idx="3640">
                  <c:v>4049.8695624089332</c:v>
                </c:pt>
                <c:pt idx="3641">
                  <c:v>3914.5717814207669</c:v>
                </c:pt>
                <c:pt idx="3642">
                  <c:v>4984.2877795684917</c:v>
                </c:pt>
                <c:pt idx="3643">
                  <c:v>4909.1642888795986</c:v>
                </c:pt>
                <c:pt idx="3644">
                  <c:v>8020.594288303887</c:v>
                </c:pt>
                <c:pt idx="3645">
                  <c:v>5599.8597020268508</c:v>
                </c:pt>
                <c:pt idx="3646">
                  <c:v>6330.1250514495378</c:v>
                </c:pt>
                <c:pt idx="3647">
                  <c:v>4565.0830747879581</c:v>
                </c:pt>
                <c:pt idx="3648">
                  <c:v>5922.7365950799349</c:v>
                </c:pt>
                <c:pt idx="3649">
                  <c:v>4249.9573164088242</c:v>
                </c:pt>
                <c:pt idx="3650">
                  <c:v>5651.482237905424</c:v>
                </c:pt>
                <c:pt idx="3651">
                  <c:v>4349.031373332532</c:v>
                </c:pt>
                <c:pt idx="3652">
                  <c:v>5204.3983265397292</c:v>
                </c:pt>
                <c:pt idx="3653">
                  <c:v>5109.4822551550787</c:v>
                </c:pt>
                <c:pt idx="3654">
                  <c:v>4886.4613196531845</c:v>
                </c:pt>
                <c:pt idx="3655">
                  <c:v>4719.1338791423004</c:v>
                </c:pt>
                <c:pt idx="3656">
                  <c:v>5791.0032055731535</c:v>
                </c:pt>
                <c:pt idx="3657">
                  <c:v>6896.3601567421911</c:v>
                </c:pt>
                <c:pt idx="3658">
                  <c:v>5330.560074964802</c:v>
                </c:pt>
                <c:pt idx="3659">
                  <c:v>5135.1236093694451</c:v>
                </c:pt>
                <c:pt idx="3660">
                  <c:v>3941.665637848103</c:v>
                </c:pt>
                <c:pt idx="3661">
                  <c:v>4144.9753975812255</c:v>
                </c:pt>
                <c:pt idx="3662">
                  <c:v>4314.4271155001543</c:v>
                </c:pt>
                <c:pt idx="3663">
                  <c:v>5845.426308537044</c:v>
                </c:pt>
                <c:pt idx="3664">
                  <c:v>4024.3794032519868</c:v>
                </c:pt>
                <c:pt idx="3665">
                  <c:v>6436.819353794519</c:v>
                </c:pt>
                <c:pt idx="3666">
                  <c:v>3725.9201407336895</c:v>
                </c:pt>
                <c:pt idx="3667">
                  <c:v>6648.9821780255188</c:v>
                </c:pt>
                <c:pt idx="3668">
                  <c:v>5005.4719783786259</c:v>
                </c:pt>
                <c:pt idx="3669">
                  <c:v>4689.3211511457785</c:v>
                </c:pt>
                <c:pt idx="3670">
                  <c:v>5949.2888273944518</c:v>
                </c:pt>
                <c:pt idx="3671">
                  <c:v>4625.0753815950329</c:v>
                </c:pt>
                <c:pt idx="3672">
                  <c:v>6737.1455055724909</c:v>
                </c:pt>
                <c:pt idx="3673">
                  <c:v>3947.773846032735</c:v>
                </c:pt>
                <c:pt idx="3674">
                  <c:v>5296.6048708588032</c:v>
                </c:pt>
                <c:pt idx="3675">
                  <c:v>6150.9698270578792</c:v>
                </c:pt>
                <c:pt idx="3676">
                  <c:v>5025.9082180978758</c:v>
                </c:pt>
                <c:pt idx="3677">
                  <c:v>5625.0513969294061</c:v>
                </c:pt>
                <c:pt idx="3678">
                  <c:v>5188.91613928273</c:v>
                </c:pt>
                <c:pt idx="3679">
                  <c:v>4384.3050256122769</c:v>
                </c:pt>
                <c:pt idx="3680">
                  <c:v>6084.1506305042612</c:v>
                </c:pt>
                <c:pt idx="3681">
                  <c:v>3778.06328273296</c:v>
                </c:pt>
                <c:pt idx="3682">
                  <c:v>5137.831691604365</c:v>
                </c:pt>
                <c:pt idx="3683">
                  <c:v>5594.8327487047254</c:v>
                </c:pt>
                <c:pt idx="3684">
                  <c:v>4924.5256268992744</c:v>
                </c:pt>
                <c:pt idx="3685">
                  <c:v>5692.082653942397</c:v>
                </c:pt>
                <c:pt idx="3686">
                  <c:v>7200.0478969107908</c:v>
                </c:pt>
                <c:pt idx="3687">
                  <c:v>4896.7194742415049</c:v>
                </c:pt>
                <c:pt idx="3688">
                  <c:v>6179.8626899046276</c:v>
                </c:pt>
                <c:pt idx="3689">
                  <c:v>7092.2082703228807</c:v>
                </c:pt>
                <c:pt idx="3690">
                  <c:v>4884.6432375790428</c:v>
                </c:pt>
                <c:pt idx="3691">
                  <c:v>3885.6719608659632</c:v>
                </c:pt>
                <c:pt idx="3692">
                  <c:v>6911.9066801048275</c:v>
                </c:pt>
                <c:pt idx="3693">
                  <c:v>5129.8914488357332</c:v>
                </c:pt>
                <c:pt idx="3694">
                  <c:v>5589.9047763392118</c:v>
                </c:pt>
                <c:pt idx="3695">
                  <c:v>5182.8407596898278</c:v>
                </c:pt>
                <c:pt idx="3696">
                  <c:v>5371.8193483118412</c:v>
                </c:pt>
                <c:pt idx="3697">
                  <c:v>5221.7253931502773</c:v>
                </c:pt>
                <c:pt idx="3698">
                  <c:v>4947.9778016361288</c:v>
                </c:pt>
                <c:pt idx="3699">
                  <c:v>4928.8990939106679</c:v>
                </c:pt>
                <c:pt idx="3700">
                  <c:v>4773.4253136530679</c:v>
                </c:pt>
                <c:pt idx="3701">
                  <c:v>4604.7892023575632</c:v>
                </c:pt>
                <c:pt idx="3702">
                  <c:v>3865.7547904320109</c:v>
                </c:pt>
                <c:pt idx="3703">
                  <c:v>3996.3030199499458</c:v>
                </c:pt>
                <c:pt idx="3704">
                  <c:v>4953.3841307744133</c:v>
                </c:pt>
                <c:pt idx="3705">
                  <c:v>3781.8538063056767</c:v>
                </c:pt>
                <c:pt idx="3706">
                  <c:v>5475.2078312621516</c:v>
                </c:pt>
                <c:pt idx="3707">
                  <c:v>4485.9417778150446</c:v>
                </c:pt>
                <c:pt idx="3708">
                  <c:v>6003.3258480383975</c:v>
                </c:pt>
                <c:pt idx="3709">
                  <c:v>5486.1766493372006</c:v>
                </c:pt>
                <c:pt idx="3710">
                  <c:v>4478.3454564125577</c:v>
                </c:pt>
                <c:pt idx="3711">
                  <c:v>6279.3168736753114</c:v>
                </c:pt>
                <c:pt idx="3712">
                  <c:v>4552.8956273561807</c:v>
                </c:pt>
                <c:pt idx="3713">
                  <c:v>5944.0355778677549</c:v>
                </c:pt>
                <c:pt idx="3714">
                  <c:v>7666.8467442691554</c:v>
                </c:pt>
                <c:pt idx="3715">
                  <c:v>7292.4144024813231</c:v>
                </c:pt>
                <c:pt idx="3716">
                  <c:v>4353.610044008662</c:v>
                </c:pt>
                <c:pt idx="3717">
                  <c:v>4550.7621359223313</c:v>
                </c:pt>
                <c:pt idx="3718">
                  <c:v>3681.4300517325059</c:v>
                </c:pt>
                <c:pt idx="3719">
                  <c:v>4674.1923649178898</c:v>
                </c:pt>
                <c:pt idx="3720">
                  <c:v>6044.4874412321333</c:v>
                </c:pt>
                <c:pt idx="3721">
                  <c:v>6166.4807590560995</c:v>
                </c:pt>
                <c:pt idx="3722">
                  <c:v>4975.4004848254681</c:v>
                </c:pt>
                <c:pt idx="3723">
                  <c:v>4825.1193794379878</c:v>
                </c:pt>
                <c:pt idx="3724">
                  <c:v>4747.7657839591893</c:v>
                </c:pt>
                <c:pt idx="3725">
                  <c:v>5925.686246676365</c:v>
                </c:pt>
                <c:pt idx="3726">
                  <c:v>5063.1531147693449</c:v>
                </c:pt>
                <c:pt idx="3727">
                  <c:v>4800.8999843063393</c:v>
                </c:pt>
                <c:pt idx="3728">
                  <c:v>6620.4627287073936</c:v>
                </c:pt>
                <c:pt idx="3729">
                  <c:v>8054.1506587182394</c:v>
                </c:pt>
                <c:pt idx="3730">
                  <c:v>4053.9184936554752</c:v>
                </c:pt>
                <c:pt idx="3731">
                  <c:v>4425.7506026416231</c:v>
                </c:pt>
                <c:pt idx="3732">
                  <c:v>3750.8155222562964</c:v>
                </c:pt>
                <c:pt idx="3733">
                  <c:v>5816.992159103519</c:v>
                </c:pt>
                <c:pt idx="3734">
                  <c:v>3923.1653163800675</c:v>
                </c:pt>
                <c:pt idx="3735">
                  <c:v>7173.7306581601442</c:v>
                </c:pt>
                <c:pt idx="3736">
                  <c:v>9919.3099182338046</c:v>
                </c:pt>
                <c:pt idx="3737">
                  <c:v>5361.9957138015207</c:v>
                </c:pt>
                <c:pt idx="3738">
                  <c:v>5020.1152380678568</c:v>
                </c:pt>
                <c:pt idx="3739">
                  <c:v>4458.1893640379576</c:v>
                </c:pt>
                <c:pt idx="3740">
                  <c:v>6190.029038592028</c:v>
                </c:pt>
                <c:pt idx="3741">
                  <c:v>3734.3368583040756</c:v>
                </c:pt>
                <c:pt idx="3742">
                  <c:v>8451.0503628442966</c:v>
                </c:pt>
                <c:pt idx="3743">
                  <c:v>10656.023344955072</c:v>
                </c:pt>
                <c:pt idx="3744">
                  <c:v>4259.7450711102756</c:v>
                </c:pt>
                <c:pt idx="3745">
                  <c:v>4620.9324897480965</c:v>
                </c:pt>
                <c:pt idx="3746">
                  <c:v>6456.5552322737194</c:v>
                </c:pt>
                <c:pt idx="3747">
                  <c:v>4727.8637023593456</c:v>
                </c:pt>
                <c:pt idx="3748">
                  <c:v>6533.9689672829045</c:v>
                </c:pt>
                <c:pt idx="3749">
                  <c:v>6156.2559609042964</c:v>
                </c:pt>
                <c:pt idx="3750">
                  <c:v>4824.9565804461881</c:v>
                </c:pt>
                <c:pt idx="3751">
                  <c:v>4659.0633807775566</c:v>
                </c:pt>
                <c:pt idx="3752">
                  <c:v>5946.7077357321969</c:v>
                </c:pt>
                <c:pt idx="3753">
                  <c:v>6989.2467397031869</c:v>
                </c:pt>
                <c:pt idx="3754">
                  <c:v>3790.5320885188617</c:v>
                </c:pt>
                <c:pt idx="3755">
                  <c:v>7155.7998487990626</c:v>
                </c:pt>
                <c:pt idx="3756">
                  <c:v>4722.5083753501676</c:v>
                </c:pt>
                <c:pt idx="3757">
                  <c:v>6113.2268606714842</c:v>
                </c:pt>
                <c:pt idx="3758">
                  <c:v>4953.4940677639224</c:v>
                </c:pt>
                <c:pt idx="3759">
                  <c:v>4700.9707055504305</c:v>
                </c:pt>
                <c:pt idx="3760">
                  <c:v>5229.6995435241388</c:v>
                </c:pt>
                <c:pt idx="3761">
                  <c:v>3427.6720116367374</c:v>
                </c:pt>
                <c:pt idx="3762">
                  <c:v>6763.4452310220586</c:v>
                </c:pt>
                <c:pt idx="3763">
                  <c:v>3808.1415023717618</c:v>
                </c:pt>
                <c:pt idx="3764">
                  <c:v>7321.3696555913348</c:v>
                </c:pt>
                <c:pt idx="3765">
                  <c:v>7342.1313136681656</c:v>
                </c:pt>
                <c:pt idx="3766">
                  <c:v>6118.0374418467018</c:v>
                </c:pt>
                <c:pt idx="3767">
                  <c:v>4427.8050546709437</c:v>
                </c:pt>
                <c:pt idx="3768">
                  <c:v>5645.6675499568455</c:v>
                </c:pt>
                <c:pt idx="3769">
                  <c:v>4486.3116157075619</c:v>
                </c:pt>
                <c:pt idx="3770">
                  <c:v>7487.0771800588154</c:v>
                </c:pt>
                <c:pt idx="3771">
                  <c:v>5333.3234163526477</c:v>
                </c:pt>
                <c:pt idx="3772">
                  <c:v>7341.60776981647</c:v>
                </c:pt>
                <c:pt idx="3773">
                  <c:v>5930.8574762970038</c:v>
                </c:pt>
                <c:pt idx="3774">
                  <c:v>4408.3119580877528</c:v>
                </c:pt>
                <c:pt idx="3775">
                  <c:v>4566.6150325401359</c:v>
                </c:pt>
                <c:pt idx="3776">
                  <c:v>6054.6737826020681</c:v>
                </c:pt>
                <c:pt idx="3777">
                  <c:v>5904.4869171852852</c:v>
                </c:pt>
                <c:pt idx="3778">
                  <c:v>4279.8051300317211</c:v>
                </c:pt>
                <c:pt idx="3779">
                  <c:v>5341.6289045751037</c:v>
                </c:pt>
                <c:pt idx="3780">
                  <c:v>5017.3789357151954</c:v>
                </c:pt>
                <c:pt idx="3781">
                  <c:v>4533.8607203125703</c:v>
                </c:pt>
                <c:pt idx="3782">
                  <c:v>4662.8256504369747</c:v>
                </c:pt>
                <c:pt idx="3783">
                  <c:v>4439.9701223290585</c:v>
                </c:pt>
                <c:pt idx="3784">
                  <c:v>4203.9275652037368</c:v>
                </c:pt>
                <c:pt idx="3785">
                  <c:v>4069.8485208711436</c:v>
                </c:pt>
                <c:pt idx="3786">
                  <c:v>7910.1703792469516</c:v>
                </c:pt>
                <c:pt idx="3787">
                  <c:v>5530.201835703494</c:v>
                </c:pt>
                <c:pt idx="3788">
                  <c:v>5663.1476874734044</c:v>
                </c:pt>
                <c:pt idx="3789">
                  <c:v>7303.289421630825</c:v>
                </c:pt>
                <c:pt idx="3790">
                  <c:v>6244.8230173661377</c:v>
                </c:pt>
                <c:pt idx="3791">
                  <c:v>5257.4427235661233</c:v>
                </c:pt>
                <c:pt idx="3792">
                  <c:v>4838.3556890763039</c:v>
                </c:pt>
                <c:pt idx="3793">
                  <c:v>4148.6816967081841</c:v>
                </c:pt>
                <c:pt idx="3794">
                  <c:v>3634.0606713199081</c:v>
                </c:pt>
                <c:pt idx="3795">
                  <c:v>4348.7680528960618</c:v>
                </c:pt>
                <c:pt idx="3796">
                  <c:v>3623.7749745976544</c:v>
                </c:pt>
                <c:pt idx="3797">
                  <c:v>6258.3145470954614</c:v>
                </c:pt>
                <c:pt idx="3798">
                  <c:v>6494.6183866864412</c:v>
                </c:pt>
                <c:pt idx="3799">
                  <c:v>6513.1467349237428</c:v>
                </c:pt>
                <c:pt idx="3800">
                  <c:v>5259.615479296488</c:v>
                </c:pt>
                <c:pt idx="3801">
                  <c:v>8037.1432554007952</c:v>
                </c:pt>
                <c:pt idx="3802">
                  <c:v>5302.0471216923033</c:v>
                </c:pt>
                <c:pt idx="3803">
                  <c:v>6168.6982318033379</c:v>
                </c:pt>
                <c:pt idx="3804">
                  <c:v>4417.3077951989344</c:v>
                </c:pt>
                <c:pt idx="3805">
                  <c:v>5840.3556494069881</c:v>
                </c:pt>
                <c:pt idx="3806">
                  <c:v>4499.9159572960953</c:v>
                </c:pt>
                <c:pt idx="3807">
                  <c:v>3920.8045584736642</c:v>
                </c:pt>
                <c:pt idx="3808">
                  <c:v>7469.1576364095108</c:v>
                </c:pt>
                <c:pt idx="3809">
                  <c:v>4679.3177959629029</c:v>
                </c:pt>
                <c:pt idx="3810">
                  <c:v>5475.2624316384872</c:v>
                </c:pt>
                <c:pt idx="3811">
                  <c:v>4558.6374360339314</c:v>
                </c:pt>
                <c:pt idx="3812">
                  <c:v>5638.9429339841945</c:v>
                </c:pt>
                <c:pt idx="3813">
                  <c:v>4488.860364053201</c:v>
                </c:pt>
                <c:pt idx="3814">
                  <c:v>4975.2708650242503</c:v>
                </c:pt>
                <c:pt idx="3815">
                  <c:v>4125.3346639131723</c:v>
                </c:pt>
                <c:pt idx="3816">
                  <c:v>4298.1209031771341</c:v>
                </c:pt>
                <c:pt idx="3817">
                  <c:v>4397.5814347939777</c:v>
                </c:pt>
                <c:pt idx="3818">
                  <c:v>4723.0822877291503</c:v>
                </c:pt>
                <c:pt idx="3819">
                  <c:v>4717.3064177215192</c:v>
                </c:pt>
                <c:pt idx="3820">
                  <c:v>5853.5895286653913</c:v>
                </c:pt>
                <c:pt idx="3821">
                  <c:v>5842.5591677456459</c:v>
                </c:pt>
                <c:pt idx="3822">
                  <c:v>4937.7449843710192</c:v>
                </c:pt>
                <c:pt idx="3823">
                  <c:v>4947.8055231378503</c:v>
                </c:pt>
                <c:pt idx="3824">
                  <c:v>4925.9040278643297</c:v>
                </c:pt>
                <c:pt idx="3825">
                  <c:v>4520.158124417092</c:v>
                </c:pt>
                <c:pt idx="3826">
                  <c:v>7557.6317259347898</c:v>
                </c:pt>
                <c:pt idx="3827">
                  <c:v>3669.2931138485592</c:v>
                </c:pt>
                <c:pt idx="3828">
                  <c:v>4187.0280957316463</c:v>
                </c:pt>
                <c:pt idx="3829">
                  <c:v>6368.4968232418478</c:v>
                </c:pt>
                <c:pt idx="3830">
                  <c:v>5792.5431337127111</c:v>
                </c:pt>
                <c:pt idx="3831">
                  <c:v>4551.6365073260604</c:v>
                </c:pt>
                <c:pt idx="3832">
                  <c:v>8260.7607228604047</c:v>
                </c:pt>
                <c:pt idx="3833">
                  <c:v>5721.4917292177806</c:v>
                </c:pt>
                <c:pt idx="3834">
                  <c:v>3959.5468311965014</c:v>
                </c:pt>
                <c:pt idx="3835">
                  <c:v>5247.2633645659944</c:v>
                </c:pt>
                <c:pt idx="3836">
                  <c:v>3646.8890771642637</c:v>
                </c:pt>
                <c:pt idx="3837">
                  <c:v>5322.8996479688676</c:v>
                </c:pt>
                <c:pt idx="3838">
                  <c:v>3563.926252749176</c:v>
                </c:pt>
                <c:pt idx="3839">
                  <c:v>9385.9012725766515</c:v>
                </c:pt>
                <c:pt idx="3840">
                  <c:v>5744.6157224449507</c:v>
                </c:pt>
                <c:pt idx="3841">
                  <c:v>4412.4932293808406</c:v>
                </c:pt>
                <c:pt idx="3842">
                  <c:v>4669.1417365478283</c:v>
                </c:pt>
                <c:pt idx="3843">
                  <c:v>4610.1973524966588</c:v>
                </c:pt>
                <c:pt idx="3844">
                  <c:v>5891.0021256843547</c:v>
                </c:pt>
                <c:pt idx="3845">
                  <c:v>6011.1387893012816</c:v>
                </c:pt>
                <c:pt idx="3846">
                  <c:v>5999.5338198420704</c:v>
                </c:pt>
                <c:pt idx="3847">
                  <c:v>7292.0531276646025</c:v>
                </c:pt>
                <c:pt idx="3848">
                  <c:v>3760.016839204543</c:v>
                </c:pt>
                <c:pt idx="3849">
                  <c:v>3725.9201407336895</c:v>
                </c:pt>
                <c:pt idx="3850">
                  <c:v>4731.6084576836647</c:v>
                </c:pt>
                <c:pt idx="3851">
                  <c:v>6461.018841847369</c:v>
                </c:pt>
                <c:pt idx="3852">
                  <c:v>4193.3811156706251</c:v>
                </c:pt>
                <c:pt idx="3853">
                  <c:v>5571.7144727216828</c:v>
                </c:pt>
                <c:pt idx="3854">
                  <c:v>7093.5818558763913</c:v>
                </c:pt>
                <c:pt idx="3855">
                  <c:v>5446.4194522374955</c:v>
                </c:pt>
                <c:pt idx="3856">
                  <c:v>6014.2028739255511</c:v>
                </c:pt>
                <c:pt idx="3857">
                  <c:v>5302.7989167034548</c:v>
                </c:pt>
                <c:pt idx="3858">
                  <c:v>4564.0917129998479</c:v>
                </c:pt>
                <c:pt idx="3859">
                  <c:v>3433.3715159715171</c:v>
                </c:pt>
                <c:pt idx="3860">
                  <c:v>6089.02385365795</c:v>
                </c:pt>
                <c:pt idx="3861">
                  <c:v>6900.3021770548239</c:v>
                </c:pt>
                <c:pt idx="3862">
                  <c:v>4222.7131374722994</c:v>
                </c:pt>
                <c:pt idx="3863">
                  <c:v>5834.4822527355636</c:v>
                </c:pt>
                <c:pt idx="3864">
                  <c:v>6762.8297067444228</c:v>
                </c:pt>
                <c:pt idx="3865">
                  <c:v>4775.8493811818298</c:v>
                </c:pt>
                <c:pt idx="3866">
                  <c:v>5382.1227384350659</c:v>
                </c:pt>
                <c:pt idx="3867">
                  <c:v>4516.3495778761517</c:v>
                </c:pt>
                <c:pt idx="3868">
                  <c:v>5806.8791763907502</c:v>
                </c:pt>
                <c:pt idx="3869">
                  <c:v>5545.2756700258278</c:v>
                </c:pt>
                <c:pt idx="3870">
                  <c:v>4871.1487847204835</c:v>
                </c:pt>
                <c:pt idx="3871">
                  <c:v>4448.7326105110633</c:v>
                </c:pt>
                <c:pt idx="3872">
                  <c:v>3588.7030273662417</c:v>
                </c:pt>
                <c:pt idx="3873">
                  <c:v>4063.1960441560959</c:v>
                </c:pt>
                <c:pt idx="3874">
                  <c:v>4235.3196758689573</c:v>
                </c:pt>
                <c:pt idx="3875">
                  <c:v>3956.1726207583911</c:v>
                </c:pt>
                <c:pt idx="3876">
                  <c:v>3748.0932524105442</c:v>
                </c:pt>
                <c:pt idx="3877">
                  <c:v>5977.4843712508537</c:v>
                </c:pt>
                <c:pt idx="3878">
                  <c:v>5699.2139401853838</c:v>
                </c:pt>
                <c:pt idx="3879">
                  <c:v>3895.5195364689816</c:v>
                </c:pt>
                <c:pt idx="3880">
                  <c:v>3938.9214482502439</c:v>
                </c:pt>
                <c:pt idx="3881">
                  <c:v>4049.8695624089332</c:v>
                </c:pt>
                <c:pt idx="3882">
                  <c:v>3914.5717814207669</c:v>
                </c:pt>
                <c:pt idx="3883">
                  <c:v>4069.4639531115763</c:v>
                </c:pt>
                <c:pt idx="3884">
                  <c:v>4549.2846502835537</c:v>
                </c:pt>
                <c:pt idx="3885">
                  <c:v>5370.7953198948408</c:v>
                </c:pt>
                <c:pt idx="3886">
                  <c:v>4294.7315243679286</c:v>
                </c:pt>
                <c:pt idx="3887">
                  <c:v>5795.2292919483425</c:v>
                </c:pt>
                <c:pt idx="3888">
                  <c:v>5288.8635195187053</c:v>
                </c:pt>
                <c:pt idx="3889">
                  <c:v>4223.5588945290483</c:v>
                </c:pt>
                <c:pt idx="3890">
                  <c:v>5357.6872404503692</c:v>
                </c:pt>
                <c:pt idx="3891">
                  <c:v>4000.9454649285817</c:v>
                </c:pt>
                <c:pt idx="3892">
                  <c:v>7179.3134948227507</c:v>
                </c:pt>
                <c:pt idx="3893">
                  <c:v>3849.0540287088015</c:v>
                </c:pt>
                <c:pt idx="3894">
                  <c:v>4119.0707229231703</c:v>
                </c:pt>
                <c:pt idx="3895">
                  <c:v>3414.3644786903246</c:v>
                </c:pt>
                <c:pt idx="3896">
                  <c:v>5345.8417584365416</c:v>
                </c:pt>
                <c:pt idx="3897">
                  <c:v>7376.9540441773588</c:v>
                </c:pt>
                <c:pt idx="3898">
                  <c:v>4823.2214716374974</c:v>
                </c:pt>
                <c:pt idx="3899">
                  <c:v>4674.9886660007942</c:v>
                </c:pt>
                <c:pt idx="3900">
                  <c:v>3953.1979947710638</c:v>
                </c:pt>
                <c:pt idx="3901">
                  <c:v>4334.6771460957289</c:v>
                </c:pt>
                <c:pt idx="3902">
                  <c:v>4488.0685287786337</c:v>
                </c:pt>
                <c:pt idx="3903">
                  <c:v>4880.9782410047601</c:v>
                </c:pt>
                <c:pt idx="3904">
                  <c:v>5199.6496773894669</c:v>
                </c:pt>
                <c:pt idx="3905">
                  <c:v>4511.469029299893</c:v>
                </c:pt>
                <c:pt idx="3906">
                  <c:v>4469.4339849624057</c:v>
                </c:pt>
                <c:pt idx="3907">
                  <c:v>4800.9916714406772</c:v>
                </c:pt>
                <c:pt idx="3908">
                  <c:v>3997.477651477147</c:v>
                </c:pt>
                <c:pt idx="3909">
                  <c:v>5584.2758504655385</c:v>
                </c:pt>
                <c:pt idx="3910">
                  <c:v>6330.9583452143606</c:v>
                </c:pt>
                <c:pt idx="3911">
                  <c:v>9068.5185352149347</c:v>
                </c:pt>
                <c:pt idx="3912">
                  <c:v>4648.7251661560449</c:v>
                </c:pt>
                <c:pt idx="3913">
                  <c:v>4285.1116923491581</c:v>
                </c:pt>
                <c:pt idx="3914">
                  <c:v>8400.3551907502824</c:v>
                </c:pt>
                <c:pt idx="3915">
                  <c:v>5008.8148567364196</c:v>
                </c:pt>
                <c:pt idx="3916">
                  <c:v>6463.9436293570498</c:v>
                </c:pt>
                <c:pt idx="3917">
                  <c:v>4454.8424085106999</c:v>
                </c:pt>
                <c:pt idx="3918">
                  <c:v>4380.2239483037156</c:v>
                </c:pt>
                <c:pt idx="3919">
                  <c:v>4163.2323682062333</c:v>
                </c:pt>
                <c:pt idx="3920">
                  <c:v>3449.1797083703973</c:v>
                </c:pt>
                <c:pt idx="3921">
                  <c:v>5086.2436787829092</c:v>
                </c:pt>
                <c:pt idx="3922">
                  <c:v>3613.3801744021171</c:v>
                </c:pt>
                <c:pt idx="3923">
                  <c:v>5747.6651162790704</c:v>
                </c:pt>
                <c:pt idx="3924">
                  <c:v>3798.7679128597556</c:v>
                </c:pt>
                <c:pt idx="3925">
                  <c:v>5721.3610085619403</c:v>
                </c:pt>
                <c:pt idx="3926">
                  <c:v>7026.019314420394</c:v>
                </c:pt>
                <c:pt idx="3927">
                  <c:v>4238.4283070730989</c:v>
                </c:pt>
                <c:pt idx="3928">
                  <c:v>4997.108890182747</c:v>
                </c:pt>
                <c:pt idx="3929">
                  <c:v>5997.5630865552539</c:v>
                </c:pt>
                <c:pt idx="3930">
                  <c:v>4272.5955792086579</c:v>
                </c:pt>
                <c:pt idx="3931">
                  <c:v>5563.0201077575857</c:v>
                </c:pt>
                <c:pt idx="3932">
                  <c:v>4448.6191546385517</c:v>
                </c:pt>
                <c:pt idx="3933">
                  <c:v>5169.1881298672843</c:v>
                </c:pt>
                <c:pt idx="3934">
                  <c:v>4884.0334737587036</c:v>
                </c:pt>
                <c:pt idx="3935">
                  <c:v>8941.3396523288338</c:v>
                </c:pt>
                <c:pt idx="3936">
                  <c:v>3461.3956184278131</c:v>
                </c:pt>
                <c:pt idx="3937">
                  <c:v>4908.2082495310678</c:v>
                </c:pt>
                <c:pt idx="3938">
                  <c:v>4419.6915123156296</c:v>
                </c:pt>
                <c:pt idx="3939">
                  <c:v>9665.6267912853655</c:v>
                </c:pt>
                <c:pt idx="3940">
                  <c:v>4218.5853309900403</c:v>
                </c:pt>
                <c:pt idx="3941">
                  <c:v>4734.5880973306266</c:v>
                </c:pt>
                <c:pt idx="3942">
                  <c:v>4892.1633715555909</c:v>
                </c:pt>
                <c:pt idx="3943">
                  <c:v>5490.8462548692269</c:v>
                </c:pt>
                <c:pt idx="3944">
                  <c:v>5129.0238035309767</c:v>
                </c:pt>
                <c:pt idx="3945">
                  <c:v>4202.258469974272</c:v>
                </c:pt>
                <c:pt idx="3946">
                  <c:v>4082.9456493121452</c:v>
                </c:pt>
                <c:pt idx="3947">
                  <c:v>4325.2788297567104</c:v>
                </c:pt>
                <c:pt idx="3948">
                  <c:v>4400.2986797506073</c:v>
                </c:pt>
                <c:pt idx="3949">
                  <c:v>7638.8386628060362</c:v>
                </c:pt>
                <c:pt idx="3950">
                  <c:v>3918.3143028772147</c:v>
                </c:pt>
                <c:pt idx="3951">
                  <c:v>4479.1612321725897</c:v>
                </c:pt>
                <c:pt idx="3952">
                  <c:v>4515.5314026542801</c:v>
                </c:pt>
                <c:pt idx="3953">
                  <c:v>3371.4350838078012</c:v>
                </c:pt>
                <c:pt idx="3954">
                  <c:v>4032.2752936182328</c:v>
                </c:pt>
                <c:pt idx="3955">
                  <c:v>4174.5742096923004</c:v>
                </c:pt>
                <c:pt idx="3956">
                  <c:v>5605.7578276220083</c:v>
                </c:pt>
                <c:pt idx="3957">
                  <c:v>5970.7478792241845</c:v>
                </c:pt>
                <c:pt idx="3958">
                  <c:v>7769.0613858762517</c:v>
                </c:pt>
                <c:pt idx="3959">
                  <c:v>5990.4466748330224</c:v>
                </c:pt>
                <c:pt idx="3960">
                  <c:v>5135.5503403931507</c:v>
                </c:pt>
                <c:pt idx="3961">
                  <c:v>5471.8698450783613</c:v>
                </c:pt>
                <c:pt idx="3962">
                  <c:v>4280.0077929006457</c:v>
                </c:pt>
                <c:pt idx="3963">
                  <c:v>7203.223500367455</c:v>
                </c:pt>
                <c:pt idx="3964">
                  <c:v>4389.7474426786566</c:v>
                </c:pt>
                <c:pt idx="3965">
                  <c:v>4168.3888172043016</c:v>
                </c:pt>
                <c:pt idx="3966">
                  <c:v>6135.2383535819235</c:v>
                </c:pt>
                <c:pt idx="3967">
                  <c:v>4179.4493998110565</c:v>
                </c:pt>
                <c:pt idx="3968">
                  <c:v>6959.5373789377372</c:v>
                </c:pt>
                <c:pt idx="3969">
                  <c:v>4973.5346213894891</c:v>
                </c:pt>
                <c:pt idx="3970">
                  <c:v>5393.5702340860953</c:v>
                </c:pt>
                <c:pt idx="3971">
                  <c:v>4782.7076658381839</c:v>
                </c:pt>
                <c:pt idx="3972">
                  <c:v>5914.3198443731335</c:v>
                </c:pt>
                <c:pt idx="3973">
                  <c:v>4676.4165792590911</c:v>
                </c:pt>
                <c:pt idx="3974">
                  <c:v>5893.6464414184356</c:v>
                </c:pt>
                <c:pt idx="3975">
                  <c:v>4276.7126526332322</c:v>
                </c:pt>
                <c:pt idx="3976">
                  <c:v>5533.7284752040387</c:v>
                </c:pt>
                <c:pt idx="3977">
                  <c:v>4869.4211011090556</c:v>
                </c:pt>
                <c:pt idx="3978">
                  <c:v>4358.9040485755313</c:v>
                </c:pt>
                <c:pt idx="3979">
                  <c:v>5621.9237352783812</c:v>
                </c:pt>
                <c:pt idx="3980">
                  <c:v>6612.5586755721952</c:v>
                </c:pt>
                <c:pt idx="3981">
                  <c:v>7278.420403078514</c:v>
                </c:pt>
                <c:pt idx="3982">
                  <c:v>4021.9698388729553</c:v>
                </c:pt>
                <c:pt idx="3983">
                  <c:v>7458.2618636720217</c:v>
                </c:pt>
                <c:pt idx="3984">
                  <c:v>4468.6758069411135</c:v>
                </c:pt>
                <c:pt idx="3985">
                  <c:v>4044.9761505075849</c:v>
                </c:pt>
                <c:pt idx="3986">
                  <c:v>4401.7096416709155</c:v>
                </c:pt>
                <c:pt idx="3987">
                  <c:v>4379.192359264498</c:v>
                </c:pt>
                <c:pt idx="3988">
                  <c:v>4698.515543956968</c:v>
                </c:pt>
                <c:pt idx="3989">
                  <c:v>5912.4227168325488</c:v>
                </c:pt>
                <c:pt idx="3990">
                  <c:v>6198.9001349174832</c:v>
                </c:pt>
                <c:pt idx="3991">
                  <c:v>5416.3384726745981</c:v>
                </c:pt>
                <c:pt idx="3992">
                  <c:v>5402.1330837371224</c:v>
                </c:pt>
                <c:pt idx="3993">
                  <c:v>4276.5906928532468</c:v>
                </c:pt>
                <c:pt idx="3994">
                  <c:v>4619.5195014205319</c:v>
                </c:pt>
                <c:pt idx="3995">
                  <c:v>5139.9416984241316</c:v>
                </c:pt>
                <c:pt idx="3996">
                  <c:v>6344.458693685956</c:v>
                </c:pt>
                <c:pt idx="3997">
                  <c:v>5340.7067312996523</c:v>
                </c:pt>
                <c:pt idx="3998">
                  <c:v>5582.9082820088342</c:v>
                </c:pt>
                <c:pt idx="3999">
                  <c:v>8060.6364672048994</c:v>
                </c:pt>
                <c:pt idx="4000">
                  <c:v>5283.8932685969321</c:v>
                </c:pt>
                <c:pt idx="4001">
                  <c:v>4482.2240844680327</c:v>
                </c:pt>
                <c:pt idx="4002">
                  <c:v>5466.8596762184798</c:v>
                </c:pt>
                <c:pt idx="4003">
                  <c:v>6013.183297554724</c:v>
                </c:pt>
                <c:pt idx="4004">
                  <c:v>5594.8382251221237</c:v>
                </c:pt>
                <c:pt idx="4005">
                  <c:v>4404.7550641034295</c:v>
                </c:pt>
                <c:pt idx="4006">
                  <c:v>6863.9950997443657</c:v>
                </c:pt>
                <c:pt idx="4007">
                  <c:v>4488.7615070276333</c:v>
                </c:pt>
                <c:pt idx="4008">
                  <c:v>3859.1599796244654</c:v>
                </c:pt>
                <c:pt idx="4009">
                  <c:v>4282.7678413868061</c:v>
                </c:pt>
                <c:pt idx="4010">
                  <c:v>4391.2708572219572</c:v>
                </c:pt>
                <c:pt idx="4011">
                  <c:v>4635.4492359685064</c:v>
                </c:pt>
                <c:pt idx="4012">
                  <c:v>4087.7771925858501</c:v>
                </c:pt>
                <c:pt idx="4013">
                  <c:v>6844.5763847197777</c:v>
                </c:pt>
                <c:pt idx="4014">
                  <c:v>4012.8626341780905</c:v>
                </c:pt>
                <c:pt idx="4015">
                  <c:v>3884.8854212650763</c:v>
                </c:pt>
                <c:pt idx="4016">
                  <c:v>3775.2525888301479</c:v>
                </c:pt>
                <c:pt idx="4017">
                  <c:v>6816.3739527615462</c:v>
                </c:pt>
                <c:pt idx="4018">
                  <c:v>5078.0093353129323</c:v>
                </c:pt>
                <c:pt idx="4019">
                  <c:v>4692.522371809222</c:v>
                </c:pt>
                <c:pt idx="4020">
                  <c:v>5182.7129496159405</c:v>
                </c:pt>
                <c:pt idx="4021">
                  <c:v>4262.0796320281415</c:v>
                </c:pt>
                <c:pt idx="4022">
                  <c:v>6481.3768313693636</c:v>
                </c:pt>
                <c:pt idx="4023">
                  <c:v>4444.9479306547837</c:v>
                </c:pt>
                <c:pt idx="4024">
                  <c:v>4238.9041117581819</c:v>
                </c:pt>
                <c:pt idx="4025">
                  <c:v>5255.7455387731497</c:v>
                </c:pt>
                <c:pt idx="4026">
                  <c:v>4626.3041198501878</c:v>
                </c:pt>
                <c:pt idx="4027">
                  <c:v>5808.6791994819077</c:v>
                </c:pt>
                <c:pt idx="4028">
                  <c:v>4838.63826760338</c:v>
                </c:pt>
                <c:pt idx="4029">
                  <c:v>4916.5936291524777</c:v>
                </c:pt>
                <c:pt idx="4030">
                  <c:v>4175.2710228340784</c:v>
                </c:pt>
                <c:pt idx="4031">
                  <c:v>6159.9249273398782</c:v>
                </c:pt>
                <c:pt idx="4032">
                  <c:v>5400.6296148770725</c:v>
                </c:pt>
                <c:pt idx="4033">
                  <c:v>5408.4257348384026</c:v>
                </c:pt>
                <c:pt idx="4034">
                  <c:v>5305.8864163316612</c:v>
                </c:pt>
                <c:pt idx="4035">
                  <c:v>4815.9613128432939</c:v>
                </c:pt>
                <c:pt idx="4036">
                  <c:v>7269.7784756154551</c:v>
                </c:pt>
                <c:pt idx="4037">
                  <c:v>5184.5807025238564</c:v>
                </c:pt>
                <c:pt idx="4038">
                  <c:v>6911.962352605341</c:v>
                </c:pt>
                <c:pt idx="4039">
                  <c:v>5015.0258612881726</c:v>
                </c:pt>
                <c:pt idx="4040">
                  <c:v>8676.3963813709797</c:v>
                </c:pt>
                <c:pt idx="4041">
                  <c:v>9264.9888133478562</c:v>
                </c:pt>
                <c:pt idx="4042">
                  <c:v>3863.2466867469884</c:v>
                </c:pt>
                <c:pt idx="4043">
                  <c:v>5633.7919775391538</c:v>
                </c:pt>
                <c:pt idx="4044">
                  <c:v>4835.3266412210369</c:v>
                </c:pt>
                <c:pt idx="4045">
                  <c:v>5316.0117672376227</c:v>
                </c:pt>
                <c:pt idx="4046">
                  <c:v>6547.8142916715806</c:v>
                </c:pt>
                <c:pt idx="4047">
                  <c:v>5124.5303317836742</c:v>
                </c:pt>
                <c:pt idx="4048">
                  <c:v>4151.9542753693295</c:v>
                </c:pt>
                <c:pt idx="4049">
                  <c:v>4096.6870879529333</c:v>
                </c:pt>
                <c:pt idx="4050">
                  <c:v>4183.6713899664737</c:v>
                </c:pt>
                <c:pt idx="4051">
                  <c:v>4020.5632038834951</c:v>
                </c:pt>
                <c:pt idx="4052">
                  <c:v>5696.3500194080543</c:v>
                </c:pt>
                <c:pt idx="4053">
                  <c:v>5791.5901270460117</c:v>
                </c:pt>
                <c:pt idx="4054">
                  <c:v>4162.2135457612394</c:v>
                </c:pt>
                <c:pt idx="4055">
                  <c:v>4071.8920353982298</c:v>
                </c:pt>
                <c:pt idx="4056">
                  <c:v>5069.7818760210721</c:v>
                </c:pt>
                <c:pt idx="4057">
                  <c:v>4215.8930286230761</c:v>
                </c:pt>
                <c:pt idx="4058">
                  <c:v>7697.4092612113318</c:v>
                </c:pt>
                <c:pt idx="4059">
                  <c:v>5112.3687844963661</c:v>
                </c:pt>
                <c:pt idx="4060">
                  <c:v>7195.7440119568182</c:v>
                </c:pt>
                <c:pt idx="4061">
                  <c:v>3768.6445560181819</c:v>
                </c:pt>
                <c:pt idx="4062">
                  <c:v>5939.2282884929546</c:v>
                </c:pt>
                <c:pt idx="4063">
                  <c:v>4803.9152553830027</c:v>
                </c:pt>
                <c:pt idx="4064">
                  <c:v>6159.597030887071</c:v>
                </c:pt>
                <c:pt idx="4065">
                  <c:v>4057.2601266833813</c:v>
                </c:pt>
                <c:pt idx="4066">
                  <c:v>3905.5634151376594</c:v>
                </c:pt>
                <c:pt idx="4067">
                  <c:v>3778.06328273296</c:v>
                </c:pt>
                <c:pt idx="4068">
                  <c:v>5025.4577918889727</c:v>
                </c:pt>
                <c:pt idx="4069">
                  <c:v>5249.0338680676959</c:v>
                </c:pt>
                <c:pt idx="4070">
                  <c:v>5495.862534623172</c:v>
                </c:pt>
                <c:pt idx="4071">
                  <c:v>5333.3682726977686</c:v>
                </c:pt>
                <c:pt idx="4072">
                  <c:v>5672.749089226978</c:v>
                </c:pt>
                <c:pt idx="4073">
                  <c:v>4010.1645531428762</c:v>
                </c:pt>
                <c:pt idx="4074">
                  <c:v>4263.5856816495971</c:v>
                </c:pt>
                <c:pt idx="4075">
                  <c:v>3747.6668632692681</c:v>
                </c:pt>
                <c:pt idx="4076">
                  <c:v>5241.5633061334838</c:v>
                </c:pt>
                <c:pt idx="4077">
                  <c:v>3978.0101084064418</c:v>
                </c:pt>
                <c:pt idx="4078">
                  <c:v>4074.7114171659637</c:v>
                </c:pt>
                <c:pt idx="4079">
                  <c:v>5733.0956627223422</c:v>
                </c:pt>
                <c:pt idx="4080">
                  <c:v>5534.6620091335635</c:v>
                </c:pt>
                <c:pt idx="4081">
                  <c:v>6242.5022427056865</c:v>
                </c:pt>
                <c:pt idx="4082">
                  <c:v>4725.8304710145649</c:v>
                </c:pt>
                <c:pt idx="4083">
                  <c:v>3763.8797580786782</c:v>
                </c:pt>
                <c:pt idx="4084">
                  <c:v>4144.9753975812255</c:v>
                </c:pt>
                <c:pt idx="4085">
                  <c:v>3631.2050827963872</c:v>
                </c:pt>
                <c:pt idx="4086">
                  <c:v>5403.6465224520316</c:v>
                </c:pt>
                <c:pt idx="4087">
                  <c:v>6526.5216983646787</c:v>
                </c:pt>
                <c:pt idx="4088">
                  <c:v>3904.81115913556</c:v>
                </c:pt>
                <c:pt idx="4089">
                  <c:v>3373.1310842840949</c:v>
                </c:pt>
                <c:pt idx="4090">
                  <c:v>5852.6873832826323</c:v>
                </c:pt>
                <c:pt idx="4091">
                  <c:v>5316.8631277099903</c:v>
                </c:pt>
                <c:pt idx="4092">
                  <c:v>6042.2104218012246</c:v>
                </c:pt>
                <c:pt idx="4093">
                  <c:v>3896.005128507039</c:v>
                </c:pt>
                <c:pt idx="4094">
                  <c:v>6056.7962317499823</c:v>
                </c:pt>
                <c:pt idx="4095">
                  <c:v>4359.7068814809927</c:v>
                </c:pt>
                <c:pt idx="4096">
                  <c:v>5199.1843399615764</c:v>
                </c:pt>
                <c:pt idx="4097">
                  <c:v>3794.4518987419092</c:v>
                </c:pt>
                <c:pt idx="4098">
                  <c:v>4349.031373332532</c:v>
                </c:pt>
                <c:pt idx="4099">
                  <c:v>4397.2644472135416</c:v>
                </c:pt>
                <c:pt idx="4100">
                  <c:v>3865.7547904320109</c:v>
                </c:pt>
                <c:pt idx="4101">
                  <c:v>4366.5781287186865</c:v>
                </c:pt>
                <c:pt idx="4102">
                  <c:v>5087.4699123443306</c:v>
                </c:pt>
                <c:pt idx="4103">
                  <c:v>6868.7043417818095</c:v>
                </c:pt>
                <c:pt idx="4104">
                  <c:v>4407.7022914524514</c:v>
                </c:pt>
                <c:pt idx="4105">
                  <c:v>4362.9973661977965</c:v>
                </c:pt>
                <c:pt idx="4106">
                  <c:v>3842.4262556772233</c:v>
                </c:pt>
                <c:pt idx="4107">
                  <c:v>5109.6310959085386</c:v>
                </c:pt>
                <c:pt idx="4108">
                  <c:v>3487.1998355841729</c:v>
                </c:pt>
                <c:pt idx="4109">
                  <c:v>6228.5861303899346</c:v>
                </c:pt>
                <c:pt idx="4110">
                  <c:v>5311.1777148960628</c:v>
                </c:pt>
                <c:pt idx="4111">
                  <c:v>8949.9870009232309</c:v>
                </c:pt>
                <c:pt idx="4112">
                  <c:v>4545.0066088184494</c:v>
                </c:pt>
                <c:pt idx="4113">
                  <c:v>3801.2567975337715</c:v>
                </c:pt>
                <c:pt idx="4114">
                  <c:v>5118.7944456584537</c:v>
                </c:pt>
                <c:pt idx="4115">
                  <c:v>4178.1597182022106</c:v>
                </c:pt>
                <c:pt idx="4116">
                  <c:v>4838.0808774107918</c:v>
                </c:pt>
                <c:pt idx="4117">
                  <c:v>5184.1274852300967</c:v>
                </c:pt>
                <c:pt idx="4118">
                  <c:v>6012.8955393447077</c:v>
                </c:pt>
                <c:pt idx="4119">
                  <c:v>5223.8643422259374</c:v>
                </c:pt>
                <c:pt idx="4120">
                  <c:v>4603.6580790553298</c:v>
                </c:pt>
                <c:pt idx="4121">
                  <c:v>5629.2213013806031</c:v>
                </c:pt>
                <c:pt idx="4122">
                  <c:v>3429.0001154444217</c:v>
                </c:pt>
                <c:pt idx="4123">
                  <c:v>4504.6451059874735</c:v>
                </c:pt>
                <c:pt idx="4124">
                  <c:v>3986.9145505973934</c:v>
                </c:pt>
                <c:pt idx="4125">
                  <c:v>4114.6806516720244</c:v>
                </c:pt>
                <c:pt idx="4126">
                  <c:v>4097.6957869069565</c:v>
                </c:pt>
                <c:pt idx="4127">
                  <c:v>4037.2237821482609</c:v>
                </c:pt>
                <c:pt idx="4128">
                  <c:v>6991.2686156042437</c:v>
                </c:pt>
                <c:pt idx="4129">
                  <c:v>4901.8110433572083</c:v>
                </c:pt>
                <c:pt idx="4130">
                  <c:v>4072.1963203849627</c:v>
                </c:pt>
                <c:pt idx="4131">
                  <c:v>3984.0434146341468</c:v>
                </c:pt>
                <c:pt idx="4132">
                  <c:v>4541.8885972519993</c:v>
                </c:pt>
                <c:pt idx="4133">
                  <c:v>3653.4199085778469</c:v>
                </c:pt>
                <c:pt idx="4134">
                  <c:v>3968.0183274468291</c:v>
                </c:pt>
                <c:pt idx="4135">
                  <c:v>5726.7014313795944</c:v>
                </c:pt>
                <c:pt idx="4136">
                  <c:v>4036.0446749569164</c:v>
                </c:pt>
                <c:pt idx="4137">
                  <c:v>6331.9583319306357</c:v>
                </c:pt>
                <c:pt idx="4138">
                  <c:v>6315.409249853511</c:v>
                </c:pt>
                <c:pt idx="4139">
                  <c:v>4252.063456821199</c:v>
                </c:pt>
                <c:pt idx="4140">
                  <c:v>8724.5814186163461</c:v>
                </c:pt>
                <c:pt idx="4141">
                  <c:v>3656.902576616405</c:v>
                </c:pt>
                <c:pt idx="4142">
                  <c:v>4971.4401484145073</c:v>
                </c:pt>
                <c:pt idx="4143">
                  <c:v>4205.8737927039101</c:v>
                </c:pt>
                <c:pt idx="4144">
                  <c:v>5717.8049715309526</c:v>
                </c:pt>
                <c:pt idx="4145">
                  <c:v>4919.5967638204074</c:v>
                </c:pt>
                <c:pt idx="4146">
                  <c:v>5525.66106740336</c:v>
                </c:pt>
                <c:pt idx="4147">
                  <c:v>5131.8424647471256</c:v>
                </c:pt>
                <c:pt idx="4148">
                  <c:v>3632.9751249357419</c:v>
                </c:pt>
                <c:pt idx="4149">
                  <c:v>3585.467842748697</c:v>
                </c:pt>
                <c:pt idx="4150">
                  <c:v>6327.6630227888008</c:v>
                </c:pt>
                <c:pt idx="4151">
                  <c:v>5480.0603310951556</c:v>
                </c:pt>
                <c:pt idx="4152">
                  <c:v>3808.6830230338774</c:v>
                </c:pt>
                <c:pt idx="4153">
                  <c:v>3593.9035461003555</c:v>
                </c:pt>
                <c:pt idx="4154">
                  <c:v>3615.9914214034347</c:v>
                </c:pt>
                <c:pt idx="4155">
                  <c:v>3912.5943107214184</c:v>
                </c:pt>
                <c:pt idx="4156">
                  <c:v>4660.0348942838336</c:v>
                </c:pt>
                <c:pt idx="4157">
                  <c:v>4596.3314814814794</c:v>
                </c:pt>
                <c:pt idx="4158">
                  <c:v>4199.5037290210357</c:v>
                </c:pt>
                <c:pt idx="4159">
                  <c:v>7974.3259783720105</c:v>
                </c:pt>
                <c:pt idx="4160">
                  <c:v>5698.0756612564528</c:v>
                </c:pt>
                <c:pt idx="4161">
                  <c:v>6093.1819784586469</c:v>
                </c:pt>
                <c:pt idx="4162">
                  <c:v>6474.6832133603748</c:v>
                </c:pt>
                <c:pt idx="4163">
                  <c:v>4636.442535621045</c:v>
                </c:pt>
                <c:pt idx="4164">
                  <c:v>4342.857709015293</c:v>
                </c:pt>
                <c:pt idx="4165">
                  <c:v>4128.04662927758</c:v>
                </c:pt>
                <c:pt idx="4166">
                  <c:v>5099.458480555335</c:v>
                </c:pt>
                <c:pt idx="4167">
                  <c:v>4604.0307891324228</c:v>
                </c:pt>
                <c:pt idx="4168">
                  <c:v>3581.9682244217561</c:v>
                </c:pt>
                <c:pt idx="4169">
                  <c:v>5311.0267380511368</c:v>
                </c:pt>
                <c:pt idx="4170">
                  <c:v>3498.8654249181977</c:v>
                </c:pt>
                <c:pt idx="4171">
                  <c:v>3788.3409592751241</c:v>
                </c:pt>
                <c:pt idx="4172">
                  <c:v>5170.2642016577802</c:v>
                </c:pt>
                <c:pt idx="4173">
                  <c:v>5159.5663178929244</c:v>
                </c:pt>
                <c:pt idx="4174">
                  <c:v>5052.5909456635827</c:v>
                </c:pt>
                <c:pt idx="4175">
                  <c:v>3660.0519952587492</c:v>
                </c:pt>
                <c:pt idx="4176">
                  <c:v>4878.3261253362443</c:v>
                </c:pt>
                <c:pt idx="4177">
                  <c:v>5169.8749529788647</c:v>
                </c:pt>
                <c:pt idx="4178">
                  <c:v>3514.7883004574005</c:v>
                </c:pt>
                <c:pt idx="4179">
                  <c:v>6128.9882434673455</c:v>
                </c:pt>
                <c:pt idx="4180">
                  <c:v>4372.785728667779</c:v>
                </c:pt>
                <c:pt idx="4181">
                  <c:v>3669.2931138485592</c:v>
                </c:pt>
                <c:pt idx="4182">
                  <c:v>5875.2641722192102</c:v>
                </c:pt>
                <c:pt idx="4183">
                  <c:v>4495.3591105776304</c:v>
                </c:pt>
                <c:pt idx="4184">
                  <c:v>4046.2194785565071</c:v>
                </c:pt>
                <c:pt idx="4185">
                  <c:v>3832.6099088937085</c:v>
                </c:pt>
                <c:pt idx="4186">
                  <c:v>4686.9993916704116</c:v>
                </c:pt>
                <c:pt idx="4187">
                  <c:v>3808.1415023717618</c:v>
                </c:pt>
                <c:pt idx="4188">
                  <c:v>4732.7320894636787</c:v>
                </c:pt>
                <c:pt idx="4189">
                  <c:v>7939.7666573528622</c:v>
                </c:pt>
                <c:pt idx="4190">
                  <c:v>5002.6142318412167</c:v>
                </c:pt>
                <c:pt idx="4191">
                  <c:v>5344.0635337235635</c:v>
                </c:pt>
                <c:pt idx="4192">
                  <c:v>4009.4774305301271</c:v>
                </c:pt>
                <c:pt idx="4193">
                  <c:v>3979.3573916892901</c:v>
                </c:pt>
                <c:pt idx="4194">
                  <c:v>4397.5814347939777</c:v>
                </c:pt>
                <c:pt idx="4195">
                  <c:v>5369.6077182003355</c:v>
                </c:pt>
                <c:pt idx="4196">
                  <c:v>5865.6257556961955</c:v>
                </c:pt>
                <c:pt idx="4197">
                  <c:v>7564.72424323225</c:v>
                </c:pt>
                <c:pt idx="4198">
                  <c:v>5439.4785162128655</c:v>
                </c:pt>
                <c:pt idx="4199">
                  <c:v>5602.6442451669645</c:v>
                </c:pt>
                <c:pt idx="4200">
                  <c:v>5324.4326001890458</c:v>
                </c:pt>
                <c:pt idx="4201">
                  <c:v>6686.5982254648134</c:v>
                </c:pt>
                <c:pt idx="4202">
                  <c:v>4871.7543068867899</c:v>
                </c:pt>
                <c:pt idx="4203">
                  <c:v>3524.968155555272</c:v>
                </c:pt>
                <c:pt idx="4204">
                  <c:v>3573.3405888081079</c:v>
                </c:pt>
                <c:pt idx="4205">
                  <c:v>4283.9483274321619</c:v>
                </c:pt>
                <c:pt idx="4206">
                  <c:v>4174.5742096923004</c:v>
                </c:pt>
                <c:pt idx="4207">
                  <c:v>3563.926252749176</c:v>
                </c:pt>
                <c:pt idx="4208">
                  <c:v>3609.6090496453912</c:v>
                </c:pt>
                <c:pt idx="4209">
                  <c:v>4666.2889390031351</c:v>
                </c:pt>
                <c:pt idx="4210">
                  <c:v>7088.2261022295479</c:v>
                </c:pt>
                <c:pt idx="4211">
                  <c:v>4405.1731631471175</c:v>
                </c:pt>
                <c:pt idx="4212">
                  <c:v>4522.9251628035736</c:v>
                </c:pt>
                <c:pt idx="4213">
                  <c:v>6353.2878166069668</c:v>
                </c:pt>
                <c:pt idx="4214">
                  <c:v>3877.1678513308784</c:v>
                </c:pt>
                <c:pt idx="4215">
                  <c:v>3896.5824700776479</c:v>
                </c:pt>
                <c:pt idx="4216">
                  <c:v>5750.6178855711387</c:v>
                </c:pt>
                <c:pt idx="4217">
                  <c:v>6268.6238943232738</c:v>
                </c:pt>
                <c:pt idx="4218">
                  <c:v>3491.8546694661723</c:v>
                </c:pt>
                <c:pt idx="4219">
                  <c:v>5911.0977735749566</c:v>
                </c:pt>
                <c:pt idx="4220">
                  <c:v>3654.9335909541951</c:v>
                </c:pt>
                <c:pt idx="4221">
                  <c:v>3542.4607953167033</c:v>
                </c:pt>
                <c:pt idx="4222">
                  <c:v>4987.5211892975694</c:v>
                </c:pt>
                <c:pt idx="4223">
                  <c:v>3662.376828496896</c:v>
                </c:pt>
                <c:pt idx="4224">
                  <c:v>6162.2100347932746</c:v>
                </c:pt>
                <c:pt idx="4225">
                  <c:v>4102.69414850249</c:v>
                </c:pt>
                <c:pt idx="4226">
                  <c:v>4699.5095470847782</c:v>
                </c:pt>
                <c:pt idx="4227">
                  <c:v>3718.5381494591934</c:v>
                </c:pt>
                <c:pt idx="4228">
                  <c:v>5495.9034470539063</c:v>
                </c:pt>
                <c:pt idx="4229">
                  <c:v>4691.7319568537678</c:v>
                </c:pt>
                <c:pt idx="4230">
                  <c:v>3774.2592921938945</c:v>
                </c:pt>
                <c:pt idx="4231">
                  <c:v>4553.4532062081744</c:v>
                </c:pt>
                <c:pt idx="4232">
                  <c:v>8552.4668909967695</c:v>
                </c:pt>
                <c:pt idx="4233">
                  <c:v>3642.7546546913222</c:v>
                </c:pt>
                <c:pt idx="4234">
                  <c:v>4732.4604497450837</c:v>
                </c:pt>
                <c:pt idx="4235">
                  <c:v>3683.9510993895783</c:v>
                </c:pt>
                <c:pt idx="4236">
                  <c:v>3416.4489316197419</c:v>
                </c:pt>
                <c:pt idx="4237">
                  <c:v>5833.8219741041257</c:v>
                </c:pt>
                <c:pt idx="4238">
                  <c:v>6853.1959081091636</c:v>
                </c:pt>
                <c:pt idx="4239">
                  <c:v>6593.8569596778061</c:v>
                </c:pt>
                <c:pt idx="4240">
                  <c:v>4431.0224345981933</c:v>
                </c:pt>
                <c:pt idx="4241">
                  <c:v>3495.4626121655024</c:v>
                </c:pt>
                <c:pt idx="4242">
                  <c:v>3542.6645981784532</c:v>
                </c:pt>
                <c:pt idx="4243">
                  <c:v>6594.8568255314976</c:v>
                </c:pt>
                <c:pt idx="4244">
                  <c:v>6442.1990494002839</c:v>
                </c:pt>
                <c:pt idx="4245">
                  <c:v>3444.9940752030498</c:v>
                </c:pt>
                <c:pt idx="4246">
                  <c:v>4521.8379760892731</c:v>
                </c:pt>
                <c:pt idx="4247">
                  <c:v>5986.5413384679096</c:v>
                </c:pt>
                <c:pt idx="4248">
                  <c:v>4845.2366970589028</c:v>
                </c:pt>
                <c:pt idx="4249">
                  <c:v>5674.2003816709648</c:v>
                </c:pt>
                <c:pt idx="4250">
                  <c:v>4728.069468187975</c:v>
                </c:pt>
                <c:pt idx="4251">
                  <c:v>3760.016839204543</c:v>
                </c:pt>
                <c:pt idx="4252">
                  <c:v>3680.5988015589915</c:v>
                </c:pt>
                <c:pt idx="4253">
                  <c:v>4908.2082495310678</c:v>
                </c:pt>
                <c:pt idx="4254">
                  <c:v>4674.1923649178898</c:v>
                </c:pt>
                <c:pt idx="4255">
                  <c:v>3844.2205796346061</c:v>
                </c:pt>
                <c:pt idx="4256">
                  <c:v>5796.5109195428449</c:v>
                </c:pt>
                <c:pt idx="4257">
                  <c:v>3500.2817580875476</c:v>
                </c:pt>
                <c:pt idx="4258">
                  <c:v>5553.8754389314308</c:v>
                </c:pt>
                <c:pt idx="4259">
                  <c:v>4272.5955792086579</c:v>
                </c:pt>
                <c:pt idx="4260">
                  <c:v>4703.6728622535638</c:v>
                </c:pt>
                <c:pt idx="4261">
                  <c:v>4963.053000796227</c:v>
                </c:pt>
                <c:pt idx="4262">
                  <c:v>6499.5904446476779</c:v>
                </c:pt>
                <c:pt idx="4263">
                  <c:v>4275.7557248532348</c:v>
                </c:pt>
                <c:pt idx="4264">
                  <c:v>3930.5121196566811</c:v>
                </c:pt>
                <c:pt idx="4265">
                  <c:v>4557.75455896317</c:v>
                </c:pt>
                <c:pt idx="4266">
                  <c:v>4430.4901078220764</c:v>
                </c:pt>
                <c:pt idx="4267">
                  <c:v>5803.1754785077392</c:v>
                </c:pt>
                <c:pt idx="4268">
                  <c:v>6440.140241306126</c:v>
                </c:pt>
                <c:pt idx="4269">
                  <c:v>4800.4356172664275</c:v>
                </c:pt>
                <c:pt idx="4270">
                  <c:v>4526.9418459966982</c:v>
                </c:pt>
                <c:pt idx="4271">
                  <c:v>3588.7030273662417</c:v>
                </c:pt>
                <c:pt idx="4272">
                  <c:v>5202.8391470245479</c:v>
                </c:pt>
                <c:pt idx="4273">
                  <c:v>4575.1623226010424</c:v>
                </c:pt>
                <c:pt idx="4274">
                  <c:v>3653.0895656674134</c:v>
                </c:pt>
                <c:pt idx="4275">
                  <c:v>3376.0281415738718</c:v>
                </c:pt>
                <c:pt idx="4276">
                  <c:v>3855.9231215038776</c:v>
                </c:pt>
                <c:pt idx="4277">
                  <c:v>5402.2379813877578</c:v>
                </c:pt>
                <c:pt idx="4278">
                  <c:v>4981.9791045507154</c:v>
                </c:pt>
                <c:pt idx="4279">
                  <c:v>4577.5835087409378</c:v>
                </c:pt>
                <c:pt idx="4280">
                  <c:v>4213.773182938281</c:v>
                </c:pt>
                <c:pt idx="4281">
                  <c:v>7194.4382774068727</c:v>
                </c:pt>
                <c:pt idx="4282">
                  <c:v>5713.4375275519615</c:v>
                </c:pt>
                <c:pt idx="4283">
                  <c:v>4041.8896357756735</c:v>
                </c:pt>
                <c:pt idx="4284">
                  <c:v>5108.672187941117</c:v>
                </c:pt>
                <c:pt idx="4285">
                  <c:v>4386.3360504095645</c:v>
                </c:pt>
                <c:pt idx="4286">
                  <c:v>4009.9259967465382</c:v>
                </c:pt>
                <c:pt idx="4287">
                  <c:v>4351.6382037157109</c:v>
                </c:pt>
                <c:pt idx="4288">
                  <c:v>4829.6164925512403</c:v>
                </c:pt>
                <c:pt idx="4289">
                  <c:v>5771.7197598023549</c:v>
                </c:pt>
                <c:pt idx="4290">
                  <c:v>5100.6484057306952</c:v>
                </c:pt>
                <c:pt idx="4291">
                  <c:v>5051.6986999479977</c:v>
                </c:pt>
                <c:pt idx="4292">
                  <c:v>7301.5667437087131</c:v>
                </c:pt>
                <c:pt idx="4293">
                  <c:v>4285.2400439247904</c:v>
                </c:pt>
                <c:pt idx="4294">
                  <c:v>7926.2930170782038</c:v>
                </c:pt>
                <c:pt idx="4295">
                  <c:v>3734.0804478034206</c:v>
                </c:pt>
                <c:pt idx="4296">
                  <c:v>4852.9756302521018</c:v>
                </c:pt>
                <c:pt idx="4297">
                  <c:v>3882.3022129678257</c:v>
                </c:pt>
                <c:pt idx="4298">
                  <c:v>3799.3634795424618</c:v>
                </c:pt>
                <c:pt idx="4299">
                  <c:v>4048.0270607488901</c:v>
                </c:pt>
                <c:pt idx="4300">
                  <c:v>4822.7785334709815</c:v>
                </c:pt>
                <c:pt idx="4301">
                  <c:v>7361.7583169106629</c:v>
                </c:pt>
                <c:pt idx="4302">
                  <c:v>4117.4104848660645</c:v>
                </c:pt>
                <c:pt idx="4303">
                  <c:v>4585.2585070036912</c:v>
                </c:pt>
                <c:pt idx="4304">
                  <c:v>4827.4679353437286</c:v>
                </c:pt>
                <c:pt idx="4305">
                  <c:v>5508.3469838934825</c:v>
                </c:pt>
                <c:pt idx="4306">
                  <c:v>4412.4932293808406</c:v>
                </c:pt>
                <c:pt idx="4307">
                  <c:v>5156.6129850041789</c:v>
                </c:pt>
                <c:pt idx="4308">
                  <c:v>4005.0212811886504</c:v>
                </c:pt>
                <c:pt idx="4309">
                  <c:v>5651.482237905424</c:v>
                </c:pt>
                <c:pt idx="4310">
                  <c:v>5460.905290273764</c:v>
                </c:pt>
                <c:pt idx="4311">
                  <c:v>3798.7679128597556</c:v>
                </c:pt>
                <c:pt idx="4312">
                  <c:v>3454.7952012468595</c:v>
                </c:pt>
                <c:pt idx="4313">
                  <c:v>5735.9403080238235</c:v>
                </c:pt>
                <c:pt idx="4314">
                  <c:v>4226.3482341371728</c:v>
                </c:pt>
                <c:pt idx="4315">
                  <c:v>3748.0932524105442</c:v>
                </c:pt>
                <c:pt idx="4316">
                  <c:v>6103.2713848196945</c:v>
                </c:pt>
                <c:pt idx="4317">
                  <c:v>4575.0546376558568</c:v>
                </c:pt>
                <c:pt idx="4318">
                  <c:v>4053.9184936554752</c:v>
                </c:pt>
                <c:pt idx="4319">
                  <c:v>5306.5789369404674</c:v>
                </c:pt>
                <c:pt idx="4320">
                  <c:v>4498.3568354949375</c:v>
                </c:pt>
                <c:pt idx="4321">
                  <c:v>4072.0588965363995</c:v>
                </c:pt>
                <c:pt idx="4322">
                  <c:v>3903.5148488683726</c:v>
                </c:pt>
                <c:pt idx="4323">
                  <c:v>3758.1354412810833</c:v>
                </c:pt>
                <c:pt idx="4324">
                  <c:v>5598.7353216163128</c:v>
                </c:pt>
                <c:pt idx="4325">
                  <c:v>4392.9914101688455</c:v>
                </c:pt>
                <c:pt idx="4326">
                  <c:v>4772.712820515163</c:v>
                </c:pt>
                <c:pt idx="4327">
                  <c:v>6181.0152811744156</c:v>
                </c:pt>
                <c:pt idx="4328">
                  <c:v>4485.9417778150446</c:v>
                </c:pt>
                <c:pt idx="4329">
                  <c:v>3813.6677478886718</c:v>
                </c:pt>
                <c:pt idx="4330">
                  <c:v>4205.2074119090948</c:v>
                </c:pt>
                <c:pt idx="4331">
                  <c:v>3741.3005214488767</c:v>
                </c:pt>
                <c:pt idx="4332">
                  <c:v>4148.6816967081841</c:v>
                </c:pt>
                <c:pt idx="4333">
                  <c:v>5391.3010912228792</c:v>
                </c:pt>
                <c:pt idx="4334">
                  <c:v>3399.1740402523401</c:v>
                </c:pt>
                <c:pt idx="4335">
                  <c:v>7688.3401590369303</c:v>
                </c:pt>
                <c:pt idx="4336">
                  <c:v>3997.4668190304424</c:v>
                </c:pt>
                <c:pt idx="4337">
                  <c:v>3597.9059959457918</c:v>
                </c:pt>
                <c:pt idx="4338">
                  <c:v>4082.8559432264587</c:v>
                </c:pt>
                <c:pt idx="4339">
                  <c:v>4812.2294475878043</c:v>
                </c:pt>
                <c:pt idx="4340">
                  <c:v>5453.2971605950079</c:v>
                </c:pt>
                <c:pt idx="4341">
                  <c:v>5426.7350608680526</c:v>
                </c:pt>
                <c:pt idx="4342">
                  <c:v>7185.8072357421815</c:v>
                </c:pt>
                <c:pt idx="4343">
                  <c:v>4309.4181901916018</c:v>
                </c:pt>
                <c:pt idx="4344">
                  <c:v>4529.1025907756293</c:v>
                </c:pt>
                <c:pt idx="4345">
                  <c:v>4725.4571243585269</c:v>
                </c:pt>
                <c:pt idx="4346">
                  <c:v>5221.7253931502773</c:v>
                </c:pt>
                <c:pt idx="4347">
                  <c:v>3830.2380389903506</c:v>
                </c:pt>
                <c:pt idx="4348">
                  <c:v>5080.1044136876753</c:v>
                </c:pt>
                <c:pt idx="4349">
                  <c:v>3743.7794482912645</c:v>
                </c:pt>
                <c:pt idx="4350">
                  <c:v>5361.6964832772865</c:v>
                </c:pt>
                <c:pt idx="4351">
                  <c:v>3631.2050827963872</c:v>
                </c:pt>
                <c:pt idx="4352">
                  <c:v>4564.0917129998479</c:v>
                </c:pt>
                <c:pt idx="4353">
                  <c:v>5319.4503766966855</c:v>
                </c:pt>
                <c:pt idx="4354">
                  <c:v>4036.9235295801086</c:v>
                </c:pt>
                <c:pt idx="4355">
                  <c:v>5164.558754640384</c:v>
                </c:pt>
                <c:pt idx="4356">
                  <c:v>5904.4675989610751</c:v>
                </c:pt>
                <c:pt idx="4357">
                  <c:v>4157.0388089148464</c:v>
                </c:pt>
                <c:pt idx="4358">
                  <c:v>6782.022749500723</c:v>
                </c:pt>
                <c:pt idx="4359">
                  <c:v>4901.4443777722272</c:v>
                </c:pt>
                <c:pt idx="4360">
                  <c:v>4110.4074591466215</c:v>
                </c:pt>
                <c:pt idx="4361">
                  <c:v>6293.484911182728</c:v>
                </c:pt>
                <c:pt idx="4362">
                  <c:v>3275.0748135464851</c:v>
                </c:pt>
                <c:pt idx="4363">
                  <c:v>4316.7741162920602</c:v>
                </c:pt>
                <c:pt idx="4364">
                  <c:v>6880.3043388137994</c:v>
                </c:pt>
                <c:pt idx="4365">
                  <c:v>5435.7507111894256</c:v>
                </c:pt>
                <c:pt idx="4366">
                  <c:v>4081.2639929384618</c:v>
                </c:pt>
                <c:pt idx="4367">
                  <c:v>4654.5455072946434</c:v>
                </c:pt>
                <c:pt idx="4368">
                  <c:v>3530.6826856803336</c:v>
                </c:pt>
                <c:pt idx="4369">
                  <c:v>4973.1608130762534</c:v>
                </c:pt>
                <c:pt idx="4370">
                  <c:v>5594.8327487047254</c:v>
                </c:pt>
                <c:pt idx="4371">
                  <c:v>3303.3633924864293</c:v>
                </c:pt>
                <c:pt idx="4372">
                  <c:v>4159.8745051955466</c:v>
                </c:pt>
                <c:pt idx="4373">
                  <c:v>7216.0835986224411</c:v>
                </c:pt>
                <c:pt idx="4374">
                  <c:v>4256.7175642614566</c:v>
                </c:pt>
                <c:pt idx="4375">
                  <c:v>5733.6085171293171</c:v>
                </c:pt>
                <c:pt idx="4376">
                  <c:v>4571.13116508449</c:v>
                </c:pt>
                <c:pt idx="4377">
                  <c:v>4537.499649751474</c:v>
                </c:pt>
                <c:pt idx="4378">
                  <c:v>4389.4389642107153</c:v>
                </c:pt>
                <c:pt idx="4379">
                  <c:v>4462.3405093271967</c:v>
                </c:pt>
                <c:pt idx="4380">
                  <c:v>5196.290668472122</c:v>
                </c:pt>
                <c:pt idx="4381">
                  <c:v>5176.2290057423152</c:v>
                </c:pt>
                <c:pt idx="4382">
                  <c:v>4221.1017713264837</c:v>
                </c:pt>
                <c:pt idx="4383">
                  <c:v>4238.9041117581819</c:v>
                </c:pt>
                <c:pt idx="4384">
                  <c:v>3648.5371057584889</c:v>
                </c:pt>
                <c:pt idx="4385">
                  <c:v>3602.5023961939337</c:v>
                </c:pt>
                <c:pt idx="4386">
                  <c:v>4243.6925096230925</c:v>
                </c:pt>
                <c:pt idx="4387">
                  <c:v>5259.615479296488</c:v>
                </c:pt>
                <c:pt idx="4388">
                  <c:v>3694.9150757256507</c:v>
                </c:pt>
                <c:pt idx="4389">
                  <c:v>6380.4459143226786</c:v>
                </c:pt>
                <c:pt idx="4390">
                  <c:v>4283.6472740706622</c:v>
                </c:pt>
                <c:pt idx="4391">
                  <c:v>3816.5477813228213</c:v>
                </c:pt>
                <c:pt idx="4392">
                  <c:v>4084.809251700678</c:v>
                </c:pt>
                <c:pt idx="4393">
                  <c:v>4785.6382040021235</c:v>
                </c:pt>
                <c:pt idx="4394">
                  <c:v>5181.2283648112261</c:v>
                </c:pt>
                <c:pt idx="4395">
                  <c:v>3974.7440192937488</c:v>
                </c:pt>
                <c:pt idx="4396">
                  <c:v>3455.6743206251467</c:v>
                </c:pt>
                <c:pt idx="4397">
                  <c:v>4538.8392951005962</c:v>
                </c:pt>
                <c:pt idx="4398">
                  <c:v>5526.2505380249077</c:v>
                </c:pt>
                <c:pt idx="4399">
                  <c:v>4362.3210369546005</c:v>
                </c:pt>
                <c:pt idx="4400">
                  <c:v>5625.5163380364611</c:v>
                </c:pt>
                <c:pt idx="4401">
                  <c:v>6919.76324969085</c:v>
                </c:pt>
                <c:pt idx="4402">
                  <c:v>3739.6520261192404</c:v>
                </c:pt>
                <c:pt idx="4403">
                  <c:v>4455.6445554726779</c:v>
                </c:pt>
                <c:pt idx="4404">
                  <c:v>3898.6770228888677</c:v>
                </c:pt>
                <c:pt idx="4405">
                  <c:v>4325.6624773683907</c:v>
                </c:pt>
                <c:pt idx="4406">
                  <c:v>3404.1033045685585</c:v>
                </c:pt>
                <c:pt idx="4407">
                  <c:v>5815.0124717312428</c:v>
                </c:pt>
                <c:pt idx="4408">
                  <c:v>3937.8007988257664</c:v>
                </c:pt>
                <c:pt idx="4409">
                  <c:v>5599.8597020268508</c:v>
                </c:pt>
                <c:pt idx="4410">
                  <c:v>4258.8237296887301</c:v>
                </c:pt>
                <c:pt idx="4411">
                  <c:v>5429.3140843688125</c:v>
                </c:pt>
                <c:pt idx="4412">
                  <c:v>3373.1310842840949</c:v>
                </c:pt>
                <c:pt idx="4413">
                  <c:v>5336.6747980795926</c:v>
                </c:pt>
                <c:pt idx="4414">
                  <c:v>4028.1824545317081</c:v>
                </c:pt>
                <c:pt idx="4415">
                  <c:v>4391.2708572219572</c:v>
                </c:pt>
                <c:pt idx="4416">
                  <c:v>4740.5130430025229</c:v>
                </c:pt>
                <c:pt idx="4417">
                  <c:v>5137.831691604365</c:v>
                </c:pt>
                <c:pt idx="4418">
                  <c:v>3243.0852388082694</c:v>
                </c:pt>
                <c:pt idx="4419">
                  <c:v>4483.5174054466988</c:v>
                </c:pt>
                <c:pt idx="4420">
                  <c:v>4516.6637477785489</c:v>
                </c:pt>
                <c:pt idx="4421">
                  <c:v>5477.3215111509271</c:v>
                </c:pt>
                <c:pt idx="4422">
                  <c:v>4125.3346639131723</c:v>
                </c:pt>
                <c:pt idx="4423">
                  <c:v>3842.6834374093469</c:v>
                </c:pt>
                <c:pt idx="4424">
                  <c:v>4551.8670501534516</c:v>
                </c:pt>
                <c:pt idx="4425">
                  <c:v>5713.044848393708</c:v>
                </c:pt>
                <c:pt idx="4426">
                  <c:v>6715.2392836870558</c:v>
                </c:pt>
                <c:pt idx="4427">
                  <c:v>3793.5601068594365</c:v>
                </c:pt>
                <c:pt idx="4428">
                  <c:v>4610.4652081897057</c:v>
                </c:pt>
                <c:pt idx="4429">
                  <c:v>4182.8549913824745</c:v>
                </c:pt>
                <c:pt idx="4430">
                  <c:v>4544.3916934856516</c:v>
                </c:pt>
                <c:pt idx="4431">
                  <c:v>3212.0491864918099</c:v>
                </c:pt>
                <c:pt idx="4432">
                  <c:v>4350.5788775733417</c:v>
                </c:pt>
                <c:pt idx="4433">
                  <c:v>4775.8493811818298</c:v>
                </c:pt>
                <c:pt idx="4434">
                  <c:v>4187.0280957316463</c:v>
                </c:pt>
                <c:pt idx="4435">
                  <c:v>4033.3586347407859</c:v>
                </c:pt>
                <c:pt idx="4436">
                  <c:v>5856.7079396368035</c:v>
                </c:pt>
                <c:pt idx="4437">
                  <c:v>3120.14604483841</c:v>
                </c:pt>
                <c:pt idx="4438">
                  <c:v>4280.4451751084707</c:v>
                </c:pt>
                <c:pt idx="4439">
                  <c:v>3176.574414755346</c:v>
                </c:pt>
                <c:pt idx="4440">
                  <c:v>3953.1979947710638</c:v>
                </c:pt>
                <c:pt idx="4441">
                  <c:v>3860.6350782063255</c:v>
                </c:pt>
                <c:pt idx="4442">
                  <c:v>4239.725754450682</c:v>
                </c:pt>
                <c:pt idx="4443">
                  <c:v>3587.5542365687975</c:v>
                </c:pt>
                <c:pt idx="4444">
                  <c:v>4114.6806516720244</c:v>
                </c:pt>
                <c:pt idx="4445">
                  <c:v>4519.6532762760162</c:v>
                </c:pt>
                <c:pt idx="4446">
                  <c:v>4440.0379417293889</c:v>
                </c:pt>
                <c:pt idx="4447">
                  <c:v>4276.7126526332322</c:v>
                </c:pt>
                <c:pt idx="4448">
                  <c:v>4176.5797146703435</c:v>
                </c:pt>
                <c:pt idx="4449">
                  <c:v>3742.5830987553732</c:v>
                </c:pt>
                <c:pt idx="4450">
                  <c:v>3849.0540287088015</c:v>
                </c:pt>
                <c:pt idx="4451">
                  <c:v>5130.209013180307</c:v>
                </c:pt>
                <c:pt idx="4452">
                  <c:v>4838.3556890763039</c:v>
                </c:pt>
                <c:pt idx="4453">
                  <c:v>3439.6290562890922</c:v>
                </c:pt>
                <c:pt idx="4454">
                  <c:v>4078.9250789570242</c:v>
                </c:pt>
                <c:pt idx="4455">
                  <c:v>4298.1209031771341</c:v>
                </c:pt>
                <c:pt idx="4456">
                  <c:v>4605.7862376941102</c:v>
                </c:pt>
                <c:pt idx="4457">
                  <c:v>4192.021390863345</c:v>
                </c:pt>
                <c:pt idx="4458">
                  <c:v>5699.4128265641657</c:v>
                </c:pt>
                <c:pt idx="4459">
                  <c:v>3429.0001154444217</c:v>
                </c:pt>
                <c:pt idx="4460">
                  <c:v>4198.0786750965053</c:v>
                </c:pt>
                <c:pt idx="4461">
                  <c:v>5058.8656390871838</c:v>
                </c:pt>
                <c:pt idx="4462">
                  <c:v>4437.1731534551691</c:v>
                </c:pt>
                <c:pt idx="4463">
                  <c:v>7189.6650165003612</c:v>
                </c:pt>
                <c:pt idx="4464">
                  <c:v>4616.1886966443763</c:v>
                </c:pt>
                <c:pt idx="4465">
                  <c:v>4220.5551387104151</c:v>
                </c:pt>
                <c:pt idx="4466">
                  <c:v>5922.7365950799349</c:v>
                </c:pt>
                <c:pt idx="4467">
                  <c:v>5340.749978124235</c:v>
                </c:pt>
                <c:pt idx="4468">
                  <c:v>5263.5002710319104</c:v>
                </c:pt>
                <c:pt idx="4469">
                  <c:v>3682.4192749369604</c:v>
                </c:pt>
                <c:pt idx="4470">
                  <c:v>4734.5880973306266</c:v>
                </c:pt>
                <c:pt idx="4471">
                  <c:v>7080.7936687151987</c:v>
                </c:pt>
                <c:pt idx="4472">
                  <c:v>4953.4940677639224</c:v>
                </c:pt>
                <c:pt idx="4473">
                  <c:v>5462.4910860762166</c:v>
                </c:pt>
                <c:pt idx="4474">
                  <c:v>3831.406171547234</c:v>
                </c:pt>
                <c:pt idx="4475">
                  <c:v>3869.5946156784507</c:v>
                </c:pt>
                <c:pt idx="4476">
                  <c:v>5456.7806862026637</c:v>
                </c:pt>
                <c:pt idx="4477">
                  <c:v>5261.6191453393767</c:v>
                </c:pt>
                <c:pt idx="4478">
                  <c:v>3707.0617961622293</c:v>
                </c:pt>
                <c:pt idx="4479">
                  <c:v>4997.4466186822056</c:v>
                </c:pt>
                <c:pt idx="4480">
                  <c:v>5526.1498923266499</c:v>
                </c:pt>
                <c:pt idx="4481">
                  <c:v>4385.459275530533</c:v>
                </c:pt>
                <c:pt idx="4482">
                  <c:v>5032.2876873919213</c:v>
                </c:pt>
                <c:pt idx="4483">
                  <c:v>4236.8089223985844</c:v>
                </c:pt>
                <c:pt idx="4484">
                  <c:v>4997.108890182747</c:v>
                </c:pt>
                <c:pt idx="4485">
                  <c:v>5769.9837430196931</c:v>
                </c:pt>
                <c:pt idx="4486">
                  <c:v>4301.2368593599913</c:v>
                </c:pt>
                <c:pt idx="4487">
                  <c:v>4404.7550641034295</c:v>
                </c:pt>
                <c:pt idx="4488">
                  <c:v>7810.9415886265806</c:v>
                </c:pt>
                <c:pt idx="4489">
                  <c:v>4520.158124417092</c:v>
                </c:pt>
                <c:pt idx="4490">
                  <c:v>6762.6415795950188</c:v>
                </c:pt>
                <c:pt idx="4491">
                  <c:v>6376.1544804492578</c:v>
                </c:pt>
                <c:pt idx="4492">
                  <c:v>6742.52490757962</c:v>
                </c:pt>
                <c:pt idx="4493">
                  <c:v>7244.853876832336</c:v>
                </c:pt>
                <c:pt idx="4494">
                  <c:v>4000.6236730524201</c:v>
                </c:pt>
                <c:pt idx="4495">
                  <c:v>3947.7195805509291</c:v>
                </c:pt>
                <c:pt idx="4496">
                  <c:v>3754.46093761462</c:v>
                </c:pt>
                <c:pt idx="4497">
                  <c:v>6714.3999406073062</c:v>
                </c:pt>
                <c:pt idx="4498">
                  <c:v>4334.6963591508793</c:v>
                </c:pt>
                <c:pt idx="4499">
                  <c:v>5558.3011335265601</c:v>
                </c:pt>
                <c:pt idx="4500">
                  <c:v>3974.4049148325485</c:v>
                </c:pt>
                <c:pt idx="4501">
                  <c:v>5364.96456208573</c:v>
                </c:pt>
                <c:pt idx="4502">
                  <c:v>4938.4528089908545</c:v>
                </c:pt>
                <c:pt idx="4503">
                  <c:v>4577.5599693412369</c:v>
                </c:pt>
                <c:pt idx="4504">
                  <c:v>4358.9040485755313</c:v>
                </c:pt>
                <c:pt idx="4505">
                  <c:v>3882.6620332764051</c:v>
                </c:pt>
                <c:pt idx="4506">
                  <c:v>3226.1351752822343</c:v>
                </c:pt>
                <c:pt idx="4507">
                  <c:v>4080.2564458168167</c:v>
                </c:pt>
                <c:pt idx="4508">
                  <c:v>5607.5360794577573</c:v>
                </c:pt>
                <c:pt idx="4509">
                  <c:v>5074.0545073400981</c:v>
                </c:pt>
                <c:pt idx="4510">
                  <c:v>5207.8880921656973</c:v>
                </c:pt>
                <c:pt idx="4511">
                  <c:v>4284.6409433507788</c:v>
                </c:pt>
                <c:pt idx="4512">
                  <c:v>3918.1960139261141</c:v>
                </c:pt>
                <c:pt idx="4513">
                  <c:v>3954.8085206377323</c:v>
                </c:pt>
                <c:pt idx="4514">
                  <c:v>3608.6576344410332</c:v>
                </c:pt>
                <c:pt idx="4515">
                  <c:v>3458.5863116133328</c:v>
                </c:pt>
                <c:pt idx="4516">
                  <c:v>3724.2134855607201</c:v>
                </c:pt>
                <c:pt idx="4517">
                  <c:v>4056.2574710668523</c:v>
                </c:pt>
                <c:pt idx="4518">
                  <c:v>3966.1996607887108</c:v>
                </c:pt>
                <c:pt idx="4519">
                  <c:v>4738.1288987123644</c:v>
                </c:pt>
                <c:pt idx="4520">
                  <c:v>7166.7562803753963</c:v>
                </c:pt>
                <c:pt idx="4521">
                  <c:v>4141.5564194438375</c:v>
                </c:pt>
                <c:pt idx="4522">
                  <c:v>5274.2005522264853</c:v>
                </c:pt>
                <c:pt idx="4523">
                  <c:v>3822.4805151857163</c:v>
                </c:pt>
                <c:pt idx="4524">
                  <c:v>5820.947926193915</c:v>
                </c:pt>
                <c:pt idx="4525">
                  <c:v>4171.1526975602064</c:v>
                </c:pt>
                <c:pt idx="4526">
                  <c:v>5219.8699432350113</c:v>
                </c:pt>
                <c:pt idx="4527">
                  <c:v>3757.6137641551882</c:v>
                </c:pt>
                <c:pt idx="4528">
                  <c:v>4538.0276149769115</c:v>
                </c:pt>
                <c:pt idx="4529">
                  <c:v>3110.1949776745614</c:v>
                </c:pt>
                <c:pt idx="4530">
                  <c:v>4263.3950584681843</c:v>
                </c:pt>
                <c:pt idx="4531">
                  <c:v>6856.5069792840122</c:v>
                </c:pt>
                <c:pt idx="4532">
                  <c:v>5025.7007710271419</c:v>
                </c:pt>
                <c:pt idx="4533">
                  <c:v>7070.4378140612434</c:v>
                </c:pt>
                <c:pt idx="4534">
                  <c:v>4946.8616226883496</c:v>
                </c:pt>
                <c:pt idx="4535">
                  <c:v>4330.2403492260255</c:v>
                </c:pt>
                <c:pt idx="4536">
                  <c:v>3170.6749190938517</c:v>
                </c:pt>
                <c:pt idx="4537">
                  <c:v>3600.713187886081</c:v>
                </c:pt>
                <c:pt idx="4538">
                  <c:v>5188.4866814704174</c:v>
                </c:pt>
                <c:pt idx="4539">
                  <c:v>4241.067409315644</c:v>
                </c:pt>
                <c:pt idx="4540">
                  <c:v>3905.4614166103734</c:v>
                </c:pt>
                <c:pt idx="4541">
                  <c:v>5015.1009256161269</c:v>
                </c:pt>
                <c:pt idx="4542">
                  <c:v>5842.5591677456459</c:v>
                </c:pt>
                <c:pt idx="4543">
                  <c:v>3816.0798148762419</c:v>
                </c:pt>
                <c:pt idx="4544">
                  <c:v>3855.4606690247047</c:v>
                </c:pt>
                <c:pt idx="4545">
                  <c:v>4993.112411415621</c:v>
                </c:pt>
                <c:pt idx="4546">
                  <c:v>6654.2381145558857</c:v>
                </c:pt>
                <c:pt idx="4547">
                  <c:v>3646.6364042020323</c:v>
                </c:pt>
                <c:pt idx="4548">
                  <c:v>3996.354305981321</c:v>
                </c:pt>
                <c:pt idx="4549">
                  <c:v>6166.4807590560995</c:v>
                </c:pt>
                <c:pt idx="4550">
                  <c:v>5319.4682706035028</c:v>
                </c:pt>
                <c:pt idx="4551">
                  <c:v>4058.8973632043558</c:v>
                </c:pt>
                <c:pt idx="4552">
                  <c:v>5129.384453630486</c:v>
                </c:pt>
                <c:pt idx="4553">
                  <c:v>5060.5421617261964</c:v>
                </c:pt>
                <c:pt idx="4554">
                  <c:v>5012.2369100057194</c:v>
                </c:pt>
                <c:pt idx="4555">
                  <c:v>4330.0027351434619</c:v>
                </c:pt>
                <c:pt idx="4556">
                  <c:v>5384.5280668129599</c:v>
                </c:pt>
                <c:pt idx="4557">
                  <c:v>4090.7246214743209</c:v>
                </c:pt>
                <c:pt idx="4558">
                  <c:v>5135.5503403931507</c:v>
                </c:pt>
                <c:pt idx="4559">
                  <c:v>3550.5109186522373</c:v>
                </c:pt>
                <c:pt idx="4560">
                  <c:v>4338.0775310810623</c:v>
                </c:pt>
                <c:pt idx="4561">
                  <c:v>6118.0374418467018</c:v>
                </c:pt>
                <c:pt idx="4562">
                  <c:v>3484.657825980622</c:v>
                </c:pt>
                <c:pt idx="4563">
                  <c:v>3648.3323777417045</c:v>
                </c:pt>
                <c:pt idx="4564">
                  <c:v>3490.3294494874235</c:v>
                </c:pt>
                <c:pt idx="4565">
                  <c:v>4830.9363062426492</c:v>
                </c:pt>
                <c:pt idx="4566">
                  <c:v>4139.5303946569511</c:v>
                </c:pt>
                <c:pt idx="4567">
                  <c:v>5588.3796313261182</c:v>
                </c:pt>
                <c:pt idx="4568">
                  <c:v>4728.9497651357215</c:v>
                </c:pt>
                <c:pt idx="4569">
                  <c:v>3763.4670014214198</c:v>
                </c:pt>
                <c:pt idx="4570">
                  <c:v>5661.9695236889092</c:v>
                </c:pt>
                <c:pt idx="4571">
                  <c:v>5055.806542129204</c:v>
                </c:pt>
                <c:pt idx="4572">
                  <c:v>3469.6164728465164</c:v>
                </c:pt>
                <c:pt idx="4573">
                  <c:v>5028.9997039192931</c:v>
                </c:pt>
                <c:pt idx="4574">
                  <c:v>3650.182296289177</c:v>
                </c:pt>
                <c:pt idx="4575">
                  <c:v>3303.3633924864293</c:v>
                </c:pt>
                <c:pt idx="4576">
                  <c:v>3542.8517798081702</c:v>
                </c:pt>
                <c:pt idx="4577">
                  <c:v>5572.828477358059</c:v>
                </c:pt>
                <c:pt idx="4578">
                  <c:v>4234.5185478945405</c:v>
                </c:pt>
                <c:pt idx="4579">
                  <c:v>4064.9246600938541</c:v>
                </c:pt>
                <c:pt idx="4580">
                  <c:v>4202.258469974272</c:v>
                </c:pt>
                <c:pt idx="4581">
                  <c:v>3679.415195893223</c:v>
                </c:pt>
                <c:pt idx="4582">
                  <c:v>6769.5317686278049</c:v>
                </c:pt>
                <c:pt idx="4583">
                  <c:v>4689.4206015142836</c:v>
                </c:pt>
                <c:pt idx="4584">
                  <c:v>3911.258620195214</c:v>
                </c:pt>
                <c:pt idx="4585">
                  <c:v>3472.1496082756594</c:v>
                </c:pt>
                <c:pt idx="4586">
                  <c:v>4212.0686024137049</c:v>
                </c:pt>
                <c:pt idx="4587">
                  <c:v>3665.4486121854616</c:v>
                </c:pt>
                <c:pt idx="4588">
                  <c:v>4193.3524115137907</c:v>
                </c:pt>
                <c:pt idx="4589">
                  <c:v>4400.2986797506073</c:v>
                </c:pt>
                <c:pt idx="4590">
                  <c:v>3891.428502517384</c:v>
                </c:pt>
                <c:pt idx="4591">
                  <c:v>4128.04662927758</c:v>
                </c:pt>
                <c:pt idx="4592">
                  <c:v>3363.4164806913268</c:v>
                </c:pt>
                <c:pt idx="4593">
                  <c:v>5635.4394977980264</c:v>
                </c:pt>
                <c:pt idx="4594">
                  <c:v>4359.7068814809927</c:v>
                </c:pt>
                <c:pt idx="4595">
                  <c:v>4033.9190383823443</c:v>
                </c:pt>
                <c:pt idx="4596">
                  <c:v>4947.8055231378503</c:v>
                </c:pt>
                <c:pt idx="4597">
                  <c:v>4552.1887169274287</c:v>
                </c:pt>
                <c:pt idx="4598">
                  <c:v>4692.522371809222</c:v>
                </c:pt>
                <c:pt idx="4599">
                  <c:v>4733.7296147622719</c:v>
                </c:pt>
                <c:pt idx="4600">
                  <c:v>3123.9108567469816</c:v>
                </c:pt>
                <c:pt idx="4601">
                  <c:v>5475.2624316384872</c:v>
                </c:pt>
                <c:pt idx="4602">
                  <c:v>4466.5884511116028</c:v>
                </c:pt>
                <c:pt idx="4603">
                  <c:v>3895.5195364689816</c:v>
                </c:pt>
                <c:pt idx="4604">
                  <c:v>5340.7067312996523</c:v>
                </c:pt>
                <c:pt idx="4605">
                  <c:v>5452.0243061922083</c:v>
                </c:pt>
                <c:pt idx="4606">
                  <c:v>5281.8939285506513</c:v>
                </c:pt>
                <c:pt idx="4607">
                  <c:v>3987.4757929506409</c:v>
                </c:pt>
                <c:pt idx="4608">
                  <c:v>4588.8505974298196</c:v>
                </c:pt>
                <c:pt idx="4609">
                  <c:v>3580.0407237957052</c:v>
                </c:pt>
                <c:pt idx="4610">
                  <c:v>3763.8797580786782</c:v>
                </c:pt>
                <c:pt idx="4611">
                  <c:v>4051.3404573219505</c:v>
                </c:pt>
                <c:pt idx="4612">
                  <c:v>4782.7076658381839</c:v>
                </c:pt>
                <c:pt idx="4613">
                  <c:v>4009.4774305301271</c:v>
                </c:pt>
                <c:pt idx="4614">
                  <c:v>4055.9523900600834</c:v>
                </c:pt>
                <c:pt idx="4615">
                  <c:v>4978.7772052648197</c:v>
                </c:pt>
                <c:pt idx="4616">
                  <c:v>5171.925438285456</c:v>
                </c:pt>
                <c:pt idx="4617">
                  <c:v>4321.403288738934</c:v>
                </c:pt>
                <c:pt idx="4618">
                  <c:v>7101.6288587606305</c:v>
                </c:pt>
                <c:pt idx="4619">
                  <c:v>5257.427656019232</c:v>
                </c:pt>
                <c:pt idx="4620">
                  <c:v>5928.8454416924615</c:v>
                </c:pt>
                <c:pt idx="4621">
                  <c:v>3981.2096283548963</c:v>
                </c:pt>
                <c:pt idx="4622">
                  <c:v>4112.7737856648164</c:v>
                </c:pt>
                <c:pt idx="4623">
                  <c:v>3888.7054800196406</c:v>
                </c:pt>
                <c:pt idx="4624">
                  <c:v>3490.7968398716048</c:v>
                </c:pt>
                <c:pt idx="4625">
                  <c:v>4138.9308427346841</c:v>
                </c:pt>
                <c:pt idx="4626">
                  <c:v>3939.9931453437625</c:v>
                </c:pt>
                <c:pt idx="4627">
                  <c:v>4031.307687299608</c:v>
                </c:pt>
                <c:pt idx="4628">
                  <c:v>4178.0950536601376</c:v>
                </c:pt>
                <c:pt idx="4629">
                  <c:v>4802.7844873551521</c:v>
                </c:pt>
                <c:pt idx="4630">
                  <c:v>3743.9764320739796</c:v>
                </c:pt>
                <c:pt idx="4631">
                  <c:v>5416.7806065899931</c:v>
                </c:pt>
                <c:pt idx="4632">
                  <c:v>4075.2562965279603</c:v>
                </c:pt>
                <c:pt idx="4633">
                  <c:v>4071.6010518648118</c:v>
                </c:pt>
                <c:pt idx="4634">
                  <c:v>2897.7754223300967</c:v>
                </c:pt>
                <c:pt idx="4635">
                  <c:v>4223.5588945290483</c:v>
                </c:pt>
                <c:pt idx="4636">
                  <c:v>4180.9772634457977</c:v>
                </c:pt>
                <c:pt idx="4637">
                  <c:v>4698.515543956968</c:v>
                </c:pt>
                <c:pt idx="4638">
                  <c:v>3839.5261904331951</c:v>
                </c:pt>
                <c:pt idx="4639">
                  <c:v>4044.4642159611226</c:v>
                </c:pt>
                <c:pt idx="4640">
                  <c:v>3883.2530474868836</c:v>
                </c:pt>
                <c:pt idx="4641">
                  <c:v>4465.9850638725129</c:v>
                </c:pt>
                <c:pt idx="4642">
                  <c:v>3809.1055939994753</c:v>
                </c:pt>
                <c:pt idx="4643">
                  <c:v>3817.777145908673</c:v>
                </c:pt>
                <c:pt idx="4644">
                  <c:v>4079.4602648652876</c:v>
                </c:pt>
                <c:pt idx="4645">
                  <c:v>6513.1467349237428</c:v>
                </c:pt>
                <c:pt idx="4646">
                  <c:v>3976.7825399668268</c:v>
                </c:pt>
                <c:pt idx="4647">
                  <c:v>3991.5801533406375</c:v>
                </c:pt>
                <c:pt idx="4648">
                  <c:v>4477.1929350316223</c:v>
                </c:pt>
                <c:pt idx="4649">
                  <c:v>2916.3014874372066</c:v>
                </c:pt>
                <c:pt idx="4650">
                  <c:v>3461.9947880062073</c:v>
                </c:pt>
                <c:pt idx="4651">
                  <c:v>6602.1935261641775</c:v>
                </c:pt>
                <c:pt idx="4652">
                  <c:v>5072.4887810654191</c:v>
                </c:pt>
                <c:pt idx="4653">
                  <c:v>3176.574414755346</c:v>
                </c:pt>
                <c:pt idx="4654">
                  <c:v>3940.6339643280203</c:v>
                </c:pt>
                <c:pt idx="4655">
                  <c:v>2896.7915901057836</c:v>
                </c:pt>
                <c:pt idx="4656">
                  <c:v>5554.751809923494</c:v>
                </c:pt>
                <c:pt idx="4657">
                  <c:v>3379.8241639148373</c:v>
                </c:pt>
                <c:pt idx="4658">
                  <c:v>4653.7579671202693</c:v>
                </c:pt>
                <c:pt idx="4659">
                  <c:v>4283.9483274321619</c:v>
                </c:pt>
                <c:pt idx="4660">
                  <c:v>6020.1292330845326</c:v>
                </c:pt>
                <c:pt idx="4661">
                  <c:v>4071.887153713833</c:v>
                </c:pt>
                <c:pt idx="4662">
                  <c:v>4392.9914101688455</c:v>
                </c:pt>
                <c:pt idx="4663">
                  <c:v>4625.6303904355527</c:v>
                </c:pt>
                <c:pt idx="4664">
                  <c:v>3584.3689384193294</c:v>
                </c:pt>
                <c:pt idx="4665">
                  <c:v>3817.4228202441091</c:v>
                </c:pt>
                <c:pt idx="4666">
                  <c:v>3581.9682244217561</c:v>
                </c:pt>
                <c:pt idx="4667">
                  <c:v>6656.0663689316607</c:v>
                </c:pt>
                <c:pt idx="4668">
                  <c:v>5471.0279765830564</c:v>
                </c:pt>
                <c:pt idx="4669">
                  <c:v>4773.5161445055037</c:v>
                </c:pt>
                <c:pt idx="4670">
                  <c:v>4427.8324734844482</c:v>
                </c:pt>
                <c:pt idx="4671">
                  <c:v>4725.8304710145649</c:v>
                </c:pt>
                <c:pt idx="4672">
                  <c:v>6634.2629337371181</c:v>
                </c:pt>
                <c:pt idx="4673">
                  <c:v>3697.2742027295703</c:v>
                </c:pt>
                <c:pt idx="4674">
                  <c:v>3781.8135894060874</c:v>
                </c:pt>
                <c:pt idx="4675">
                  <c:v>3525.6097765546497</c:v>
                </c:pt>
                <c:pt idx="4676">
                  <c:v>4540.4710996198719</c:v>
                </c:pt>
                <c:pt idx="4677">
                  <c:v>3883.723644622487</c:v>
                </c:pt>
                <c:pt idx="4678">
                  <c:v>6606.1587239699247</c:v>
                </c:pt>
                <c:pt idx="4679">
                  <c:v>4788.8639010157995</c:v>
                </c:pt>
                <c:pt idx="4680">
                  <c:v>4144.7165067178412</c:v>
                </c:pt>
                <c:pt idx="4681">
                  <c:v>4459.1999970757952</c:v>
                </c:pt>
                <c:pt idx="4682">
                  <c:v>4102.69414850249</c:v>
                </c:pt>
                <c:pt idx="4683">
                  <c:v>3947.5730077198041</c:v>
                </c:pt>
                <c:pt idx="4684">
                  <c:v>4838.0808774107918</c:v>
                </c:pt>
                <c:pt idx="4685">
                  <c:v>4125.7320179893413</c:v>
                </c:pt>
                <c:pt idx="4686">
                  <c:v>3375.3241749901395</c:v>
                </c:pt>
                <c:pt idx="4687">
                  <c:v>4872.5603195342492</c:v>
                </c:pt>
                <c:pt idx="4688">
                  <c:v>3785.0532446666534</c:v>
                </c:pt>
                <c:pt idx="4689">
                  <c:v>3973.59745577786</c:v>
                </c:pt>
                <c:pt idx="4690">
                  <c:v>5241.5177713737221</c:v>
                </c:pt>
                <c:pt idx="4691">
                  <c:v>4895.3520515995224</c:v>
                </c:pt>
                <c:pt idx="4692">
                  <c:v>4182.8549913824745</c:v>
                </c:pt>
                <c:pt idx="4693">
                  <c:v>3481.0826542038903</c:v>
                </c:pt>
                <c:pt idx="4694">
                  <c:v>7058.9302133541878</c:v>
                </c:pt>
                <c:pt idx="4695">
                  <c:v>5086.4202507275095</c:v>
                </c:pt>
                <c:pt idx="4696">
                  <c:v>3560.9228193635931</c:v>
                </c:pt>
                <c:pt idx="4697">
                  <c:v>2885.5935022742042</c:v>
                </c:pt>
                <c:pt idx="4698">
                  <c:v>3283.7390408932361</c:v>
                </c:pt>
                <c:pt idx="4699">
                  <c:v>4235.5387574888327</c:v>
                </c:pt>
                <c:pt idx="4700">
                  <c:v>3758.1354412810833</c:v>
                </c:pt>
                <c:pt idx="4701">
                  <c:v>3580.7403322218693</c:v>
                </c:pt>
                <c:pt idx="4702">
                  <c:v>3741.5298370072323</c:v>
                </c:pt>
                <c:pt idx="4703">
                  <c:v>3764.5706142767058</c:v>
                </c:pt>
                <c:pt idx="4704">
                  <c:v>5121.3484838953445</c:v>
                </c:pt>
                <c:pt idx="4705">
                  <c:v>4735.0817527017407</c:v>
                </c:pt>
                <c:pt idx="4706">
                  <c:v>4059.0710386450151</c:v>
                </c:pt>
                <c:pt idx="4707">
                  <c:v>4299.7163067594129</c:v>
                </c:pt>
                <c:pt idx="4708">
                  <c:v>3426.1692246344392</c:v>
                </c:pt>
                <c:pt idx="4709">
                  <c:v>4979.0893422207064</c:v>
                </c:pt>
                <c:pt idx="4710">
                  <c:v>4923.7295556289992</c:v>
                </c:pt>
                <c:pt idx="4711">
                  <c:v>3422.1765475639731</c:v>
                </c:pt>
                <c:pt idx="4712">
                  <c:v>3398.1918231341356</c:v>
                </c:pt>
                <c:pt idx="4713">
                  <c:v>4611.1242541396805</c:v>
                </c:pt>
                <c:pt idx="4714">
                  <c:v>4388.5459753517544</c:v>
                </c:pt>
                <c:pt idx="4715">
                  <c:v>4533.8082072969291</c:v>
                </c:pt>
                <c:pt idx="4716">
                  <c:v>4864.8819708488218</c:v>
                </c:pt>
                <c:pt idx="4717">
                  <c:v>5416.3384726745981</c:v>
                </c:pt>
                <c:pt idx="4718">
                  <c:v>3387.4615082961868</c:v>
                </c:pt>
                <c:pt idx="4719">
                  <c:v>5122.1740025142399</c:v>
                </c:pt>
                <c:pt idx="4720">
                  <c:v>4576.1733160323665</c:v>
                </c:pt>
                <c:pt idx="4721">
                  <c:v>3500.2817580875476</c:v>
                </c:pt>
                <c:pt idx="4722">
                  <c:v>6403.8507602046693</c:v>
                </c:pt>
                <c:pt idx="4723">
                  <c:v>6010.5687338438729</c:v>
                </c:pt>
                <c:pt idx="4724">
                  <c:v>4999.5571810413512</c:v>
                </c:pt>
                <c:pt idx="4725">
                  <c:v>4771.2264181684459</c:v>
                </c:pt>
                <c:pt idx="4726">
                  <c:v>4831.0479890442011</c:v>
                </c:pt>
                <c:pt idx="4727">
                  <c:v>5311.1777148960628</c:v>
                </c:pt>
                <c:pt idx="4728">
                  <c:v>4351.6382037157109</c:v>
                </c:pt>
                <c:pt idx="4729">
                  <c:v>3881.6689407019144</c:v>
                </c:pt>
                <c:pt idx="4730">
                  <c:v>4317.5693412862202</c:v>
                </c:pt>
                <c:pt idx="4731">
                  <c:v>4446.0074671965103</c:v>
                </c:pt>
                <c:pt idx="4732">
                  <c:v>4080.2564458168167</c:v>
                </c:pt>
                <c:pt idx="4733">
                  <c:v>4407.7022914524514</c:v>
                </c:pt>
                <c:pt idx="4734">
                  <c:v>3695.8764179181862</c:v>
                </c:pt>
                <c:pt idx="4735">
                  <c:v>3520.6068109177609</c:v>
                </c:pt>
                <c:pt idx="4736">
                  <c:v>5990.4466748330224</c:v>
                </c:pt>
                <c:pt idx="4737">
                  <c:v>3532.2108064212584</c:v>
                </c:pt>
                <c:pt idx="4738">
                  <c:v>3542.6720573418461</c:v>
                </c:pt>
                <c:pt idx="4739">
                  <c:v>3351.9121246743248</c:v>
                </c:pt>
                <c:pt idx="4740">
                  <c:v>3407.1049593467342</c:v>
                </c:pt>
                <c:pt idx="4741">
                  <c:v>5349.7109835884421</c:v>
                </c:pt>
                <c:pt idx="4742">
                  <c:v>4766.1342009459968</c:v>
                </c:pt>
                <c:pt idx="4743">
                  <c:v>3596.4918822970299</c:v>
                </c:pt>
                <c:pt idx="4744">
                  <c:v>4862.6314692563892</c:v>
                </c:pt>
                <c:pt idx="4745">
                  <c:v>4393.0041423555449</c:v>
                </c:pt>
                <c:pt idx="4746">
                  <c:v>4732.4604497450837</c:v>
                </c:pt>
                <c:pt idx="4747">
                  <c:v>4069.6958213571734</c:v>
                </c:pt>
                <c:pt idx="4748">
                  <c:v>3857.3748054422167</c:v>
                </c:pt>
                <c:pt idx="4749">
                  <c:v>4036.0446749569164</c:v>
                </c:pt>
                <c:pt idx="4750">
                  <c:v>3791.0454236502319</c:v>
                </c:pt>
                <c:pt idx="4751">
                  <c:v>3903.5148488683726</c:v>
                </c:pt>
                <c:pt idx="4752">
                  <c:v>6660.8213106917383</c:v>
                </c:pt>
                <c:pt idx="4753">
                  <c:v>3765.9104568055636</c:v>
                </c:pt>
                <c:pt idx="4754">
                  <c:v>4263.0443869120209</c:v>
                </c:pt>
                <c:pt idx="4755">
                  <c:v>3324.9788070522709</c:v>
                </c:pt>
                <c:pt idx="4756">
                  <c:v>5608.5367893192351</c:v>
                </c:pt>
                <c:pt idx="4757">
                  <c:v>3852.1838376038386</c:v>
                </c:pt>
                <c:pt idx="4758">
                  <c:v>4488.2606133095705</c:v>
                </c:pt>
                <c:pt idx="4759">
                  <c:v>4104.7549555415244</c:v>
                </c:pt>
                <c:pt idx="4760">
                  <c:v>4275.0753975728294</c:v>
                </c:pt>
                <c:pt idx="4761">
                  <c:v>4116.0758421199243</c:v>
                </c:pt>
                <c:pt idx="4762">
                  <c:v>5764.0695789037218</c:v>
                </c:pt>
                <c:pt idx="4763">
                  <c:v>4252.063456821199</c:v>
                </c:pt>
                <c:pt idx="4764">
                  <c:v>3929.4201190083263</c:v>
                </c:pt>
                <c:pt idx="4765">
                  <c:v>4288.8001568328964</c:v>
                </c:pt>
                <c:pt idx="4766">
                  <c:v>6227.9270665288495</c:v>
                </c:pt>
                <c:pt idx="4767">
                  <c:v>4626.0891781736755</c:v>
                </c:pt>
                <c:pt idx="4768">
                  <c:v>4552.4737790317849</c:v>
                </c:pt>
                <c:pt idx="4769">
                  <c:v>4957.3046235166357</c:v>
                </c:pt>
                <c:pt idx="4770">
                  <c:v>4326.3730557564222</c:v>
                </c:pt>
                <c:pt idx="4771">
                  <c:v>4325.7419179674598</c:v>
                </c:pt>
                <c:pt idx="4772">
                  <c:v>3711.1060235859413</c:v>
                </c:pt>
                <c:pt idx="4773">
                  <c:v>3275.0748135464851</c:v>
                </c:pt>
                <c:pt idx="4774">
                  <c:v>4687.4237304985199</c:v>
                </c:pt>
                <c:pt idx="4775">
                  <c:v>5075.1715360453409</c:v>
                </c:pt>
                <c:pt idx="4776">
                  <c:v>4048.0270607488901</c:v>
                </c:pt>
                <c:pt idx="4777">
                  <c:v>3343.032108587443</c:v>
                </c:pt>
                <c:pt idx="4778">
                  <c:v>3896.5824700776479</c:v>
                </c:pt>
                <c:pt idx="4779">
                  <c:v>6089.02385365795</c:v>
                </c:pt>
                <c:pt idx="4780">
                  <c:v>3740.2441791095716</c:v>
                </c:pt>
                <c:pt idx="4781">
                  <c:v>4887.5016137167795</c:v>
                </c:pt>
                <c:pt idx="4782">
                  <c:v>4660.0348942838336</c:v>
                </c:pt>
                <c:pt idx="4783">
                  <c:v>3808.3662921681066</c:v>
                </c:pt>
                <c:pt idx="4784">
                  <c:v>3771.6720184112319</c:v>
                </c:pt>
                <c:pt idx="4785">
                  <c:v>3742.5830987553732</c:v>
                </c:pt>
                <c:pt idx="4786">
                  <c:v>4281.5783026130421</c:v>
                </c:pt>
                <c:pt idx="4787">
                  <c:v>3367.7469420454777</c:v>
                </c:pt>
                <c:pt idx="4788">
                  <c:v>4372.785728667779</c:v>
                </c:pt>
                <c:pt idx="4789">
                  <c:v>4878.3261253362443</c:v>
                </c:pt>
                <c:pt idx="4790">
                  <c:v>2635.2605620532813</c:v>
                </c:pt>
                <c:pt idx="4791">
                  <c:v>6361.856596822181</c:v>
                </c:pt>
                <c:pt idx="4792">
                  <c:v>4018.406764881252</c:v>
                </c:pt>
                <c:pt idx="4793">
                  <c:v>4009.9259967465382</c:v>
                </c:pt>
                <c:pt idx="4794">
                  <c:v>4795.1487823342386</c:v>
                </c:pt>
                <c:pt idx="4795">
                  <c:v>4238.6400131714508</c:v>
                </c:pt>
                <c:pt idx="4796">
                  <c:v>4711.3603450681421</c:v>
                </c:pt>
                <c:pt idx="4797">
                  <c:v>3103.4268082832364</c:v>
                </c:pt>
                <c:pt idx="4798">
                  <c:v>5015.0258612881726</c:v>
                </c:pt>
                <c:pt idx="4799">
                  <c:v>3497.5426388334554</c:v>
                </c:pt>
                <c:pt idx="4800">
                  <c:v>5301.1748281834098</c:v>
                </c:pt>
                <c:pt idx="4801">
                  <c:v>4206.6481988161377</c:v>
                </c:pt>
                <c:pt idx="4802">
                  <c:v>4183.9887043471481</c:v>
                </c:pt>
                <c:pt idx="4803">
                  <c:v>3793.5601068594365</c:v>
                </c:pt>
                <c:pt idx="4804">
                  <c:v>5099.458480555335</c:v>
                </c:pt>
                <c:pt idx="4805">
                  <c:v>4791.2626550346349</c:v>
                </c:pt>
                <c:pt idx="4806">
                  <c:v>3490.3294494874235</c:v>
                </c:pt>
                <c:pt idx="4807">
                  <c:v>4062.2459863772096</c:v>
                </c:pt>
                <c:pt idx="4808">
                  <c:v>4048.8131162675872</c:v>
                </c:pt>
                <c:pt idx="4809">
                  <c:v>2668.6809067197437</c:v>
                </c:pt>
                <c:pt idx="4810">
                  <c:v>4230.2733752458516</c:v>
                </c:pt>
                <c:pt idx="4811">
                  <c:v>3929.8778050224946</c:v>
                </c:pt>
                <c:pt idx="4812">
                  <c:v>3129.9191000045275</c:v>
                </c:pt>
                <c:pt idx="4813">
                  <c:v>4210.1064391560403</c:v>
                </c:pt>
                <c:pt idx="4814">
                  <c:v>3554.3527203548497</c:v>
                </c:pt>
                <c:pt idx="4815">
                  <c:v>4041.7722406162993</c:v>
                </c:pt>
                <c:pt idx="4816">
                  <c:v>5664.1213479754188</c:v>
                </c:pt>
                <c:pt idx="4817">
                  <c:v>3935.7968173276881</c:v>
                </c:pt>
                <c:pt idx="4818">
                  <c:v>4157.0388089148464</c:v>
                </c:pt>
                <c:pt idx="4819">
                  <c:v>4604.5151953281074</c:v>
                </c:pt>
                <c:pt idx="4820">
                  <c:v>5480.0603310951556</c:v>
                </c:pt>
                <c:pt idx="4821">
                  <c:v>4346.8289987191865</c:v>
                </c:pt>
                <c:pt idx="4822">
                  <c:v>3342.7384938891041</c:v>
                </c:pt>
                <c:pt idx="4823">
                  <c:v>3578.8119706192147</c:v>
                </c:pt>
                <c:pt idx="4824">
                  <c:v>3166.5595077976759</c:v>
                </c:pt>
                <c:pt idx="4825">
                  <c:v>4317.9716422349802</c:v>
                </c:pt>
                <c:pt idx="4826">
                  <c:v>3621.5789974240033</c:v>
                </c:pt>
                <c:pt idx="4827">
                  <c:v>4023.4100689817196</c:v>
                </c:pt>
                <c:pt idx="4828">
                  <c:v>3833.8693050617567</c:v>
                </c:pt>
                <c:pt idx="4829">
                  <c:v>3243.0852388082694</c:v>
                </c:pt>
                <c:pt idx="4830">
                  <c:v>3212.0491864918099</c:v>
                </c:pt>
                <c:pt idx="4831">
                  <c:v>5902.4113475126105</c:v>
                </c:pt>
                <c:pt idx="4832">
                  <c:v>4386.2876976126072</c:v>
                </c:pt>
                <c:pt idx="4833">
                  <c:v>4512.5740052707979</c:v>
                </c:pt>
                <c:pt idx="4834">
                  <c:v>4369.7118946461196</c:v>
                </c:pt>
                <c:pt idx="4835">
                  <c:v>3828.9584612506519</c:v>
                </c:pt>
                <c:pt idx="4836">
                  <c:v>3854.2145401944381</c:v>
                </c:pt>
                <c:pt idx="4837">
                  <c:v>3303.7967299578063</c:v>
                </c:pt>
                <c:pt idx="4838">
                  <c:v>3509.542318434887</c:v>
                </c:pt>
                <c:pt idx="4839">
                  <c:v>3831.406171547234</c:v>
                </c:pt>
                <c:pt idx="4840">
                  <c:v>4981.9791045507154</c:v>
                </c:pt>
                <c:pt idx="4841">
                  <c:v>5326.2529976522828</c:v>
                </c:pt>
                <c:pt idx="4842">
                  <c:v>6143.0751445915321</c:v>
                </c:pt>
                <c:pt idx="4843">
                  <c:v>3940.5313933686843</c:v>
                </c:pt>
                <c:pt idx="4844">
                  <c:v>4575.1623226010424</c:v>
                </c:pt>
                <c:pt idx="4845">
                  <c:v>4900.1129376187009</c:v>
                </c:pt>
                <c:pt idx="4846">
                  <c:v>4381.9294032255812</c:v>
                </c:pt>
                <c:pt idx="4847">
                  <c:v>3617.6042813455665</c:v>
                </c:pt>
                <c:pt idx="4848">
                  <c:v>4071.1364707110515</c:v>
                </c:pt>
                <c:pt idx="4849">
                  <c:v>4274.1984461969378</c:v>
                </c:pt>
                <c:pt idx="4850">
                  <c:v>3931.2276454559792</c:v>
                </c:pt>
                <c:pt idx="4851">
                  <c:v>5403.6465224520316</c:v>
                </c:pt>
                <c:pt idx="4852">
                  <c:v>4227.6653240641272</c:v>
                </c:pt>
                <c:pt idx="4853">
                  <c:v>3119.1333985346005</c:v>
                </c:pt>
                <c:pt idx="4854">
                  <c:v>4614.3731026592359</c:v>
                </c:pt>
                <c:pt idx="4855">
                  <c:v>4125.2166452417832</c:v>
                </c:pt>
                <c:pt idx="4856">
                  <c:v>5191.1308016872872</c:v>
                </c:pt>
                <c:pt idx="4857">
                  <c:v>4455.6445554726779</c:v>
                </c:pt>
                <c:pt idx="4858">
                  <c:v>3682.5642249844359</c:v>
                </c:pt>
                <c:pt idx="4859">
                  <c:v>4171.1216419929251</c:v>
                </c:pt>
                <c:pt idx="4860">
                  <c:v>4136.5027890824749</c:v>
                </c:pt>
                <c:pt idx="4861">
                  <c:v>3127.1052894921586</c:v>
                </c:pt>
                <c:pt idx="4862">
                  <c:v>4114.710684167203</c:v>
                </c:pt>
                <c:pt idx="4863">
                  <c:v>4005.0212811886504</c:v>
                </c:pt>
                <c:pt idx="4864">
                  <c:v>3143.4402378898299</c:v>
                </c:pt>
                <c:pt idx="4865">
                  <c:v>5328.5357433970257</c:v>
                </c:pt>
                <c:pt idx="4866">
                  <c:v>3476.8059633485536</c:v>
                </c:pt>
                <c:pt idx="4867">
                  <c:v>3164.9208189698247</c:v>
                </c:pt>
                <c:pt idx="4868">
                  <c:v>3880.1163748137583</c:v>
                </c:pt>
                <c:pt idx="4869">
                  <c:v>3088.8825739472154</c:v>
                </c:pt>
                <c:pt idx="4870">
                  <c:v>4325.6624773683907</c:v>
                </c:pt>
                <c:pt idx="4871">
                  <c:v>5032.6003266826319</c:v>
                </c:pt>
                <c:pt idx="4872">
                  <c:v>4998.5045043809532</c:v>
                </c:pt>
                <c:pt idx="4873">
                  <c:v>3847.8353575007695</c:v>
                </c:pt>
                <c:pt idx="4874">
                  <c:v>4231.4836156480951</c:v>
                </c:pt>
                <c:pt idx="4875">
                  <c:v>4309.0558108971591</c:v>
                </c:pt>
                <c:pt idx="4876">
                  <c:v>4072.0588965363995</c:v>
                </c:pt>
                <c:pt idx="4877">
                  <c:v>3907.7667740182483</c:v>
                </c:pt>
                <c:pt idx="4878">
                  <c:v>3918.1960139261141</c:v>
                </c:pt>
                <c:pt idx="4879">
                  <c:v>4155.19792459569</c:v>
                </c:pt>
                <c:pt idx="4880">
                  <c:v>4715.2554368534848</c:v>
                </c:pt>
                <c:pt idx="4881">
                  <c:v>3283.7390408932361</c:v>
                </c:pt>
                <c:pt idx="4882">
                  <c:v>3845.8233161628286</c:v>
                </c:pt>
                <c:pt idx="4883">
                  <c:v>3955.7111990474655</c:v>
                </c:pt>
                <c:pt idx="4884">
                  <c:v>4487.0274646153766</c:v>
                </c:pt>
                <c:pt idx="4885">
                  <c:v>3633.9678082732353</c:v>
                </c:pt>
                <c:pt idx="4886">
                  <c:v>3041.0237091730569</c:v>
                </c:pt>
                <c:pt idx="4887">
                  <c:v>3816.5477813228213</c:v>
                </c:pt>
                <c:pt idx="4888">
                  <c:v>5767.2598964448598</c:v>
                </c:pt>
                <c:pt idx="4889">
                  <c:v>3071.6373694765198</c:v>
                </c:pt>
                <c:pt idx="4890">
                  <c:v>4124.461366340347</c:v>
                </c:pt>
                <c:pt idx="4891">
                  <c:v>3275.3245803031396</c:v>
                </c:pt>
                <c:pt idx="4892">
                  <c:v>4441.4540146852651</c:v>
                </c:pt>
                <c:pt idx="4893">
                  <c:v>5759.6530737094308</c:v>
                </c:pt>
                <c:pt idx="4894">
                  <c:v>3694.9150757256507</c:v>
                </c:pt>
                <c:pt idx="4895">
                  <c:v>6303.3876049483824</c:v>
                </c:pt>
                <c:pt idx="4896">
                  <c:v>5737.791109720195</c:v>
                </c:pt>
                <c:pt idx="4897">
                  <c:v>3935.9541447625079</c:v>
                </c:pt>
                <c:pt idx="4898">
                  <c:v>3937.3278699001548</c:v>
                </c:pt>
                <c:pt idx="4899">
                  <c:v>4520.2360156067316</c:v>
                </c:pt>
                <c:pt idx="4900">
                  <c:v>3286.5187534269539</c:v>
                </c:pt>
                <c:pt idx="4901">
                  <c:v>4199.3684941809406</c:v>
                </c:pt>
                <c:pt idx="4902">
                  <c:v>5002.6142318412167</c:v>
                </c:pt>
                <c:pt idx="4903">
                  <c:v>4285.2400439247904</c:v>
                </c:pt>
                <c:pt idx="4904">
                  <c:v>5197.6389907091907</c:v>
                </c:pt>
                <c:pt idx="4905">
                  <c:v>3745.9076991589536</c:v>
                </c:pt>
                <c:pt idx="4906">
                  <c:v>5361.3721898811636</c:v>
                </c:pt>
                <c:pt idx="4907">
                  <c:v>3511.336883603713</c:v>
                </c:pt>
                <c:pt idx="4908">
                  <c:v>3847.923628227612</c:v>
                </c:pt>
                <c:pt idx="4909">
                  <c:v>3686.2051912279835</c:v>
                </c:pt>
                <c:pt idx="4910">
                  <c:v>4018.9091675622262</c:v>
                </c:pt>
                <c:pt idx="4911">
                  <c:v>3724.2134855607201</c:v>
                </c:pt>
                <c:pt idx="4912">
                  <c:v>3035.1099851033132</c:v>
                </c:pt>
                <c:pt idx="4913">
                  <c:v>3418.8154427639251</c:v>
                </c:pt>
                <c:pt idx="4914">
                  <c:v>3852.8033997341327</c:v>
                </c:pt>
                <c:pt idx="4915">
                  <c:v>5678.7400082982995</c:v>
                </c:pt>
                <c:pt idx="4916">
                  <c:v>3991.1149479163155</c:v>
                </c:pt>
                <c:pt idx="4917">
                  <c:v>4488.2328914549707</c:v>
                </c:pt>
                <c:pt idx="4918">
                  <c:v>3809.0617231463825</c:v>
                </c:pt>
                <c:pt idx="4919">
                  <c:v>5062.4708929724902</c:v>
                </c:pt>
                <c:pt idx="4920">
                  <c:v>3782.1054070669902</c:v>
                </c:pt>
                <c:pt idx="4921">
                  <c:v>4597.554685198671</c:v>
                </c:pt>
                <c:pt idx="4922">
                  <c:v>4961.1689428362915</c:v>
                </c:pt>
                <c:pt idx="4923">
                  <c:v>3838.6407834265651</c:v>
                </c:pt>
                <c:pt idx="4924">
                  <c:v>5035.5954486911187</c:v>
                </c:pt>
                <c:pt idx="4925">
                  <c:v>3600.1304525364703</c:v>
                </c:pt>
                <c:pt idx="4926">
                  <c:v>3017.0812437996806</c:v>
                </c:pt>
                <c:pt idx="4927">
                  <c:v>3870.1823777273385</c:v>
                </c:pt>
                <c:pt idx="4928">
                  <c:v>4169.6342831684187</c:v>
                </c:pt>
                <c:pt idx="4929">
                  <c:v>3745.1045312501515</c:v>
                </c:pt>
                <c:pt idx="4930">
                  <c:v>3172.5622695514571</c:v>
                </c:pt>
                <c:pt idx="4931">
                  <c:v>4220.5551387104151</c:v>
                </c:pt>
                <c:pt idx="4932">
                  <c:v>4056.9341839543995</c:v>
                </c:pt>
                <c:pt idx="4933">
                  <c:v>3397.3172681674073</c:v>
                </c:pt>
                <c:pt idx="4934">
                  <c:v>3827.5725610674535</c:v>
                </c:pt>
                <c:pt idx="4935">
                  <c:v>3360.3838726918248</c:v>
                </c:pt>
                <c:pt idx="4936">
                  <c:v>3869.110423784959</c:v>
                </c:pt>
                <c:pt idx="4937">
                  <c:v>5750.6178855711387</c:v>
                </c:pt>
                <c:pt idx="4938">
                  <c:v>4966.8116969265129</c:v>
                </c:pt>
                <c:pt idx="4939">
                  <c:v>5411.0938268672526</c:v>
                </c:pt>
                <c:pt idx="4940">
                  <c:v>3739.6520261192404</c:v>
                </c:pt>
                <c:pt idx="4941">
                  <c:v>4108.5731523518825</c:v>
                </c:pt>
                <c:pt idx="4942">
                  <c:v>3924.5448578365435</c:v>
                </c:pt>
                <c:pt idx="4943">
                  <c:v>4664.2183017566967</c:v>
                </c:pt>
                <c:pt idx="4944">
                  <c:v>4628.394649168652</c:v>
                </c:pt>
                <c:pt idx="4945">
                  <c:v>2922.9255604930113</c:v>
                </c:pt>
                <c:pt idx="4946">
                  <c:v>3050.9600777634973</c:v>
                </c:pt>
                <c:pt idx="4947">
                  <c:v>4074.7969445174731</c:v>
                </c:pt>
                <c:pt idx="4948">
                  <c:v>3639.483248649</c:v>
                </c:pt>
                <c:pt idx="4949">
                  <c:v>4056.2574710668523</c:v>
                </c:pt>
                <c:pt idx="4950">
                  <c:v>3609.2625242569047</c:v>
                </c:pt>
                <c:pt idx="4951">
                  <c:v>4354.0858558666987</c:v>
                </c:pt>
                <c:pt idx="4952">
                  <c:v>3751.5929258038427</c:v>
                </c:pt>
                <c:pt idx="4953">
                  <c:v>4545.8139679839323</c:v>
                </c:pt>
                <c:pt idx="4954">
                  <c:v>3620.6985427816571</c:v>
                </c:pt>
                <c:pt idx="4955">
                  <c:v>4141.5564194438375</c:v>
                </c:pt>
                <c:pt idx="4956">
                  <c:v>4256.7175642614566</c:v>
                </c:pt>
                <c:pt idx="4957">
                  <c:v>3783.2835487424741</c:v>
                </c:pt>
                <c:pt idx="4958">
                  <c:v>3943.3953420575053</c:v>
                </c:pt>
                <c:pt idx="4959">
                  <c:v>5233.0318180342128</c:v>
                </c:pt>
                <c:pt idx="4960">
                  <c:v>4901.4443777722272</c:v>
                </c:pt>
                <c:pt idx="4961">
                  <c:v>3490.7968398716048</c:v>
                </c:pt>
                <c:pt idx="4962">
                  <c:v>4165.4562343122798</c:v>
                </c:pt>
                <c:pt idx="4963">
                  <c:v>4795.0990036676239</c:v>
                </c:pt>
                <c:pt idx="4964">
                  <c:v>3869.5946156784507</c:v>
                </c:pt>
                <c:pt idx="4965">
                  <c:v>3817.777145908673</c:v>
                </c:pt>
                <c:pt idx="4966">
                  <c:v>3003.9884957691888</c:v>
                </c:pt>
                <c:pt idx="4967">
                  <c:v>2916.3014874372066</c:v>
                </c:pt>
                <c:pt idx="4968">
                  <c:v>4124.247064088202</c:v>
                </c:pt>
                <c:pt idx="4969">
                  <c:v>4162.2391948191389</c:v>
                </c:pt>
                <c:pt idx="4970">
                  <c:v>4049.7451227811371</c:v>
                </c:pt>
                <c:pt idx="4971">
                  <c:v>3644.6133015240107</c:v>
                </c:pt>
                <c:pt idx="4972">
                  <c:v>4794.7381655631943</c:v>
                </c:pt>
                <c:pt idx="4973">
                  <c:v>4099.5343111768816</c:v>
                </c:pt>
                <c:pt idx="4974">
                  <c:v>4249.427477082836</c:v>
                </c:pt>
                <c:pt idx="4975">
                  <c:v>4973.1608130762534</c:v>
                </c:pt>
                <c:pt idx="4976">
                  <c:v>5618.6437427732799</c:v>
                </c:pt>
                <c:pt idx="4977">
                  <c:v>2973.2377677829427</c:v>
                </c:pt>
                <c:pt idx="4978">
                  <c:v>3351.9121246743248</c:v>
                </c:pt>
                <c:pt idx="4979">
                  <c:v>4330.2403492260255</c:v>
                </c:pt>
                <c:pt idx="4980">
                  <c:v>4053.4485303109823</c:v>
                </c:pt>
                <c:pt idx="4981">
                  <c:v>3938.3983061128929</c:v>
                </c:pt>
                <c:pt idx="4982">
                  <c:v>3823.2812379904312</c:v>
                </c:pt>
                <c:pt idx="4983">
                  <c:v>3741.8628030744085</c:v>
                </c:pt>
                <c:pt idx="4984">
                  <c:v>5184.7035787456271</c:v>
                </c:pt>
                <c:pt idx="4985">
                  <c:v>2933.1931062256504</c:v>
                </c:pt>
                <c:pt idx="4986">
                  <c:v>2991.6393078877345</c:v>
                </c:pt>
                <c:pt idx="4987">
                  <c:v>4098.8108166378288</c:v>
                </c:pt>
                <c:pt idx="4988">
                  <c:v>2896.7915901057836</c:v>
                </c:pt>
                <c:pt idx="4989">
                  <c:v>3327.5970965157039</c:v>
                </c:pt>
                <c:pt idx="4990">
                  <c:v>3790.1378721954807</c:v>
                </c:pt>
                <c:pt idx="4991">
                  <c:v>4304.578798718745</c:v>
                </c:pt>
                <c:pt idx="4992">
                  <c:v>2843.8329980013018</c:v>
                </c:pt>
                <c:pt idx="4993">
                  <c:v>5361.6964832772865</c:v>
                </c:pt>
                <c:pt idx="4994">
                  <c:v>3586.2079306721998</c:v>
                </c:pt>
                <c:pt idx="4995">
                  <c:v>3034.9690440341474</c:v>
                </c:pt>
                <c:pt idx="4996">
                  <c:v>3940.2385446771323</c:v>
                </c:pt>
                <c:pt idx="4997">
                  <c:v>3884.944229023823</c:v>
                </c:pt>
                <c:pt idx="4998">
                  <c:v>3881.6935716892731</c:v>
                </c:pt>
                <c:pt idx="4999">
                  <c:v>4274.6633050362061</c:v>
                </c:pt>
                <c:pt idx="5000">
                  <c:v>4576.382015373666</c:v>
                </c:pt>
                <c:pt idx="5001">
                  <c:v>4125.1383804558727</c:v>
                </c:pt>
                <c:pt idx="5002">
                  <c:v>3881.0773122783285</c:v>
                </c:pt>
                <c:pt idx="5003">
                  <c:v>3261.3943772204607</c:v>
                </c:pt>
                <c:pt idx="5004">
                  <c:v>6327.6630227888008</c:v>
                </c:pt>
                <c:pt idx="5005">
                  <c:v>3416.003057748062</c:v>
                </c:pt>
                <c:pt idx="5006">
                  <c:v>5181.2283648112261</c:v>
                </c:pt>
                <c:pt idx="5007">
                  <c:v>3486.5299616427983</c:v>
                </c:pt>
                <c:pt idx="5008">
                  <c:v>3166.5595077976759</c:v>
                </c:pt>
                <c:pt idx="5009">
                  <c:v>2723.5659444053372</c:v>
                </c:pt>
                <c:pt idx="5010">
                  <c:v>3588.8301189767631</c:v>
                </c:pt>
                <c:pt idx="5011">
                  <c:v>4137.4460848682165</c:v>
                </c:pt>
                <c:pt idx="5012">
                  <c:v>3607.7163397268382</c:v>
                </c:pt>
                <c:pt idx="5013">
                  <c:v>3482.8937680277477</c:v>
                </c:pt>
                <c:pt idx="5014">
                  <c:v>5495.9034470539063</c:v>
                </c:pt>
                <c:pt idx="5015">
                  <c:v>3349.9312175695895</c:v>
                </c:pt>
                <c:pt idx="5016">
                  <c:v>4125.2730606760642</c:v>
                </c:pt>
                <c:pt idx="5017">
                  <c:v>3695.8764179181862</c:v>
                </c:pt>
                <c:pt idx="5018">
                  <c:v>5106.0314278033902</c:v>
                </c:pt>
                <c:pt idx="5019">
                  <c:v>4127.1532753511856</c:v>
                </c:pt>
                <c:pt idx="5020">
                  <c:v>3756.160955490031</c:v>
                </c:pt>
                <c:pt idx="5021">
                  <c:v>4577.5599693412369</c:v>
                </c:pt>
                <c:pt idx="5022">
                  <c:v>3028.9391344860924</c:v>
                </c:pt>
                <c:pt idx="5023">
                  <c:v>4161.6993547726433</c:v>
                </c:pt>
                <c:pt idx="5024">
                  <c:v>3081.8613682956466</c:v>
                </c:pt>
                <c:pt idx="5025">
                  <c:v>3988.7574038935277</c:v>
                </c:pt>
                <c:pt idx="5026">
                  <c:v>2782.3458319482829</c:v>
                </c:pt>
                <c:pt idx="5027">
                  <c:v>5410.1697631838097</c:v>
                </c:pt>
                <c:pt idx="5028">
                  <c:v>3844.2814676782473</c:v>
                </c:pt>
                <c:pt idx="5029">
                  <c:v>5033.7446464715467</c:v>
                </c:pt>
                <c:pt idx="5030">
                  <c:v>3480.5246612301326</c:v>
                </c:pt>
                <c:pt idx="5031">
                  <c:v>4667.9251021604314</c:v>
                </c:pt>
                <c:pt idx="5032">
                  <c:v>3648.3323777417045</c:v>
                </c:pt>
                <c:pt idx="5033">
                  <c:v>2752.1381863548631</c:v>
                </c:pt>
                <c:pt idx="5034">
                  <c:v>3013.9108575563951</c:v>
                </c:pt>
                <c:pt idx="5035">
                  <c:v>2786.1018168257979</c:v>
                </c:pt>
                <c:pt idx="5036">
                  <c:v>3882.6620332764051</c:v>
                </c:pt>
                <c:pt idx="5037">
                  <c:v>2801.0750480443312</c:v>
                </c:pt>
                <c:pt idx="5038">
                  <c:v>6075.8785060511009</c:v>
                </c:pt>
                <c:pt idx="5039">
                  <c:v>4538.8392951005962</c:v>
                </c:pt>
                <c:pt idx="5040">
                  <c:v>5083.8382074016827</c:v>
                </c:pt>
                <c:pt idx="5041">
                  <c:v>3498.6546742208202</c:v>
                </c:pt>
                <c:pt idx="5042">
                  <c:v>4374.2575215694851</c:v>
                </c:pt>
                <c:pt idx="5043">
                  <c:v>2969.6785839565318</c:v>
                </c:pt>
                <c:pt idx="5044">
                  <c:v>4107.5696148752986</c:v>
                </c:pt>
                <c:pt idx="5045">
                  <c:v>4080.0034110152587</c:v>
                </c:pt>
                <c:pt idx="5046">
                  <c:v>2878.6267875619114</c:v>
                </c:pt>
                <c:pt idx="5047">
                  <c:v>3954.8085206377323</c:v>
                </c:pt>
                <c:pt idx="5048">
                  <c:v>3574.7845803054788</c:v>
                </c:pt>
                <c:pt idx="5049">
                  <c:v>3517.2453673696741</c:v>
                </c:pt>
                <c:pt idx="5050">
                  <c:v>3640.1785736454053</c:v>
                </c:pt>
                <c:pt idx="5051">
                  <c:v>3780.6291945687858</c:v>
                </c:pt>
                <c:pt idx="5052">
                  <c:v>4026.04421768065</c:v>
                </c:pt>
                <c:pt idx="5053">
                  <c:v>3363.9447200290233</c:v>
                </c:pt>
                <c:pt idx="5054">
                  <c:v>3839.5261904331951</c:v>
                </c:pt>
                <c:pt idx="5055">
                  <c:v>4165.9359635009478</c:v>
                </c:pt>
                <c:pt idx="5056">
                  <c:v>3076.7467840659892</c:v>
                </c:pt>
                <c:pt idx="5057">
                  <c:v>2911.8362798081303</c:v>
                </c:pt>
                <c:pt idx="5058">
                  <c:v>3679.415195893223</c:v>
                </c:pt>
                <c:pt idx="5059">
                  <c:v>3721.8620903290198</c:v>
                </c:pt>
                <c:pt idx="5060">
                  <c:v>3171.2475883417587</c:v>
                </c:pt>
                <c:pt idx="5061">
                  <c:v>4663.0938843479826</c:v>
                </c:pt>
                <c:pt idx="5062">
                  <c:v>4176.1738571827445</c:v>
                </c:pt>
                <c:pt idx="5063">
                  <c:v>4973.4688005840089</c:v>
                </c:pt>
                <c:pt idx="5064">
                  <c:v>3349.635859241102</c:v>
                </c:pt>
                <c:pt idx="5065">
                  <c:v>2728.274443773561</c:v>
                </c:pt>
                <c:pt idx="5066">
                  <c:v>3604.3058115679037</c:v>
                </c:pt>
                <c:pt idx="5067">
                  <c:v>5477.2177655680489</c:v>
                </c:pt>
                <c:pt idx="5068">
                  <c:v>3542.8517798081702</c:v>
                </c:pt>
                <c:pt idx="5069">
                  <c:v>3525.2104001131856</c:v>
                </c:pt>
                <c:pt idx="5070">
                  <c:v>3546.5197705538544</c:v>
                </c:pt>
                <c:pt idx="5071">
                  <c:v>3398.1918231341356</c:v>
                </c:pt>
                <c:pt idx="5072">
                  <c:v>3912.9204641205552</c:v>
                </c:pt>
                <c:pt idx="5073">
                  <c:v>3795.6637363291834</c:v>
                </c:pt>
                <c:pt idx="5074">
                  <c:v>4031.307687299608</c:v>
                </c:pt>
                <c:pt idx="5075">
                  <c:v>3746.929423284173</c:v>
                </c:pt>
                <c:pt idx="5076">
                  <c:v>3760.6978108179533</c:v>
                </c:pt>
                <c:pt idx="5077">
                  <c:v>3710.3629168979846</c:v>
                </c:pt>
                <c:pt idx="5078">
                  <c:v>3556.4018689184049</c:v>
                </c:pt>
                <c:pt idx="5079">
                  <c:v>3299.530635281737</c:v>
                </c:pt>
                <c:pt idx="5080">
                  <c:v>3467.5584139357584</c:v>
                </c:pt>
                <c:pt idx="5081">
                  <c:v>3678.1475122943975</c:v>
                </c:pt>
                <c:pt idx="5082">
                  <c:v>5042.4262626502959</c:v>
                </c:pt>
                <c:pt idx="5083">
                  <c:v>2774.7600338148727</c:v>
                </c:pt>
                <c:pt idx="5084">
                  <c:v>3641.2039889658759</c:v>
                </c:pt>
                <c:pt idx="5085">
                  <c:v>3041.0237091730569</c:v>
                </c:pt>
                <c:pt idx="5086">
                  <c:v>5252.4821787173105</c:v>
                </c:pt>
                <c:pt idx="5087">
                  <c:v>2776.9619076389449</c:v>
                </c:pt>
                <c:pt idx="5088">
                  <c:v>2843.9597799651101</c:v>
                </c:pt>
                <c:pt idx="5089">
                  <c:v>4530.4860904438056</c:v>
                </c:pt>
                <c:pt idx="5090">
                  <c:v>2655.4049265047488</c:v>
                </c:pt>
                <c:pt idx="5091">
                  <c:v>3810.1575886682758</c:v>
                </c:pt>
                <c:pt idx="5092">
                  <c:v>3315.2838035338882</c:v>
                </c:pt>
                <c:pt idx="5093">
                  <c:v>3520.6068109177609</c:v>
                </c:pt>
                <c:pt idx="5094">
                  <c:v>5581.3650406469724</c:v>
                </c:pt>
                <c:pt idx="5095">
                  <c:v>3478.2467710876203</c:v>
                </c:pt>
                <c:pt idx="5096">
                  <c:v>3461.9947880062073</c:v>
                </c:pt>
                <c:pt idx="5097">
                  <c:v>3809.8421368990794</c:v>
                </c:pt>
                <c:pt idx="5098">
                  <c:v>5103.8296158348267</c:v>
                </c:pt>
                <c:pt idx="5099">
                  <c:v>4223.7753899855561</c:v>
                </c:pt>
                <c:pt idx="5100">
                  <c:v>4674.0057614502612</c:v>
                </c:pt>
                <c:pt idx="5101">
                  <c:v>2682.7284780958503</c:v>
                </c:pt>
                <c:pt idx="5102">
                  <c:v>3764.5706142767058</c:v>
                </c:pt>
                <c:pt idx="5103">
                  <c:v>3854.2145401944381</c:v>
                </c:pt>
                <c:pt idx="5104">
                  <c:v>3574.7754956419599</c:v>
                </c:pt>
                <c:pt idx="5105">
                  <c:v>3748.0662345632882</c:v>
                </c:pt>
                <c:pt idx="5106">
                  <c:v>3466.0940255487671</c:v>
                </c:pt>
                <c:pt idx="5107">
                  <c:v>3398.7361298614474</c:v>
                </c:pt>
                <c:pt idx="5108">
                  <c:v>4775.8987528419384</c:v>
                </c:pt>
                <c:pt idx="5109">
                  <c:v>3727.025900399115</c:v>
                </c:pt>
                <c:pt idx="5110">
                  <c:v>3448.6566571288968</c:v>
                </c:pt>
                <c:pt idx="5111">
                  <c:v>3548.3148769484224</c:v>
                </c:pt>
                <c:pt idx="5112">
                  <c:v>4829.2294277173069</c:v>
                </c:pt>
                <c:pt idx="5113">
                  <c:v>3763.1159516279304</c:v>
                </c:pt>
                <c:pt idx="5114">
                  <c:v>2698.0608954293248</c:v>
                </c:pt>
                <c:pt idx="5115">
                  <c:v>4079.4602648652876</c:v>
                </c:pt>
                <c:pt idx="5116">
                  <c:v>4733.7296147622719</c:v>
                </c:pt>
                <c:pt idx="5117">
                  <c:v>3973.59745577786</c:v>
                </c:pt>
                <c:pt idx="5118">
                  <c:v>3791.0454236502319</c:v>
                </c:pt>
                <c:pt idx="5119">
                  <c:v>4851.9232162569388</c:v>
                </c:pt>
                <c:pt idx="5120">
                  <c:v>3407.9828226877307</c:v>
                </c:pt>
                <c:pt idx="5121">
                  <c:v>3718.0763557752152</c:v>
                </c:pt>
                <c:pt idx="5122">
                  <c:v>3103.3075539125075</c:v>
                </c:pt>
                <c:pt idx="5123">
                  <c:v>3779.7459434214929</c:v>
                </c:pt>
                <c:pt idx="5124">
                  <c:v>3340.3743930403743</c:v>
                </c:pt>
                <c:pt idx="5125">
                  <c:v>3360.3838726918248</c:v>
                </c:pt>
                <c:pt idx="5126">
                  <c:v>3493.9622061691134</c:v>
                </c:pt>
                <c:pt idx="5127">
                  <c:v>4141.362228363053</c:v>
                </c:pt>
                <c:pt idx="5128">
                  <c:v>3341.3852694744783</c:v>
                </c:pt>
                <c:pt idx="5129">
                  <c:v>3644.4746169152304</c:v>
                </c:pt>
                <c:pt idx="5130">
                  <c:v>3422.7192689665367</c:v>
                </c:pt>
                <c:pt idx="5131">
                  <c:v>3062.4395374614805</c:v>
                </c:pt>
                <c:pt idx="5132">
                  <c:v>3797.7630402467394</c:v>
                </c:pt>
                <c:pt idx="5133">
                  <c:v>3709.1263953292905</c:v>
                </c:pt>
                <c:pt idx="5134">
                  <c:v>3150.4652168130424</c:v>
                </c:pt>
                <c:pt idx="5135">
                  <c:v>3880.7656899281164</c:v>
                </c:pt>
                <c:pt idx="5136">
                  <c:v>3788.8413356362985</c:v>
                </c:pt>
                <c:pt idx="5137">
                  <c:v>5058.7504374499085</c:v>
                </c:pt>
                <c:pt idx="5138">
                  <c:v>3068.0166291971659</c:v>
                </c:pt>
                <c:pt idx="5139">
                  <c:v>2774.2613430002289</c:v>
                </c:pt>
                <c:pt idx="5140">
                  <c:v>3751.924383833858</c:v>
                </c:pt>
                <c:pt idx="5141">
                  <c:v>2899.676042876215</c:v>
                </c:pt>
                <c:pt idx="5142">
                  <c:v>3265.4394393106577</c:v>
                </c:pt>
                <c:pt idx="5143">
                  <c:v>3982.7932458836758</c:v>
                </c:pt>
                <c:pt idx="5144">
                  <c:v>4890.4720759543579</c:v>
                </c:pt>
                <c:pt idx="5145">
                  <c:v>3145.2521481948352</c:v>
                </c:pt>
                <c:pt idx="5146">
                  <c:v>4580.054329415454</c:v>
                </c:pt>
                <c:pt idx="5147">
                  <c:v>3318.061805223932</c:v>
                </c:pt>
                <c:pt idx="5148">
                  <c:v>3175.976047868839</c:v>
                </c:pt>
                <c:pt idx="5149">
                  <c:v>5207.8880921656973</c:v>
                </c:pt>
                <c:pt idx="5150">
                  <c:v>3286.6160183315874</c:v>
                </c:pt>
                <c:pt idx="5151">
                  <c:v>2655.0820511279931</c:v>
                </c:pt>
                <c:pt idx="5152">
                  <c:v>4228.398081548673</c:v>
                </c:pt>
                <c:pt idx="5153">
                  <c:v>3457.9559354249163</c:v>
                </c:pt>
                <c:pt idx="5154">
                  <c:v>4431.4560460557514</c:v>
                </c:pt>
                <c:pt idx="5155">
                  <c:v>3626.6624691159286</c:v>
                </c:pt>
                <c:pt idx="5156">
                  <c:v>3247.5054496210605</c:v>
                </c:pt>
                <c:pt idx="5157">
                  <c:v>2843.8329980013018</c:v>
                </c:pt>
                <c:pt idx="5158">
                  <c:v>3745.9076991589536</c:v>
                </c:pt>
                <c:pt idx="5159">
                  <c:v>3346.7992454712357</c:v>
                </c:pt>
                <c:pt idx="5160">
                  <c:v>3387.4615082961868</c:v>
                </c:pt>
                <c:pt idx="5161">
                  <c:v>4669.2579828728103</c:v>
                </c:pt>
                <c:pt idx="5162">
                  <c:v>4550.0048383454232</c:v>
                </c:pt>
                <c:pt idx="5163">
                  <c:v>5130.209013180307</c:v>
                </c:pt>
                <c:pt idx="5164">
                  <c:v>4298.7090023048304</c:v>
                </c:pt>
                <c:pt idx="5165">
                  <c:v>4698.9022396650062</c:v>
                </c:pt>
                <c:pt idx="5166">
                  <c:v>3061.5831291504796</c:v>
                </c:pt>
                <c:pt idx="5167">
                  <c:v>3817.1648410984044</c:v>
                </c:pt>
                <c:pt idx="5168">
                  <c:v>3420.4192814054391</c:v>
                </c:pt>
                <c:pt idx="5169">
                  <c:v>3404.3850731678212</c:v>
                </c:pt>
                <c:pt idx="5170">
                  <c:v>4465.9850638725129</c:v>
                </c:pt>
                <c:pt idx="5171">
                  <c:v>3268.5339000658091</c:v>
                </c:pt>
                <c:pt idx="5172">
                  <c:v>3296.4108886529348</c:v>
                </c:pt>
                <c:pt idx="5173">
                  <c:v>3505.1711354066242</c:v>
                </c:pt>
                <c:pt idx="5174">
                  <c:v>4761.1207505533857</c:v>
                </c:pt>
                <c:pt idx="5175">
                  <c:v>3708.6440818368978</c:v>
                </c:pt>
                <c:pt idx="5176">
                  <c:v>3368.9159271774679</c:v>
                </c:pt>
                <c:pt idx="5177">
                  <c:v>2987.7840754878453</c:v>
                </c:pt>
                <c:pt idx="5178">
                  <c:v>3797.9894402944428</c:v>
                </c:pt>
                <c:pt idx="5179">
                  <c:v>2965.3870334838812</c:v>
                </c:pt>
                <c:pt idx="5180">
                  <c:v>4417.633077884142</c:v>
                </c:pt>
                <c:pt idx="5181">
                  <c:v>4881.3298365585861</c:v>
                </c:pt>
                <c:pt idx="5182">
                  <c:v>3711.1060235859413</c:v>
                </c:pt>
                <c:pt idx="5183">
                  <c:v>3497.5426388334554</c:v>
                </c:pt>
                <c:pt idx="5184">
                  <c:v>3328.6664560765898</c:v>
                </c:pt>
                <c:pt idx="5185">
                  <c:v>3034.9690440341474</c:v>
                </c:pt>
                <c:pt idx="5186">
                  <c:v>2958.3606793040312</c:v>
                </c:pt>
                <c:pt idx="5187">
                  <c:v>2782.3458319482829</c:v>
                </c:pt>
                <c:pt idx="5188">
                  <c:v>3859.6729529969862</c:v>
                </c:pt>
                <c:pt idx="5189">
                  <c:v>3771.6720184112319</c:v>
                </c:pt>
                <c:pt idx="5190">
                  <c:v>3740.2441791095716</c:v>
                </c:pt>
                <c:pt idx="5191">
                  <c:v>3654.5042893505856</c:v>
                </c:pt>
                <c:pt idx="5192">
                  <c:v>3220.0330439620839</c:v>
                </c:pt>
                <c:pt idx="5193">
                  <c:v>3817.1612867936265</c:v>
                </c:pt>
                <c:pt idx="5194">
                  <c:v>3164.5480745259006</c:v>
                </c:pt>
                <c:pt idx="5195">
                  <c:v>2956.0070090110512</c:v>
                </c:pt>
                <c:pt idx="5196">
                  <c:v>3621.5789974240033</c:v>
                </c:pt>
                <c:pt idx="5197">
                  <c:v>3224.2563260448192</c:v>
                </c:pt>
                <c:pt idx="5198">
                  <c:v>4015.2644851872374</c:v>
                </c:pt>
                <c:pt idx="5199">
                  <c:v>3768.7100882413233</c:v>
                </c:pt>
                <c:pt idx="5200">
                  <c:v>3164.9208189698247</c:v>
                </c:pt>
                <c:pt idx="5201">
                  <c:v>4785.9469170938391</c:v>
                </c:pt>
                <c:pt idx="5202">
                  <c:v>3578.8119706192147</c:v>
                </c:pt>
                <c:pt idx="5203">
                  <c:v>3495.2789203017887</c:v>
                </c:pt>
                <c:pt idx="5204">
                  <c:v>5551.3165959618809</c:v>
                </c:pt>
                <c:pt idx="5205">
                  <c:v>3962.6725757570416</c:v>
                </c:pt>
                <c:pt idx="5206">
                  <c:v>2794.7160905871597</c:v>
                </c:pt>
                <c:pt idx="5207">
                  <c:v>3686.1914111612764</c:v>
                </c:pt>
                <c:pt idx="5208">
                  <c:v>4976.5530354575185</c:v>
                </c:pt>
                <c:pt idx="5209">
                  <c:v>4459.1999970757952</c:v>
                </c:pt>
                <c:pt idx="5210">
                  <c:v>4321.403288738934</c:v>
                </c:pt>
                <c:pt idx="5211">
                  <c:v>2935.0779393818939</c:v>
                </c:pt>
                <c:pt idx="5212">
                  <c:v>3549.6401217960743</c:v>
                </c:pt>
                <c:pt idx="5213">
                  <c:v>3025.4181716573021</c:v>
                </c:pt>
                <c:pt idx="5214">
                  <c:v>3129.9191000045275</c:v>
                </c:pt>
                <c:pt idx="5215">
                  <c:v>3291.0691464656179</c:v>
                </c:pt>
                <c:pt idx="5216">
                  <c:v>3058.6209652403863</c:v>
                </c:pt>
                <c:pt idx="5217">
                  <c:v>4752.0957628364704</c:v>
                </c:pt>
                <c:pt idx="5218">
                  <c:v>4594.2632618019779</c:v>
                </c:pt>
                <c:pt idx="5219">
                  <c:v>3929.4201190083263</c:v>
                </c:pt>
                <c:pt idx="5220">
                  <c:v>3345.2524159431155</c:v>
                </c:pt>
                <c:pt idx="5221">
                  <c:v>3226.1279565782934</c:v>
                </c:pt>
                <c:pt idx="5222">
                  <c:v>3704.5960864791668</c:v>
                </c:pt>
                <c:pt idx="5223">
                  <c:v>3532.2108064212584</c:v>
                </c:pt>
                <c:pt idx="5224">
                  <c:v>3215.4001393834756</c:v>
                </c:pt>
                <c:pt idx="5225">
                  <c:v>3675.7125046455903</c:v>
                </c:pt>
                <c:pt idx="5226">
                  <c:v>4018.2151729579568</c:v>
                </c:pt>
                <c:pt idx="5227">
                  <c:v>3127.9093651593862</c:v>
                </c:pt>
                <c:pt idx="5228">
                  <c:v>4990.888374527719</c:v>
                </c:pt>
                <c:pt idx="5229">
                  <c:v>2967.9576639201323</c:v>
                </c:pt>
                <c:pt idx="5230">
                  <c:v>4173.4606034500066</c:v>
                </c:pt>
                <c:pt idx="5231">
                  <c:v>3239.529162588552</c:v>
                </c:pt>
                <c:pt idx="5232">
                  <c:v>4639.5454924960086</c:v>
                </c:pt>
                <c:pt idx="5233">
                  <c:v>3172.0996263794391</c:v>
                </c:pt>
                <c:pt idx="5234">
                  <c:v>4490.7908913381716</c:v>
                </c:pt>
                <c:pt idx="5235">
                  <c:v>3155.4340401238251</c:v>
                </c:pt>
                <c:pt idx="5236">
                  <c:v>3440.3289977898544</c:v>
                </c:pt>
                <c:pt idx="5237">
                  <c:v>3505.1078151043434</c:v>
                </c:pt>
                <c:pt idx="5238">
                  <c:v>3500.2165297933084</c:v>
                </c:pt>
                <c:pt idx="5239">
                  <c:v>3159.8564395320927</c:v>
                </c:pt>
                <c:pt idx="5240">
                  <c:v>3511.3053727570173</c:v>
                </c:pt>
                <c:pt idx="5241">
                  <c:v>3239.4497654881839</c:v>
                </c:pt>
                <c:pt idx="5242">
                  <c:v>4715.2296898497352</c:v>
                </c:pt>
                <c:pt idx="5243">
                  <c:v>4103.7476959317828</c:v>
                </c:pt>
                <c:pt idx="5244">
                  <c:v>4800.9734068279786</c:v>
                </c:pt>
                <c:pt idx="5245">
                  <c:v>3407.8804416928542</c:v>
                </c:pt>
                <c:pt idx="5246">
                  <c:v>3122.313036848856</c:v>
                </c:pt>
                <c:pt idx="5247">
                  <c:v>4515.752012964751</c:v>
                </c:pt>
                <c:pt idx="5248">
                  <c:v>3468.1812605449809</c:v>
                </c:pt>
                <c:pt idx="5249">
                  <c:v>3929.2463901117094</c:v>
                </c:pt>
                <c:pt idx="5250">
                  <c:v>3048.7026235454673</c:v>
                </c:pt>
                <c:pt idx="5251">
                  <c:v>3938.984091469767</c:v>
                </c:pt>
                <c:pt idx="5252">
                  <c:v>4295.1211496329097</c:v>
                </c:pt>
                <c:pt idx="5253">
                  <c:v>3741.9081519863976</c:v>
                </c:pt>
                <c:pt idx="5254">
                  <c:v>2568.5289669812773</c:v>
                </c:pt>
                <c:pt idx="5255">
                  <c:v>3653.0169968601804</c:v>
                </c:pt>
                <c:pt idx="5256">
                  <c:v>4139.0810808410797</c:v>
                </c:pt>
                <c:pt idx="5257">
                  <c:v>3637.5569162143938</c:v>
                </c:pt>
                <c:pt idx="5258">
                  <c:v>4493.5637629353505</c:v>
                </c:pt>
                <c:pt idx="5259">
                  <c:v>3882.4881115226672</c:v>
                </c:pt>
                <c:pt idx="5260">
                  <c:v>3226.209327045503</c:v>
                </c:pt>
                <c:pt idx="5261">
                  <c:v>3286.5187534269539</c:v>
                </c:pt>
                <c:pt idx="5262">
                  <c:v>4048.8131162675872</c:v>
                </c:pt>
                <c:pt idx="5263">
                  <c:v>3632.751936539677</c:v>
                </c:pt>
                <c:pt idx="5264">
                  <c:v>3334.2341280527644</c:v>
                </c:pt>
                <c:pt idx="5265">
                  <c:v>4447.7676848296251</c:v>
                </c:pt>
                <c:pt idx="5266">
                  <c:v>3270.8639151999196</c:v>
                </c:pt>
                <c:pt idx="5267">
                  <c:v>2644.0587050513122</c:v>
                </c:pt>
                <c:pt idx="5268">
                  <c:v>2972.1675480757431</c:v>
                </c:pt>
                <c:pt idx="5269">
                  <c:v>2911.8362798081303</c:v>
                </c:pt>
                <c:pt idx="5270">
                  <c:v>2663.6510791126602</c:v>
                </c:pt>
                <c:pt idx="5271">
                  <c:v>3440.7608667331911</c:v>
                </c:pt>
                <c:pt idx="5272">
                  <c:v>3127.1052894921586</c:v>
                </c:pt>
                <c:pt idx="5273">
                  <c:v>4400.1940895487651</c:v>
                </c:pt>
                <c:pt idx="5274">
                  <c:v>3088.8825739472154</c:v>
                </c:pt>
                <c:pt idx="5275">
                  <c:v>3371.8764524435678</c:v>
                </c:pt>
                <c:pt idx="5276">
                  <c:v>4872.5603195342492</c:v>
                </c:pt>
                <c:pt idx="5277">
                  <c:v>2973.2377677829427</c:v>
                </c:pt>
                <c:pt idx="5278">
                  <c:v>4848.5020535917029</c:v>
                </c:pt>
                <c:pt idx="5279">
                  <c:v>3342.7384938891041</c:v>
                </c:pt>
                <c:pt idx="5280">
                  <c:v>4709.5740478916614</c:v>
                </c:pt>
                <c:pt idx="5281">
                  <c:v>4015.2577002506223</c:v>
                </c:pt>
                <c:pt idx="5282">
                  <c:v>4644.2334598201123</c:v>
                </c:pt>
                <c:pt idx="5283">
                  <c:v>3798.3573035286972</c:v>
                </c:pt>
                <c:pt idx="5284">
                  <c:v>4120.7874079296507</c:v>
                </c:pt>
                <c:pt idx="5285">
                  <c:v>3453.2480956072127</c:v>
                </c:pt>
                <c:pt idx="5286">
                  <c:v>2779.6559833446449</c:v>
                </c:pt>
                <c:pt idx="5287">
                  <c:v>4271.3439318361161</c:v>
                </c:pt>
                <c:pt idx="5288">
                  <c:v>3273.588646661538</c:v>
                </c:pt>
                <c:pt idx="5289">
                  <c:v>2733.5654882154881</c:v>
                </c:pt>
                <c:pt idx="5290">
                  <c:v>3925.8031803094095</c:v>
                </c:pt>
                <c:pt idx="5291">
                  <c:v>2518.1341193243411</c:v>
                </c:pt>
                <c:pt idx="5292">
                  <c:v>3424.7621672553969</c:v>
                </c:pt>
                <c:pt idx="5293">
                  <c:v>3350.4570928847152</c:v>
                </c:pt>
                <c:pt idx="5294">
                  <c:v>3068.0166291971659</c:v>
                </c:pt>
                <c:pt idx="5295">
                  <c:v>4626.0891781736755</c:v>
                </c:pt>
                <c:pt idx="5296">
                  <c:v>2812.4828170937894</c:v>
                </c:pt>
                <c:pt idx="5297">
                  <c:v>3056.095822503652</c:v>
                </c:pt>
                <c:pt idx="5298">
                  <c:v>4524.0939172898961</c:v>
                </c:pt>
                <c:pt idx="5299">
                  <c:v>3205.9439358649652</c:v>
                </c:pt>
                <c:pt idx="5300">
                  <c:v>4230.2733752458516</c:v>
                </c:pt>
                <c:pt idx="5301">
                  <c:v>5635.4394977980264</c:v>
                </c:pt>
                <c:pt idx="5302">
                  <c:v>4016.3828344721187</c:v>
                </c:pt>
                <c:pt idx="5303">
                  <c:v>3224.9235360308289</c:v>
                </c:pt>
                <c:pt idx="5304">
                  <c:v>3287.1305220100512</c:v>
                </c:pt>
                <c:pt idx="5305">
                  <c:v>2990.3018318526601</c:v>
                </c:pt>
                <c:pt idx="5306">
                  <c:v>3397.3172681674073</c:v>
                </c:pt>
                <c:pt idx="5307">
                  <c:v>3022.1448057078783</c:v>
                </c:pt>
                <c:pt idx="5308">
                  <c:v>2985.9310150688884</c:v>
                </c:pt>
                <c:pt idx="5309">
                  <c:v>3676.7894027187122</c:v>
                </c:pt>
                <c:pt idx="5310">
                  <c:v>3045.0283182448306</c:v>
                </c:pt>
                <c:pt idx="5311">
                  <c:v>4227.6653240641272</c:v>
                </c:pt>
                <c:pt idx="5312">
                  <c:v>2991.7158560575631</c:v>
                </c:pt>
                <c:pt idx="5313">
                  <c:v>3113.0430003878078</c:v>
                </c:pt>
                <c:pt idx="5314">
                  <c:v>4224.1232436545197</c:v>
                </c:pt>
                <c:pt idx="5315">
                  <c:v>4795.9503536930315</c:v>
                </c:pt>
                <c:pt idx="5316">
                  <c:v>2782.5038546417854</c:v>
                </c:pt>
                <c:pt idx="5317">
                  <c:v>2831.5861028483009</c:v>
                </c:pt>
                <c:pt idx="5318">
                  <c:v>3062.2109273844394</c:v>
                </c:pt>
                <c:pt idx="5319">
                  <c:v>3541.5167235910158</c:v>
                </c:pt>
                <c:pt idx="5320">
                  <c:v>3648.1971650724008</c:v>
                </c:pt>
                <c:pt idx="5321">
                  <c:v>2694.9319425643826</c:v>
                </c:pt>
                <c:pt idx="5322">
                  <c:v>3634.0887694826361</c:v>
                </c:pt>
                <c:pt idx="5323">
                  <c:v>3596.4918822970299</c:v>
                </c:pt>
                <c:pt idx="5324">
                  <c:v>3150.4652168130424</c:v>
                </c:pt>
                <c:pt idx="5325">
                  <c:v>3176.3739351116546</c:v>
                </c:pt>
                <c:pt idx="5326">
                  <c:v>3453.6641258785658</c:v>
                </c:pt>
                <c:pt idx="5327">
                  <c:v>4296.0105749006352</c:v>
                </c:pt>
                <c:pt idx="5328">
                  <c:v>4025.3142299019069</c:v>
                </c:pt>
                <c:pt idx="5329">
                  <c:v>3610.2273488085616</c:v>
                </c:pt>
                <c:pt idx="5330">
                  <c:v>4323.5299334504507</c:v>
                </c:pt>
                <c:pt idx="5331">
                  <c:v>3397.0460071508328</c:v>
                </c:pt>
                <c:pt idx="5332">
                  <c:v>2963.1515908794786</c:v>
                </c:pt>
                <c:pt idx="5333">
                  <c:v>3857.3748054422167</c:v>
                </c:pt>
                <c:pt idx="5334">
                  <c:v>5827.5564670605336</c:v>
                </c:pt>
                <c:pt idx="5335">
                  <c:v>2796.0742476275832</c:v>
                </c:pt>
                <c:pt idx="5336">
                  <c:v>2786.1018168257979</c:v>
                </c:pt>
                <c:pt idx="5337">
                  <c:v>3275.3245803031396</c:v>
                </c:pt>
                <c:pt idx="5338">
                  <c:v>5812.1134433281968</c:v>
                </c:pt>
                <c:pt idx="5339">
                  <c:v>5025.597049193826</c:v>
                </c:pt>
                <c:pt idx="5340">
                  <c:v>3478.0061134607513</c:v>
                </c:pt>
                <c:pt idx="5341">
                  <c:v>4563.9473046470466</c:v>
                </c:pt>
                <c:pt idx="5342">
                  <c:v>2801.0750480443312</c:v>
                </c:pt>
                <c:pt idx="5343">
                  <c:v>4333.4482854698936</c:v>
                </c:pt>
                <c:pt idx="5344">
                  <c:v>3779.4387751251211</c:v>
                </c:pt>
                <c:pt idx="5345">
                  <c:v>3198.8963026361521</c:v>
                </c:pt>
                <c:pt idx="5346">
                  <c:v>5788.2467433415395</c:v>
                </c:pt>
                <c:pt idx="5347">
                  <c:v>4283.7404422694317</c:v>
                </c:pt>
                <c:pt idx="5348">
                  <c:v>4148.0222158158003</c:v>
                </c:pt>
                <c:pt idx="5349">
                  <c:v>2740.5504008819789</c:v>
                </c:pt>
                <c:pt idx="5350">
                  <c:v>3949.3849986626146</c:v>
                </c:pt>
                <c:pt idx="5351">
                  <c:v>2801.5080854469611</c:v>
                </c:pt>
                <c:pt idx="5352">
                  <c:v>2956.0070090110512</c:v>
                </c:pt>
                <c:pt idx="5353">
                  <c:v>2681.0156616807444</c:v>
                </c:pt>
                <c:pt idx="5354">
                  <c:v>3320.2975530013919</c:v>
                </c:pt>
                <c:pt idx="5355">
                  <c:v>3271.9323447356423</c:v>
                </c:pt>
                <c:pt idx="5356">
                  <c:v>2878.6267875619114</c:v>
                </c:pt>
                <c:pt idx="5357">
                  <c:v>3187.377468701427</c:v>
                </c:pt>
                <c:pt idx="5358">
                  <c:v>4326.3730557564222</c:v>
                </c:pt>
                <c:pt idx="5359">
                  <c:v>3196.3246184918603</c:v>
                </c:pt>
                <c:pt idx="5360">
                  <c:v>3261.3943772204607</c:v>
                </c:pt>
                <c:pt idx="5361">
                  <c:v>3330.3250241956794</c:v>
                </c:pt>
                <c:pt idx="5362">
                  <c:v>3715.5509085663257</c:v>
                </c:pt>
                <c:pt idx="5363">
                  <c:v>4028.9513423366488</c:v>
                </c:pt>
                <c:pt idx="5364">
                  <c:v>3325.8812817467374</c:v>
                </c:pt>
                <c:pt idx="5365">
                  <c:v>3234.5019615684573</c:v>
                </c:pt>
                <c:pt idx="5366">
                  <c:v>3609.2625242569047</c:v>
                </c:pt>
                <c:pt idx="5367">
                  <c:v>2920.0431086807366</c:v>
                </c:pt>
                <c:pt idx="5368">
                  <c:v>3639.483248649</c:v>
                </c:pt>
                <c:pt idx="5369">
                  <c:v>3560.2097523755292</c:v>
                </c:pt>
                <c:pt idx="5370">
                  <c:v>3116.5584672032433</c:v>
                </c:pt>
                <c:pt idx="5371">
                  <c:v>3893.0516967865597</c:v>
                </c:pt>
                <c:pt idx="5372">
                  <c:v>2762.7148955184671</c:v>
                </c:pt>
                <c:pt idx="5373">
                  <c:v>3810.3849933050838</c:v>
                </c:pt>
                <c:pt idx="5374">
                  <c:v>3567.3886354225392</c:v>
                </c:pt>
                <c:pt idx="5375">
                  <c:v>2802.9989380819429</c:v>
                </c:pt>
                <c:pt idx="5376">
                  <c:v>3184.1992914100151</c:v>
                </c:pt>
                <c:pt idx="5377">
                  <c:v>2757.9937257739075</c:v>
                </c:pt>
                <c:pt idx="5378">
                  <c:v>3627.9476546355677</c:v>
                </c:pt>
                <c:pt idx="5379">
                  <c:v>4334.5585815878794</c:v>
                </c:pt>
                <c:pt idx="5380">
                  <c:v>2882.0766526261491</c:v>
                </c:pt>
                <c:pt idx="5381">
                  <c:v>4448.9996436482725</c:v>
                </c:pt>
                <c:pt idx="5382">
                  <c:v>3038.9851051654723</c:v>
                </c:pt>
                <c:pt idx="5383">
                  <c:v>4273.6576706793157</c:v>
                </c:pt>
                <c:pt idx="5384">
                  <c:v>2991.6393078877345</c:v>
                </c:pt>
                <c:pt idx="5385">
                  <c:v>3864.9467095822874</c:v>
                </c:pt>
                <c:pt idx="5386">
                  <c:v>3418.6346013259217</c:v>
                </c:pt>
                <c:pt idx="5387">
                  <c:v>3762.5523168175951</c:v>
                </c:pt>
                <c:pt idx="5388">
                  <c:v>4495.3747168274476</c:v>
                </c:pt>
                <c:pt idx="5389">
                  <c:v>3809.0617231463825</c:v>
                </c:pt>
                <c:pt idx="5390">
                  <c:v>3112.4906862178509</c:v>
                </c:pt>
                <c:pt idx="5391">
                  <c:v>3220.1266240213531</c:v>
                </c:pt>
                <c:pt idx="5392">
                  <c:v>4012.0466826394909</c:v>
                </c:pt>
                <c:pt idx="5393">
                  <c:v>3180.0462804433737</c:v>
                </c:pt>
                <c:pt idx="5394">
                  <c:v>3044.6209835889176</c:v>
                </c:pt>
                <c:pt idx="5395">
                  <c:v>3543.2397841373208</c:v>
                </c:pt>
                <c:pt idx="5396">
                  <c:v>2794.5642231597217</c:v>
                </c:pt>
                <c:pt idx="5397">
                  <c:v>3996.1162624536955</c:v>
                </c:pt>
                <c:pt idx="5398">
                  <c:v>2924.311607789451</c:v>
                </c:pt>
                <c:pt idx="5399">
                  <c:v>3029.1355649079337</c:v>
                </c:pt>
                <c:pt idx="5400">
                  <c:v>3985.0965310968732</c:v>
                </c:pt>
                <c:pt idx="5401">
                  <c:v>4713.1128941955249</c:v>
                </c:pt>
                <c:pt idx="5402">
                  <c:v>3322.778593586942</c:v>
                </c:pt>
                <c:pt idx="5403">
                  <c:v>4062.7686196172767</c:v>
                </c:pt>
                <c:pt idx="5404">
                  <c:v>3171.2475883417587</c:v>
                </c:pt>
                <c:pt idx="5405">
                  <c:v>3480.8232292117577</c:v>
                </c:pt>
                <c:pt idx="5406">
                  <c:v>3116.7224439190595</c:v>
                </c:pt>
                <c:pt idx="5407">
                  <c:v>3712.110141743834</c:v>
                </c:pt>
                <c:pt idx="5408">
                  <c:v>3613.0488250476892</c:v>
                </c:pt>
                <c:pt idx="5409">
                  <c:v>2797.70770835644</c:v>
                </c:pt>
                <c:pt idx="5410">
                  <c:v>3686.2051912279835</c:v>
                </c:pt>
                <c:pt idx="5411">
                  <c:v>2828.3781052890818</c:v>
                </c:pt>
                <c:pt idx="5412">
                  <c:v>3363.9447200290233</c:v>
                </c:pt>
                <c:pt idx="5413">
                  <c:v>4009.455513759699</c:v>
                </c:pt>
                <c:pt idx="5414">
                  <c:v>4076.8952047064477</c:v>
                </c:pt>
                <c:pt idx="5415">
                  <c:v>3965.9161432372398</c:v>
                </c:pt>
                <c:pt idx="5416">
                  <c:v>3852.8033997341327</c:v>
                </c:pt>
                <c:pt idx="5417">
                  <c:v>2774.7600338148727</c:v>
                </c:pt>
                <c:pt idx="5418">
                  <c:v>3221.4046379760571</c:v>
                </c:pt>
                <c:pt idx="5419">
                  <c:v>3531.5761899368781</c:v>
                </c:pt>
                <c:pt idx="5420">
                  <c:v>3060.9966813333535</c:v>
                </c:pt>
                <c:pt idx="5421">
                  <c:v>2698.0608954293248</c:v>
                </c:pt>
                <c:pt idx="5422">
                  <c:v>3317.9336836070602</c:v>
                </c:pt>
                <c:pt idx="5423">
                  <c:v>4171.1216419929251</c:v>
                </c:pt>
                <c:pt idx="5424">
                  <c:v>2866.5213197656744</c:v>
                </c:pt>
                <c:pt idx="5425">
                  <c:v>3813.3328090456134</c:v>
                </c:pt>
                <c:pt idx="5426">
                  <c:v>3720.5999859301601</c:v>
                </c:pt>
                <c:pt idx="5427">
                  <c:v>3906.7038465403052</c:v>
                </c:pt>
                <c:pt idx="5428">
                  <c:v>2472.8105445108836</c:v>
                </c:pt>
                <c:pt idx="5429">
                  <c:v>2980.5517912762975</c:v>
                </c:pt>
                <c:pt idx="5430">
                  <c:v>2806.7400420012345</c:v>
                </c:pt>
                <c:pt idx="5431">
                  <c:v>3896.6635316836223</c:v>
                </c:pt>
                <c:pt idx="5432">
                  <c:v>2776.9619076389449</c:v>
                </c:pt>
                <c:pt idx="5433">
                  <c:v>3757.242376767299</c:v>
                </c:pt>
                <c:pt idx="5434">
                  <c:v>4270.3108959784422</c:v>
                </c:pt>
                <c:pt idx="5435">
                  <c:v>4169.6342831684187</c:v>
                </c:pt>
                <c:pt idx="5436">
                  <c:v>3726.4715130244458</c:v>
                </c:pt>
                <c:pt idx="5437">
                  <c:v>3946.5095813494931</c:v>
                </c:pt>
                <c:pt idx="5438">
                  <c:v>3938.3983061128929</c:v>
                </c:pt>
                <c:pt idx="5439">
                  <c:v>2714.676695483075</c:v>
                </c:pt>
                <c:pt idx="5440">
                  <c:v>3455.7808741465251</c:v>
                </c:pt>
                <c:pt idx="5441">
                  <c:v>3949.2926598940189</c:v>
                </c:pt>
                <c:pt idx="5442">
                  <c:v>3239.3292974808314</c:v>
                </c:pt>
                <c:pt idx="5443">
                  <c:v>3062.4395374614805</c:v>
                </c:pt>
                <c:pt idx="5444">
                  <c:v>3013.9108575563951</c:v>
                </c:pt>
                <c:pt idx="5445">
                  <c:v>2655.0820511279931</c:v>
                </c:pt>
                <c:pt idx="5446">
                  <c:v>3020.2108026356677</c:v>
                </c:pt>
                <c:pt idx="5447">
                  <c:v>2969.6785839565318</c:v>
                </c:pt>
                <c:pt idx="5448">
                  <c:v>2464.4045977011483</c:v>
                </c:pt>
                <c:pt idx="5449">
                  <c:v>3059.6403434692611</c:v>
                </c:pt>
                <c:pt idx="5450">
                  <c:v>3657.1437372604782</c:v>
                </c:pt>
                <c:pt idx="5451">
                  <c:v>2633.5890515754663</c:v>
                </c:pt>
                <c:pt idx="5452">
                  <c:v>3433.8245172772745</c:v>
                </c:pt>
                <c:pt idx="5453">
                  <c:v>3814.1412888382793</c:v>
                </c:pt>
                <c:pt idx="5454">
                  <c:v>3487.7467710085839</c:v>
                </c:pt>
                <c:pt idx="5455">
                  <c:v>3364.5225082817242</c:v>
                </c:pt>
                <c:pt idx="5456">
                  <c:v>3780.9494106775655</c:v>
                </c:pt>
                <c:pt idx="5457">
                  <c:v>3911.6820558083268</c:v>
                </c:pt>
                <c:pt idx="5458">
                  <c:v>3223.0416618189151</c:v>
                </c:pt>
                <c:pt idx="5459">
                  <c:v>3017.9281861993686</c:v>
                </c:pt>
                <c:pt idx="5460">
                  <c:v>2980.1261704928247</c:v>
                </c:pt>
                <c:pt idx="5461">
                  <c:v>3691.8267733333364</c:v>
                </c:pt>
                <c:pt idx="5462">
                  <c:v>4499.1505592693802</c:v>
                </c:pt>
                <c:pt idx="5463">
                  <c:v>4013.5969622202447</c:v>
                </c:pt>
                <c:pt idx="5464">
                  <c:v>4428.0826992624307</c:v>
                </c:pt>
                <c:pt idx="5465">
                  <c:v>2652.7221380422998</c:v>
                </c:pt>
                <c:pt idx="5466">
                  <c:v>3199.6879976168052</c:v>
                </c:pt>
                <c:pt idx="5467">
                  <c:v>2937.2322934668578</c:v>
                </c:pt>
                <c:pt idx="5468">
                  <c:v>3955.7111990474655</c:v>
                </c:pt>
                <c:pt idx="5469">
                  <c:v>2965.3870334838812</c:v>
                </c:pt>
                <c:pt idx="5470">
                  <c:v>3893.2767312030446</c:v>
                </c:pt>
                <c:pt idx="5471">
                  <c:v>2958.3606793040312</c:v>
                </c:pt>
                <c:pt idx="5472">
                  <c:v>2630.4528872633477</c:v>
                </c:pt>
                <c:pt idx="5473">
                  <c:v>2647.6148314882648</c:v>
                </c:pt>
                <c:pt idx="5474">
                  <c:v>2681.7294249750189</c:v>
                </c:pt>
                <c:pt idx="5475">
                  <c:v>2840.254840954542</c:v>
                </c:pt>
                <c:pt idx="5476">
                  <c:v>3499.6213412586294</c:v>
                </c:pt>
                <c:pt idx="5477">
                  <c:v>2930.0925582043524</c:v>
                </c:pt>
                <c:pt idx="5478">
                  <c:v>4240.7402405664134</c:v>
                </c:pt>
                <c:pt idx="5479">
                  <c:v>4127.1532753511856</c:v>
                </c:pt>
                <c:pt idx="5480">
                  <c:v>3580.5312651741219</c:v>
                </c:pt>
                <c:pt idx="5481">
                  <c:v>4135.3382007975324</c:v>
                </c:pt>
                <c:pt idx="5482">
                  <c:v>3689.4513495517358</c:v>
                </c:pt>
                <c:pt idx="5483">
                  <c:v>2786.5144681624906</c:v>
                </c:pt>
                <c:pt idx="5484">
                  <c:v>3306.0383045172448</c:v>
                </c:pt>
                <c:pt idx="5485">
                  <c:v>3262.4389249656083</c:v>
                </c:pt>
                <c:pt idx="5486">
                  <c:v>3022.1448057078783</c:v>
                </c:pt>
                <c:pt idx="5487">
                  <c:v>3746.929423284173</c:v>
                </c:pt>
                <c:pt idx="5488">
                  <c:v>3264.8801020828087</c:v>
                </c:pt>
                <c:pt idx="5489">
                  <c:v>3195.0512601148594</c:v>
                </c:pt>
                <c:pt idx="5490">
                  <c:v>2858.9931018646271</c:v>
                </c:pt>
                <c:pt idx="5491">
                  <c:v>3489.0231409203316</c:v>
                </c:pt>
                <c:pt idx="5492">
                  <c:v>3222.9002271798163</c:v>
                </c:pt>
                <c:pt idx="5493">
                  <c:v>2614.7953539352002</c:v>
                </c:pt>
                <c:pt idx="5494">
                  <c:v>3140.7527955916444</c:v>
                </c:pt>
                <c:pt idx="5495">
                  <c:v>3355.3364697470006</c:v>
                </c:pt>
                <c:pt idx="5496">
                  <c:v>3441.669566588253</c:v>
                </c:pt>
                <c:pt idx="5497">
                  <c:v>3286.6160183315874</c:v>
                </c:pt>
                <c:pt idx="5498">
                  <c:v>3423.6489970318326</c:v>
                </c:pt>
                <c:pt idx="5499">
                  <c:v>3627.6690724412388</c:v>
                </c:pt>
                <c:pt idx="5500">
                  <c:v>3111.6933582723395</c:v>
                </c:pt>
                <c:pt idx="5501">
                  <c:v>2962.6328206123758</c:v>
                </c:pt>
                <c:pt idx="5502">
                  <c:v>3624.7188072055033</c:v>
                </c:pt>
                <c:pt idx="5503">
                  <c:v>3999.3254727165377</c:v>
                </c:pt>
                <c:pt idx="5504">
                  <c:v>3161.7102321888356</c:v>
                </c:pt>
                <c:pt idx="5505">
                  <c:v>3306.0495130023087</c:v>
                </c:pt>
                <c:pt idx="5506">
                  <c:v>3561.1076210400829</c:v>
                </c:pt>
                <c:pt idx="5507">
                  <c:v>3043.9398726206932</c:v>
                </c:pt>
                <c:pt idx="5508">
                  <c:v>2950.4944039091233</c:v>
                </c:pt>
                <c:pt idx="5509">
                  <c:v>3327.5970965157039</c:v>
                </c:pt>
                <c:pt idx="5510">
                  <c:v>3967.1541691517386</c:v>
                </c:pt>
                <c:pt idx="5511">
                  <c:v>3020.0846868612957</c:v>
                </c:pt>
                <c:pt idx="5512">
                  <c:v>3343.6110332312114</c:v>
                </c:pt>
                <c:pt idx="5513">
                  <c:v>3291.5653392229206</c:v>
                </c:pt>
                <c:pt idx="5514">
                  <c:v>2675.6252521803913</c:v>
                </c:pt>
                <c:pt idx="5515">
                  <c:v>2775.1908774657886</c:v>
                </c:pt>
                <c:pt idx="5516">
                  <c:v>3167.9326932018043</c:v>
                </c:pt>
                <c:pt idx="5517">
                  <c:v>3583.7065761048807</c:v>
                </c:pt>
                <c:pt idx="5518">
                  <c:v>3746.0829539782649</c:v>
                </c:pt>
                <c:pt idx="5519">
                  <c:v>3038.2833692567474</c:v>
                </c:pt>
                <c:pt idx="5520">
                  <c:v>3844.2814676782473</c:v>
                </c:pt>
                <c:pt idx="5521">
                  <c:v>2529.5642400564207</c:v>
                </c:pt>
                <c:pt idx="5522">
                  <c:v>3587.1808981793197</c:v>
                </c:pt>
                <c:pt idx="5523">
                  <c:v>3165.2990546700203</c:v>
                </c:pt>
                <c:pt idx="5524">
                  <c:v>3493.9622061691134</c:v>
                </c:pt>
                <c:pt idx="5525">
                  <c:v>3943.3953420575053</c:v>
                </c:pt>
                <c:pt idx="5526">
                  <c:v>2811.033020053138</c:v>
                </c:pt>
                <c:pt idx="5527">
                  <c:v>3420.4192814054391</c:v>
                </c:pt>
                <c:pt idx="5528">
                  <c:v>3791.920416028795</c:v>
                </c:pt>
                <c:pt idx="5529">
                  <c:v>3498.6546742208202</c:v>
                </c:pt>
                <c:pt idx="5530">
                  <c:v>2548.6214460349815</c:v>
                </c:pt>
                <c:pt idx="5531">
                  <c:v>3368.84908132189</c:v>
                </c:pt>
                <c:pt idx="5532">
                  <c:v>3479.7622371399275</c:v>
                </c:pt>
                <c:pt idx="5533">
                  <c:v>2932.8633358874126</c:v>
                </c:pt>
                <c:pt idx="5534">
                  <c:v>3243.2674939884414</c:v>
                </c:pt>
                <c:pt idx="5535">
                  <c:v>4628.394649168652</c:v>
                </c:pt>
                <c:pt idx="5536">
                  <c:v>3480.9417466190084</c:v>
                </c:pt>
                <c:pt idx="5537">
                  <c:v>2990.3018318526601</c:v>
                </c:pt>
                <c:pt idx="5538">
                  <c:v>2758.1272786951472</c:v>
                </c:pt>
                <c:pt idx="5539">
                  <c:v>2756.7215619433719</c:v>
                </c:pt>
                <c:pt idx="5540">
                  <c:v>3642.836354725559</c:v>
                </c:pt>
                <c:pt idx="5541">
                  <c:v>2602.2267635137509</c:v>
                </c:pt>
                <c:pt idx="5542">
                  <c:v>2911.3562528153066</c:v>
                </c:pt>
                <c:pt idx="5543">
                  <c:v>3653.9346063643388</c:v>
                </c:pt>
                <c:pt idx="5544">
                  <c:v>2633.7966847904249</c:v>
                </c:pt>
                <c:pt idx="5545">
                  <c:v>3911.7630116170703</c:v>
                </c:pt>
                <c:pt idx="5546">
                  <c:v>3455.9696236714167</c:v>
                </c:pt>
                <c:pt idx="5547">
                  <c:v>2774.8410891320691</c:v>
                </c:pt>
                <c:pt idx="5548">
                  <c:v>5035.5954486911187</c:v>
                </c:pt>
                <c:pt idx="5549">
                  <c:v>2673.9068090809928</c:v>
                </c:pt>
                <c:pt idx="5550">
                  <c:v>2806.4372550397557</c:v>
                </c:pt>
                <c:pt idx="5551">
                  <c:v>2693.6727140725807</c:v>
                </c:pt>
                <c:pt idx="5552">
                  <c:v>3407.9828226877307</c:v>
                </c:pt>
                <c:pt idx="5553">
                  <c:v>3250.739167391735</c:v>
                </c:pt>
                <c:pt idx="5554">
                  <c:v>3551.3170957282555</c:v>
                </c:pt>
                <c:pt idx="5555">
                  <c:v>4113.6023127068811</c:v>
                </c:pt>
                <c:pt idx="5556">
                  <c:v>3345.2531467022104</c:v>
                </c:pt>
                <c:pt idx="5557">
                  <c:v>2795.6431770169975</c:v>
                </c:pt>
                <c:pt idx="5558">
                  <c:v>3453.5318886631744</c:v>
                </c:pt>
                <c:pt idx="5559">
                  <c:v>2723.5524556336736</c:v>
                </c:pt>
                <c:pt idx="5560">
                  <c:v>2787.5777203019184</c:v>
                </c:pt>
                <c:pt idx="5561">
                  <c:v>2921.5294464795807</c:v>
                </c:pt>
                <c:pt idx="5562">
                  <c:v>3239.4497654881839</c:v>
                </c:pt>
                <c:pt idx="5563">
                  <c:v>4016.7154516755636</c:v>
                </c:pt>
                <c:pt idx="5564">
                  <c:v>3984.4788589434902</c:v>
                </c:pt>
                <c:pt idx="5565">
                  <c:v>3809.8421368990794</c:v>
                </c:pt>
                <c:pt idx="5566">
                  <c:v>3303.044354735302</c:v>
                </c:pt>
                <c:pt idx="5567">
                  <c:v>3470.2183509112247</c:v>
                </c:pt>
                <c:pt idx="5568">
                  <c:v>2644.0587050513122</c:v>
                </c:pt>
                <c:pt idx="5569">
                  <c:v>3418.60917540624</c:v>
                </c:pt>
                <c:pt idx="5570">
                  <c:v>3505.1711354066242</c:v>
                </c:pt>
                <c:pt idx="5571">
                  <c:v>3033.0208339703854</c:v>
                </c:pt>
                <c:pt idx="5572">
                  <c:v>2740.5504008819789</c:v>
                </c:pt>
                <c:pt idx="5573">
                  <c:v>3647.3378522118842</c:v>
                </c:pt>
                <c:pt idx="5574">
                  <c:v>2763.831855625363</c:v>
                </c:pt>
                <c:pt idx="5575">
                  <c:v>2564.7888943767043</c:v>
                </c:pt>
                <c:pt idx="5576">
                  <c:v>3044.6209835889176</c:v>
                </c:pt>
                <c:pt idx="5577">
                  <c:v>3355.1734306493404</c:v>
                </c:pt>
                <c:pt idx="5578">
                  <c:v>3616.794608412587</c:v>
                </c:pt>
                <c:pt idx="5579">
                  <c:v>3138.7533137515074</c:v>
                </c:pt>
                <c:pt idx="5580">
                  <c:v>2714.676695483075</c:v>
                </c:pt>
                <c:pt idx="5581">
                  <c:v>3158.9307438385049</c:v>
                </c:pt>
                <c:pt idx="5582">
                  <c:v>2826.2117753170814</c:v>
                </c:pt>
                <c:pt idx="5583">
                  <c:v>2690.298164248487</c:v>
                </c:pt>
                <c:pt idx="5584">
                  <c:v>3812.7506563060128</c:v>
                </c:pt>
                <c:pt idx="5585">
                  <c:v>2663.6510791126602</c:v>
                </c:pt>
                <c:pt idx="5586">
                  <c:v>2720.87136449743</c:v>
                </c:pt>
                <c:pt idx="5587">
                  <c:v>3649.5376110582251</c:v>
                </c:pt>
                <c:pt idx="5588">
                  <c:v>2688.6016918890559</c:v>
                </c:pt>
                <c:pt idx="5589">
                  <c:v>3856.6488668550955</c:v>
                </c:pt>
                <c:pt idx="5590">
                  <c:v>2701.6068809728399</c:v>
                </c:pt>
                <c:pt idx="5591">
                  <c:v>2681.0156616807444</c:v>
                </c:pt>
                <c:pt idx="5592">
                  <c:v>3408.5458756157141</c:v>
                </c:pt>
                <c:pt idx="5593">
                  <c:v>3741.7813103689209</c:v>
                </c:pt>
                <c:pt idx="5594">
                  <c:v>2476.8643600652636</c:v>
                </c:pt>
                <c:pt idx="5595">
                  <c:v>2594.7289470525056</c:v>
                </c:pt>
                <c:pt idx="5596">
                  <c:v>3328.1348152228079</c:v>
                </c:pt>
                <c:pt idx="5597">
                  <c:v>3258.3884716006187</c:v>
                </c:pt>
                <c:pt idx="5598">
                  <c:v>4003.2542719588382</c:v>
                </c:pt>
                <c:pt idx="5599">
                  <c:v>2754.5739761549312</c:v>
                </c:pt>
                <c:pt idx="5600">
                  <c:v>3485.4318806762653</c:v>
                </c:pt>
                <c:pt idx="5601">
                  <c:v>2375.7615827330314</c:v>
                </c:pt>
                <c:pt idx="5602">
                  <c:v>2925.3180500813874</c:v>
                </c:pt>
                <c:pt idx="5603">
                  <c:v>3099.9866107605521</c:v>
                </c:pt>
                <c:pt idx="5604">
                  <c:v>2885.1022620466292</c:v>
                </c:pt>
                <c:pt idx="5605">
                  <c:v>3284.8924934811394</c:v>
                </c:pt>
                <c:pt idx="5606">
                  <c:v>2718.5697075010221</c:v>
                </c:pt>
                <c:pt idx="5607">
                  <c:v>2811.7052742655997</c:v>
                </c:pt>
                <c:pt idx="5608">
                  <c:v>3556.4018689184049</c:v>
                </c:pt>
                <c:pt idx="5609">
                  <c:v>3407.8804416928542</c:v>
                </c:pt>
                <c:pt idx="5610">
                  <c:v>2801.828107751237</c:v>
                </c:pt>
                <c:pt idx="5611">
                  <c:v>3562.8111677389052</c:v>
                </c:pt>
                <c:pt idx="5612">
                  <c:v>2659.7435451070669</c:v>
                </c:pt>
                <c:pt idx="5613">
                  <c:v>2652.7221380422998</c:v>
                </c:pt>
                <c:pt idx="5614">
                  <c:v>3288.4971297723059</c:v>
                </c:pt>
                <c:pt idx="5615">
                  <c:v>3641.2039889658759</c:v>
                </c:pt>
                <c:pt idx="5616">
                  <c:v>2780.1767939203091</c:v>
                </c:pt>
                <c:pt idx="5617">
                  <c:v>3443.1480718045618</c:v>
                </c:pt>
                <c:pt idx="5618">
                  <c:v>3287.8663560404279</c:v>
                </c:pt>
                <c:pt idx="5619">
                  <c:v>3369.1982544181578</c:v>
                </c:pt>
                <c:pt idx="5620">
                  <c:v>3247.5839856698267</c:v>
                </c:pt>
                <c:pt idx="5621">
                  <c:v>3058.0504267691026</c:v>
                </c:pt>
                <c:pt idx="5622">
                  <c:v>3120.9137045240677</c:v>
                </c:pt>
                <c:pt idx="5623">
                  <c:v>3045.0283182448306</c:v>
                </c:pt>
                <c:pt idx="5624">
                  <c:v>2577.6812374603373</c:v>
                </c:pt>
                <c:pt idx="5625">
                  <c:v>3318.061805223932</c:v>
                </c:pt>
                <c:pt idx="5626">
                  <c:v>3099.47469440432</c:v>
                </c:pt>
                <c:pt idx="5627">
                  <c:v>2471.2383920685061</c:v>
                </c:pt>
                <c:pt idx="5628">
                  <c:v>3832.5160668450758</c:v>
                </c:pt>
                <c:pt idx="5629">
                  <c:v>3567.0134262561628</c:v>
                </c:pt>
                <c:pt idx="5630">
                  <c:v>3145.2521481948352</c:v>
                </c:pt>
                <c:pt idx="5631">
                  <c:v>2773.5079875587862</c:v>
                </c:pt>
                <c:pt idx="5632">
                  <c:v>2764.5351317541354</c:v>
                </c:pt>
                <c:pt idx="5633">
                  <c:v>2531.2967838939503</c:v>
                </c:pt>
                <c:pt idx="5634">
                  <c:v>4490.9099118167569</c:v>
                </c:pt>
                <c:pt idx="5635">
                  <c:v>3081.8267152661356</c:v>
                </c:pt>
                <c:pt idx="5636">
                  <c:v>2876.8927336137681</c:v>
                </c:pt>
                <c:pt idx="5637">
                  <c:v>2720.8065875988418</c:v>
                </c:pt>
                <c:pt idx="5638">
                  <c:v>3182.8373248223938</c:v>
                </c:pt>
                <c:pt idx="5639">
                  <c:v>3495.2789203017887</c:v>
                </c:pt>
                <c:pt idx="5640">
                  <c:v>2903.1859437576377</c:v>
                </c:pt>
                <c:pt idx="5641">
                  <c:v>2407.4237817247549</c:v>
                </c:pt>
                <c:pt idx="5642">
                  <c:v>2532.9466070144158</c:v>
                </c:pt>
                <c:pt idx="5643">
                  <c:v>3252.8863542386443</c:v>
                </c:pt>
                <c:pt idx="5644">
                  <c:v>3298.8476621696118</c:v>
                </c:pt>
                <c:pt idx="5645">
                  <c:v>2687.2091023094117</c:v>
                </c:pt>
                <c:pt idx="5646">
                  <c:v>3255.4614371494558</c:v>
                </c:pt>
                <c:pt idx="5647">
                  <c:v>2422.8483442357883</c:v>
                </c:pt>
                <c:pt idx="5648">
                  <c:v>3028.2338805251929</c:v>
                </c:pt>
                <c:pt idx="5649">
                  <c:v>2519.3228311340899</c:v>
                </c:pt>
                <c:pt idx="5650">
                  <c:v>3665.0098273069893</c:v>
                </c:pt>
                <c:pt idx="5651">
                  <c:v>2520.9507229070819</c:v>
                </c:pt>
                <c:pt idx="5652">
                  <c:v>3549.6401217960743</c:v>
                </c:pt>
                <c:pt idx="5653">
                  <c:v>3412.7200742329965</c:v>
                </c:pt>
                <c:pt idx="5654">
                  <c:v>2570.0455403852652</c:v>
                </c:pt>
                <c:pt idx="5655">
                  <c:v>3596.7858531174479</c:v>
                </c:pt>
                <c:pt idx="5656">
                  <c:v>2959.5901631719421</c:v>
                </c:pt>
                <c:pt idx="5657">
                  <c:v>2494.4367603977321</c:v>
                </c:pt>
                <c:pt idx="5658">
                  <c:v>2642.4513231909937</c:v>
                </c:pt>
                <c:pt idx="5659">
                  <c:v>2825.9656537112337</c:v>
                </c:pt>
                <c:pt idx="5660">
                  <c:v>3334.2341280527644</c:v>
                </c:pt>
                <c:pt idx="5661">
                  <c:v>4102.8281148647111</c:v>
                </c:pt>
                <c:pt idx="5662">
                  <c:v>3243.9053038473426</c:v>
                </c:pt>
                <c:pt idx="5663">
                  <c:v>3077.5494200630669</c:v>
                </c:pt>
                <c:pt idx="5664">
                  <c:v>3038.1903086752577</c:v>
                </c:pt>
                <c:pt idx="5665">
                  <c:v>2697.246268632302</c:v>
                </c:pt>
                <c:pt idx="5666">
                  <c:v>3112.9961141816875</c:v>
                </c:pt>
                <c:pt idx="5667">
                  <c:v>3069.9362790526211</c:v>
                </c:pt>
                <c:pt idx="5668">
                  <c:v>3226.209327045503</c:v>
                </c:pt>
                <c:pt idx="5669">
                  <c:v>3077.018819562993</c:v>
                </c:pt>
                <c:pt idx="5670">
                  <c:v>3024.897207997768</c:v>
                </c:pt>
                <c:pt idx="5671">
                  <c:v>3401.5947768641367</c:v>
                </c:pt>
                <c:pt idx="5672">
                  <c:v>3187.6127687348812</c:v>
                </c:pt>
                <c:pt idx="5673">
                  <c:v>3653.0169968601804</c:v>
                </c:pt>
                <c:pt idx="5674">
                  <c:v>2934.3667899500902</c:v>
                </c:pt>
                <c:pt idx="5675">
                  <c:v>3101.1708990193792</c:v>
                </c:pt>
                <c:pt idx="5676">
                  <c:v>2700.7520607538449</c:v>
                </c:pt>
                <c:pt idx="5677">
                  <c:v>2510.3197615569425</c:v>
                </c:pt>
                <c:pt idx="5678">
                  <c:v>2959.6213197435018</c:v>
                </c:pt>
                <c:pt idx="5679">
                  <c:v>4514.3032717588048</c:v>
                </c:pt>
                <c:pt idx="5680">
                  <c:v>3200.3350228431477</c:v>
                </c:pt>
                <c:pt idx="5681">
                  <c:v>3336.9301649863837</c:v>
                </c:pt>
                <c:pt idx="5682">
                  <c:v>2486.2426037394198</c:v>
                </c:pt>
                <c:pt idx="5683">
                  <c:v>2368.5673953747282</c:v>
                </c:pt>
                <c:pt idx="5684">
                  <c:v>3176.3739351116546</c:v>
                </c:pt>
                <c:pt idx="5685">
                  <c:v>3051.9264118204119</c:v>
                </c:pt>
                <c:pt idx="5686">
                  <c:v>3052.9502925619918</c:v>
                </c:pt>
                <c:pt idx="5687">
                  <c:v>3574.5422578239795</c:v>
                </c:pt>
                <c:pt idx="5688">
                  <c:v>2369.5921244735327</c:v>
                </c:pt>
                <c:pt idx="5689">
                  <c:v>3599.4562589703819</c:v>
                </c:pt>
                <c:pt idx="5690">
                  <c:v>3704.5960864791668</c:v>
                </c:pt>
                <c:pt idx="5691">
                  <c:v>3537.1932134475678</c:v>
                </c:pt>
                <c:pt idx="5692">
                  <c:v>3377.251028536225</c:v>
                </c:pt>
                <c:pt idx="5693">
                  <c:v>3031.7039226159</c:v>
                </c:pt>
                <c:pt idx="5694">
                  <c:v>2487.2636804703975</c:v>
                </c:pt>
                <c:pt idx="5695">
                  <c:v>3157.5407237468271</c:v>
                </c:pt>
                <c:pt idx="5696">
                  <c:v>3445.0369708542735</c:v>
                </c:pt>
                <c:pt idx="5697">
                  <c:v>3198.8963026361521</c:v>
                </c:pt>
                <c:pt idx="5698">
                  <c:v>3155.6887694304451</c:v>
                </c:pt>
                <c:pt idx="5699">
                  <c:v>2847.4037877117944</c:v>
                </c:pt>
                <c:pt idx="5700">
                  <c:v>2527.9572258581152</c:v>
                </c:pt>
                <c:pt idx="5701">
                  <c:v>3189.431462366912</c:v>
                </c:pt>
                <c:pt idx="5702">
                  <c:v>3326.9721274614872</c:v>
                </c:pt>
                <c:pt idx="5703">
                  <c:v>3143.1687437183286</c:v>
                </c:pt>
                <c:pt idx="5704">
                  <c:v>3353.3858079594334</c:v>
                </c:pt>
                <c:pt idx="5705">
                  <c:v>2414.1519378625908</c:v>
                </c:pt>
                <c:pt idx="5706">
                  <c:v>3026.3761707267213</c:v>
                </c:pt>
                <c:pt idx="5707">
                  <c:v>3320.2975530013919</c:v>
                </c:pt>
                <c:pt idx="5708">
                  <c:v>2866.5213197656744</c:v>
                </c:pt>
                <c:pt idx="5709">
                  <c:v>3293.5696690284481</c:v>
                </c:pt>
                <c:pt idx="5710">
                  <c:v>3607.0672775939138</c:v>
                </c:pt>
                <c:pt idx="5711">
                  <c:v>3305.2797065417817</c:v>
                </c:pt>
                <c:pt idx="5712">
                  <c:v>3655.3168591797066</c:v>
                </c:pt>
                <c:pt idx="5713">
                  <c:v>2429.7418698087581</c:v>
                </c:pt>
                <c:pt idx="5714">
                  <c:v>3271.6887078143045</c:v>
                </c:pt>
                <c:pt idx="5715">
                  <c:v>2604.3229379012719</c:v>
                </c:pt>
                <c:pt idx="5716">
                  <c:v>2921.9324351535674</c:v>
                </c:pt>
                <c:pt idx="5717">
                  <c:v>2511.020231132336</c:v>
                </c:pt>
                <c:pt idx="5718">
                  <c:v>3096.543114283149</c:v>
                </c:pt>
                <c:pt idx="5719">
                  <c:v>2665.0555833954013</c:v>
                </c:pt>
                <c:pt idx="5720">
                  <c:v>4026.6509952631932</c:v>
                </c:pt>
                <c:pt idx="5721">
                  <c:v>2933.3529481545056</c:v>
                </c:pt>
                <c:pt idx="5722">
                  <c:v>3241.2869219191175</c:v>
                </c:pt>
                <c:pt idx="5723">
                  <c:v>2817.8965832741642</c:v>
                </c:pt>
                <c:pt idx="5724">
                  <c:v>3160.3069249316736</c:v>
                </c:pt>
                <c:pt idx="5725">
                  <c:v>3018.2946911082745</c:v>
                </c:pt>
                <c:pt idx="5726">
                  <c:v>3456.9331487312897</c:v>
                </c:pt>
                <c:pt idx="5727">
                  <c:v>2778.7804742582807</c:v>
                </c:pt>
                <c:pt idx="5728">
                  <c:v>3470.4281791897738</c:v>
                </c:pt>
                <c:pt idx="5729">
                  <c:v>2892.3448918671625</c:v>
                </c:pt>
                <c:pt idx="5730">
                  <c:v>2918.6033710345368</c:v>
                </c:pt>
                <c:pt idx="5731">
                  <c:v>2693.6727140725807</c:v>
                </c:pt>
                <c:pt idx="5732">
                  <c:v>2628.1790217818811</c:v>
                </c:pt>
                <c:pt idx="5733">
                  <c:v>2669.0628945156327</c:v>
                </c:pt>
                <c:pt idx="5734">
                  <c:v>2961.5984547083881</c:v>
                </c:pt>
                <c:pt idx="5735">
                  <c:v>3402.9346449972945</c:v>
                </c:pt>
                <c:pt idx="5736">
                  <c:v>3194.9720647507584</c:v>
                </c:pt>
                <c:pt idx="5737">
                  <c:v>2519.7243664725847</c:v>
                </c:pt>
                <c:pt idx="5738">
                  <c:v>3929.4305041008465</c:v>
                </c:pt>
                <c:pt idx="5739">
                  <c:v>2901.2001129983596</c:v>
                </c:pt>
                <c:pt idx="5740">
                  <c:v>3036.0019230128073</c:v>
                </c:pt>
                <c:pt idx="5741">
                  <c:v>2754.5739761549312</c:v>
                </c:pt>
                <c:pt idx="5742">
                  <c:v>2478.6248272455505</c:v>
                </c:pt>
                <c:pt idx="5743">
                  <c:v>3253.2118181093169</c:v>
                </c:pt>
                <c:pt idx="5744">
                  <c:v>3482.7377388100635</c:v>
                </c:pt>
                <c:pt idx="5745">
                  <c:v>3032.2872683852956</c:v>
                </c:pt>
                <c:pt idx="5746">
                  <c:v>2594.7289470525056</c:v>
                </c:pt>
                <c:pt idx="5747">
                  <c:v>2995.815626627264</c:v>
                </c:pt>
                <c:pt idx="5748">
                  <c:v>2799.3788850544734</c:v>
                </c:pt>
                <c:pt idx="5749">
                  <c:v>2833.3481373216291</c:v>
                </c:pt>
                <c:pt idx="5750">
                  <c:v>2658.7429872169391</c:v>
                </c:pt>
                <c:pt idx="5751">
                  <c:v>2647.6148314882648</c:v>
                </c:pt>
                <c:pt idx="5752">
                  <c:v>2979.3602650225821</c:v>
                </c:pt>
                <c:pt idx="5753">
                  <c:v>4139.0810808410797</c:v>
                </c:pt>
                <c:pt idx="5754">
                  <c:v>2681.7294249750189</c:v>
                </c:pt>
                <c:pt idx="5755">
                  <c:v>2354.7456573422719</c:v>
                </c:pt>
                <c:pt idx="5756">
                  <c:v>2897.6393113909212</c:v>
                </c:pt>
                <c:pt idx="5757">
                  <c:v>2742.3174523816201</c:v>
                </c:pt>
                <c:pt idx="5758">
                  <c:v>2689.6218252868466</c:v>
                </c:pt>
                <c:pt idx="5759">
                  <c:v>2268.5628869574821</c:v>
                </c:pt>
                <c:pt idx="5760">
                  <c:v>2799.5926708387374</c:v>
                </c:pt>
                <c:pt idx="5761">
                  <c:v>2786.5144681624906</c:v>
                </c:pt>
                <c:pt idx="5762">
                  <c:v>2950.1789008198607</c:v>
                </c:pt>
                <c:pt idx="5763">
                  <c:v>3224.9235360308289</c:v>
                </c:pt>
                <c:pt idx="5764">
                  <c:v>3200.5322450775129</c:v>
                </c:pt>
                <c:pt idx="5765">
                  <c:v>3180.0462804433737</c:v>
                </c:pt>
                <c:pt idx="5766">
                  <c:v>2661.9297745549875</c:v>
                </c:pt>
                <c:pt idx="5767">
                  <c:v>2499.293288810532</c:v>
                </c:pt>
                <c:pt idx="5768">
                  <c:v>2902.9200041219942</c:v>
                </c:pt>
                <c:pt idx="5769">
                  <c:v>3317.9336836070602</c:v>
                </c:pt>
                <c:pt idx="5770">
                  <c:v>3282.8701194317946</c:v>
                </c:pt>
                <c:pt idx="5771">
                  <c:v>2532.9466070144158</c:v>
                </c:pt>
                <c:pt idx="5772">
                  <c:v>3033.7316916419504</c:v>
                </c:pt>
                <c:pt idx="5773">
                  <c:v>2954.0987938274443</c:v>
                </c:pt>
                <c:pt idx="5774">
                  <c:v>2914.7015790049345</c:v>
                </c:pt>
                <c:pt idx="5775">
                  <c:v>2661.0414935066747</c:v>
                </c:pt>
                <c:pt idx="5776">
                  <c:v>3019.9953498473633</c:v>
                </c:pt>
                <c:pt idx="5777">
                  <c:v>2930.0925582043524</c:v>
                </c:pt>
                <c:pt idx="5778">
                  <c:v>2363.2458637729546</c:v>
                </c:pt>
                <c:pt idx="5779">
                  <c:v>4046.1356803726057</c:v>
                </c:pt>
                <c:pt idx="5780">
                  <c:v>3107.0493129504785</c:v>
                </c:pt>
                <c:pt idx="5781">
                  <c:v>3701.5651085526274</c:v>
                </c:pt>
                <c:pt idx="5782">
                  <c:v>2619.1197862744493</c:v>
                </c:pt>
                <c:pt idx="5783">
                  <c:v>2670.2837479249702</c:v>
                </c:pt>
                <c:pt idx="5784">
                  <c:v>2913.11814677544</c:v>
                </c:pt>
                <c:pt idx="5785">
                  <c:v>3249.8197730269158</c:v>
                </c:pt>
                <c:pt idx="5786">
                  <c:v>2743.2292611582702</c:v>
                </c:pt>
                <c:pt idx="5787">
                  <c:v>3077.5349435974472</c:v>
                </c:pt>
                <c:pt idx="5788">
                  <c:v>3402.2226014944354</c:v>
                </c:pt>
                <c:pt idx="5789">
                  <c:v>3252.66327298951</c:v>
                </c:pt>
                <c:pt idx="5790">
                  <c:v>2764.5153357822796</c:v>
                </c:pt>
                <c:pt idx="5791">
                  <c:v>2314.3036279336588</c:v>
                </c:pt>
                <c:pt idx="5792">
                  <c:v>3161.0443953086015</c:v>
                </c:pt>
                <c:pt idx="5793">
                  <c:v>2595.1534324623458</c:v>
                </c:pt>
                <c:pt idx="5794">
                  <c:v>2401.1052788983193</c:v>
                </c:pt>
                <c:pt idx="5795">
                  <c:v>2334.0566074565845</c:v>
                </c:pt>
                <c:pt idx="5796">
                  <c:v>2868.1323357353463</c:v>
                </c:pt>
                <c:pt idx="5797">
                  <c:v>2642.4513231909937</c:v>
                </c:pt>
                <c:pt idx="5798">
                  <c:v>2409.3019697819568</c:v>
                </c:pt>
                <c:pt idx="5799">
                  <c:v>2308.6933383834776</c:v>
                </c:pt>
                <c:pt idx="5800">
                  <c:v>2812.071185677506</c:v>
                </c:pt>
                <c:pt idx="5801">
                  <c:v>2613.1538100261578</c:v>
                </c:pt>
                <c:pt idx="5802">
                  <c:v>2577.6812374603373</c:v>
                </c:pt>
                <c:pt idx="5803">
                  <c:v>2371.3027195392942</c:v>
                </c:pt>
                <c:pt idx="5804">
                  <c:v>3155.6850294969595</c:v>
                </c:pt>
                <c:pt idx="5805">
                  <c:v>2697.6543944823138</c:v>
                </c:pt>
                <c:pt idx="5806">
                  <c:v>2480.023928943142</c:v>
                </c:pt>
                <c:pt idx="5807">
                  <c:v>3010.7359195002173</c:v>
                </c:pt>
                <c:pt idx="5808">
                  <c:v>2427.1888848004851</c:v>
                </c:pt>
                <c:pt idx="5809">
                  <c:v>3017.9281861993686</c:v>
                </c:pt>
                <c:pt idx="5810">
                  <c:v>2697.4562150895767</c:v>
                </c:pt>
                <c:pt idx="5811">
                  <c:v>2984.3607020201002</c:v>
                </c:pt>
                <c:pt idx="5812">
                  <c:v>2926.5367030835941</c:v>
                </c:pt>
                <c:pt idx="5813">
                  <c:v>3533.5181840306313</c:v>
                </c:pt>
                <c:pt idx="5814">
                  <c:v>2716.0904790499949</c:v>
                </c:pt>
                <c:pt idx="5815">
                  <c:v>2994.7944375893194</c:v>
                </c:pt>
                <c:pt idx="5816">
                  <c:v>3089.1036212438139</c:v>
                </c:pt>
                <c:pt idx="5817">
                  <c:v>2963.2492764181115</c:v>
                </c:pt>
                <c:pt idx="5818">
                  <c:v>3029.1355649079337</c:v>
                </c:pt>
                <c:pt idx="5819">
                  <c:v>2538.9698358199826</c:v>
                </c:pt>
                <c:pt idx="5820">
                  <c:v>2950.5054525004975</c:v>
                </c:pt>
                <c:pt idx="5821">
                  <c:v>2602.2267635137509</c:v>
                </c:pt>
                <c:pt idx="5822">
                  <c:v>2775.0067191560001</c:v>
                </c:pt>
                <c:pt idx="5823">
                  <c:v>2592.2350192013209</c:v>
                </c:pt>
                <c:pt idx="5824">
                  <c:v>2639.0261685155074</c:v>
                </c:pt>
                <c:pt idx="5825">
                  <c:v>3229.1137335605176</c:v>
                </c:pt>
                <c:pt idx="5826">
                  <c:v>2521.3362344729048</c:v>
                </c:pt>
                <c:pt idx="5827">
                  <c:v>2872.4507815797297</c:v>
                </c:pt>
                <c:pt idx="5828">
                  <c:v>2945.8227300462204</c:v>
                </c:pt>
                <c:pt idx="5829">
                  <c:v>2248.6881428491388</c:v>
                </c:pt>
                <c:pt idx="5830">
                  <c:v>3417.5923599218418</c:v>
                </c:pt>
                <c:pt idx="5831">
                  <c:v>2263.0235669187437</c:v>
                </c:pt>
                <c:pt idx="5832">
                  <c:v>2957.0100374885305</c:v>
                </c:pt>
                <c:pt idx="5833">
                  <c:v>2879.2607906769676</c:v>
                </c:pt>
                <c:pt idx="5834">
                  <c:v>4333.4482854698936</c:v>
                </c:pt>
                <c:pt idx="5835">
                  <c:v>3111.6933582723395</c:v>
                </c:pt>
                <c:pt idx="5836">
                  <c:v>3018.0540684678354</c:v>
                </c:pt>
                <c:pt idx="5837">
                  <c:v>3045.2828683840839</c:v>
                </c:pt>
                <c:pt idx="5838">
                  <c:v>3243.7197775715622</c:v>
                </c:pt>
                <c:pt idx="5839">
                  <c:v>2476.8643600652636</c:v>
                </c:pt>
                <c:pt idx="5840">
                  <c:v>2731.6822563632463</c:v>
                </c:pt>
                <c:pt idx="5841">
                  <c:v>3102.4126684685375</c:v>
                </c:pt>
                <c:pt idx="5842">
                  <c:v>2835.599297066723</c:v>
                </c:pt>
                <c:pt idx="5843">
                  <c:v>2564.7888943767043</c:v>
                </c:pt>
                <c:pt idx="5844">
                  <c:v>2470.0853104252446</c:v>
                </c:pt>
                <c:pt idx="5845">
                  <c:v>2471.2383920685061</c:v>
                </c:pt>
                <c:pt idx="5846">
                  <c:v>2932.8113020590527</c:v>
                </c:pt>
                <c:pt idx="5847">
                  <c:v>2449.8733237202641</c:v>
                </c:pt>
                <c:pt idx="5848">
                  <c:v>3538.4771054461139</c:v>
                </c:pt>
                <c:pt idx="5849">
                  <c:v>2689.3517462836139</c:v>
                </c:pt>
                <c:pt idx="5850">
                  <c:v>2763.831855625363</c:v>
                </c:pt>
                <c:pt idx="5851">
                  <c:v>2950.4944039091233</c:v>
                </c:pt>
                <c:pt idx="5852">
                  <c:v>2465.3694598014226</c:v>
                </c:pt>
                <c:pt idx="5853">
                  <c:v>2461.6969687313817</c:v>
                </c:pt>
                <c:pt idx="5854">
                  <c:v>2719.1268562995024</c:v>
                </c:pt>
                <c:pt idx="5855">
                  <c:v>2619.5451262353831</c:v>
                </c:pt>
                <c:pt idx="5856">
                  <c:v>2458.840016929169</c:v>
                </c:pt>
                <c:pt idx="5857">
                  <c:v>2474.7172977827449</c:v>
                </c:pt>
                <c:pt idx="5858">
                  <c:v>3719.5038241764328</c:v>
                </c:pt>
                <c:pt idx="5859">
                  <c:v>2826.7592722052459</c:v>
                </c:pt>
                <c:pt idx="5860">
                  <c:v>2887.2812158780803</c:v>
                </c:pt>
                <c:pt idx="5861">
                  <c:v>2929.4690582611711</c:v>
                </c:pt>
                <c:pt idx="5862">
                  <c:v>2850.6982957957302</c:v>
                </c:pt>
                <c:pt idx="5863">
                  <c:v>2980.1261704928247</c:v>
                </c:pt>
                <c:pt idx="5864">
                  <c:v>2535.388064156401</c:v>
                </c:pt>
                <c:pt idx="5865">
                  <c:v>2818.9748078539656</c:v>
                </c:pt>
                <c:pt idx="5866">
                  <c:v>4278.5819429030416</c:v>
                </c:pt>
                <c:pt idx="5867">
                  <c:v>2758.7565516562518</c:v>
                </c:pt>
                <c:pt idx="5868">
                  <c:v>2392.9555399141072</c:v>
                </c:pt>
                <c:pt idx="5869">
                  <c:v>2472.0949438012444</c:v>
                </c:pt>
                <c:pt idx="5870">
                  <c:v>2786.0757688356398</c:v>
                </c:pt>
                <c:pt idx="5871">
                  <c:v>2516.6061725269515</c:v>
                </c:pt>
                <c:pt idx="5872">
                  <c:v>2902.0925344301741</c:v>
                </c:pt>
                <c:pt idx="5873">
                  <c:v>2415.4032728775719</c:v>
                </c:pt>
                <c:pt idx="5874">
                  <c:v>3074.8866088950613</c:v>
                </c:pt>
                <c:pt idx="5875">
                  <c:v>2763.3063862170793</c:v>
                </c:pt>
                <c:pt idx="5876">
                  <c:v>3352.744502638383</c:v>
                </c:pt>
                <c:pt idx="5877">
                  <c:v>3142.6977114964034</c:v>
                </c:pt>
                <c:pt idx="5878">
                  <c:v>2407.4237817247549</c:v>
                </c:pt>
                <c:pt idx="5879">
                  <c:v>3056.3195500517431</c:v>
                </c:pt>
                <c:pt idx="5880">
                  <c:v>2519.0934086594134</c:v>
                </c:pt>
                <c:pt idx="5881">
                  <c:v>2422.8483442357883</c:v>
                </c:pt>
                <c:pt idx="5882">
                  <c:v>2377.2006614480383</c:v>
                </c:pt>
                <c:pt idx="5883">
                  <c:v>2927.5813221309263</c:v>
                </c:pt>
                <c:pt idx="5884">
                  <c:v>2502.703115405036</c:v>
                </c:pt>
                <c:pt idx="5885">
                  <c:v>2369.5921244735327</c:v>
                </c:pt>
                <c:pt idx="5886">
                  <c:v>2796.9625119126367</c:v>
                </c:pt>
                <c:pt idx="5887">
                  <c:v>2720.87136449743</c:v>
                </c:pt>
                <c:pt idx="5888">
                  <c:v>2494.6061832164273</c:v>
                </c:pt>
                <c:pt idx="5889">
                  <c:v>2368.5673953747282</c:v>
                </c:pt>
                <c:pt idx="5890">
                  <c:v>2529.7467312140147</c:v>
                </c:pt>
                <c:pt idx="5891">
                  <c:v>2864.8488933894923</c:v>
                </c:pt>
                <c:pt idx="5892">
                  <c:v>3269.6109607049593</c:v>
                </c:pt>
                <c:pt idx="5893">
                  <c:v>2375.8007664151041</c:v>
                </c:pt>
                <c:pt idx="5894">
                  <c:v>2451.3168496760418</c:v>
                </c:pt>
                <c:pt idx="5895">
                  <c:v>2786.399121077362</c:v>
                </c:pt>
                <c:pt idx="5896">
                  <c:v>3291.5653392229206</c:v>
                </c:pt>
                <c:pt idx="5897">
                  <c:v>3071.1393514299816</c:v>
                </c:pt>
                <c:pt idx="5898">
                  <c:v>3357.7899688175944</c:v>
                </c:pt>
                <c:pt idx="5899">
                  <c:v>3148.1362040382951</c:v>
                </c:pt>
                <c:pt idx="5900">
                  <c:v>2976.0790702387203</c:v>
                </c:pt>
                <c:pt idx="5901">
                  <c:v>2533.02401248263</c:v>
                </c:pt>
                <c:pt idx="5902">
                  <c:v>2520.9507229070819</c:v>
                </c:pt>
                <c:pt idx="5903">
                  <c:v>2791.4004381398036</c:v>
                </c:pt>
                <c:pt idx="5904">
                  <c:v>2570.0455403852652</c:v>
                </c:pt>
                <c:pt idx="5905">
                  <c:v>3556.4087432328283</c:v>
                </c:pt>
                <c:pt idx="5906">
                  <c:v>2633.7966847904249</c:v>
                </c:pt>
                <c:pt idx="5907">
                  <c:v>2584.0647910605021</c:v>
                </c:pt>
                <c:pt idx="5908">
                  <c:v>3489.0231409203316</c:v>
                </c:pt>
                <c:pt idx="5909">
                  <c:v>2878.1542102023259</c:v>
                </c:pt>
                <c:pt idx="5910">
                  <c:v>2697.246268632302</c:v>
                </c:pt>
                <c:pt idx="5911">
                  <c:v>2606.366191311351</c:v>
                </c:pt>
                <c:pt idx="5912">
                  <c:v>2871.9065876903742</c:v>
                </c:pt>
                <c:pt idx="5913">
                  <c:v>3194.667470310796</c:v>
                </c:pt>
                <c:pt idx="5914">
                  <c:v>2372.3140893683772</c:v>
                </c:pt>
                <c:pt idx="5915">
                  <c:v>3349.0798440723006</c:v>
                </c:pt>
                <c:pt idx="5916">
                  <c:v>2903.2721148980308</c:v>
                </c:pt>
                <c:pt idx="5917">
                  <c:v>2419.1493598093416</c:v>
                </c:pt>
                <c:pt idx="5918">
                  <c:v>3766.3390135094437</c:v>
                </c:pt>
                <c:pt idx="5919">
                  <c:v>2720.8065875988418</c:v>
                </c:pt>
                <c:pt idx="5920">
                  <c:v>2687.2091023094117</c:v>
                </c:pt>
                <c:pt idx="5921">
                  <c:v>2564.23293117813</c:v>
                </c:pt>
                <c:pt idx="5922">
                  <c:v>3135.9259743808097</c:v>
                </c:pt>
                <c:pt idx="5923">
                  <c:v>3079.3897710963956</c:v>
                </c:pt>
                <c:pt idx="5924">
                  <c:v>2468.2360718940404</c:v>
                </c:pt>
                <c:pt idx="5925">
                  <c:v>2586.2995038515114</c:v>
                </c:pt>
                <c:pt idx="5926">
                  <c:v>2797.3712989086598</c:v>
                </c:pt>
                <c:pt idx="5927">
                  <c:v>3286.2071750663713</c:v>
                </c:pt>
                <c:pt idx="5928">
                  <c:v>2446.2904585815463</c:v>
                </c:pt>
                <c:pt idx="5929">
                  <c:v>3391.8480791502525</c:v>
                </c:pt>
                <c:pt idx="5930">
                  <c:v>2541.711649358806</c:v>
                </c:pt>
                <c:pt idx="5931">
                  <c:v>3101.992348384153</c:v>
                </c:pt>
                <c:pt idx="5932">
                  <c:v>2620.0342912837064</c:v>
                </c:pt>
                <c:pt idx="5933">
                  <c:v>2648.1238436075846</c:v>
                </c:pt>
                <c:pt idx="5934">
                  <c:v>3642.836354725559</c:v>
                </c:pt>
                <c:pt idx="5935">
                  <c:v>3005.2705514229856</c:v>
                </c:pt>
                <c:pt idx="5936">
                  <c:v>2344.4463108857108</c:v>
                </c:pt>
                <c:pt idx="5937">
                  <c:v>2623.3733536205123</c:v>
                </c:pt>
                <c:pt idx="5938">
                  <c:v>2718.5697075010221</c:v>
                </c:pt>
                <c:pt idx="5939">
                  <c:v>2297.4614460899647</c:v>
                </c:pt>
                <c:pt idx="5940">
                  <c:v>2603.1169752651444</c:v>
                </c:pt>
                <c:pt idx="5941">
                  <c:v>2659.7435451070669</c:v>
                </c:pt>
                <c:pt idx="5942">
                  <c:v>2582.421391708077</c:v>
                </c:pt>
                <c:pt idx="5943">
                  <c:v>2798.2645520301853</c:v>
                </c:pt>
                <c:pt idx="5944">
                  <c:v>2612.1425471666735</c:v>
                </c:pt>
                <c:pt idx="5945">
                  <c:v>2448.5956388333188</c:v>
                </c:pt>
                <c:pt idx="5946">
                  <c:v>2511.020231132336</c:v>
                </c:pt>
                <c:pt idx="5947">
                  <c:v>2858.3125527383418</c:v>
                </c:pt>
                <c:pt idx="5948">
                  <c:v>2557.7273530019497</c:v>
                </c:pt>
                <c:pt idx="5949">
                  <c:v>2382.5901468489874</c:v>
                </c:pt>
                <c:pt idx="5950">
                  <c:v>2678.5527486560491</c:v>
                </c:pt>
                <c:pt idx="5951">
                  <c:v>2587.9046907019042</c:v>
                </c:pt>
                <c:pt idx="5952">
                  <c:v>3252.5207839714353</c:v>
                </c:pt>
                <c:pt idx="5953">
                  <c:v>2528.3632613923214</c:v>
                </c:pt>
                <c:pt idx="5954">
                  <c:v>2354.7456573422719</c:v>
                </c:pt>
                <c:pt idx="5955">
                  <c:v>2974.2489727113202</c:v>
                </c:pt>
                <c:pt idx="5956">
                  <c:v>2479.4152400083663</c:v>
                </c:pt>
                <c:pt idx="5957">
                  <c:v>2478.6248272455505</c:v>
                </c:pt>
                <c:pt idx="5958">
                  <c:v>2798.374993496323</c:v>
                </c:pt>
                <c:pt idx="5959">
                  <c:v>2721.2332212697252</c:v>
                </c:pt>
                <c:pt idx="5960">
                  <c:v>3215.4776401373842</c:v>
                </c:pt>
                <c:pt idx="5961">
                  <c:v>2363.2458637729546</c:v>
                </c:pt>
                <c:pt idx="5962">
                  <c:v>2368.4953459262356</c:v>
                </c:pt>
                <c:pt idx="5963">
                  <c:v>2516.6663931797543</c:v>
                </c:pt>
                <c:pt idx="5964">
                  <c:v>2466.1066673986647</c:v>
                </c:pt>
                <c:pt idx="5965">
                  <c:v>2633.4290828344315</c:v>
                </c:pt>
                <c:pt idx="5966">
                  <c:v>2654.8902133998499</c:v>
                </c:pt>
                <c:pt idx="5967">
                  <c:v>3856.6488668550955</c:v>
                </c:pt>
                <c:pt idx="5968">
                  <c:v>2380.0540378799442</c:v>
                </c:pt>
                <c:pt idx="5969">
                  <c:v>2345.4006906113159</c:v>
                </c:pt>
                <c:pt idx="5970">
                  <c:v>2390.1749419065059</c:v>
                </c:pt>
                <c:pt idx="5971">
                  <c:v>3122.3799843782758</c:v>
                </c:pt>
                <c:pt idx="5972">
                  <c:v>2646.3278498669647</c:v>
                </c:pt>
                <c:pt idx="5973">
                  <c:v>2364.8253009196624</c:v>
                </c:pt>
                <c:pt idx="5974">
                  <c:v>2211.2357188813999</c:v>
                </c:pt>
                <c:pt idx="5975">
                  <c:v>2689.3517462836139</c:v>
                </c:pt>
                <c:pt idx="5976">
                  <c:v>2473.3915217012104</c:v>
                </c:pt>
                <c:pt idx="5977">
                  <c:v>2619.1554907296272</c:v>
                </c:pt>
                <c:pt idx="5978">
                  <c:v>2599.8343821526814</c:v>
                </c:pt>
                <c:pt idx="5979">
                  <c:v>2857.6972889897852</c:v>
                </c:pt>
                <c:pt idx="5980">
                  <c:v>2424.4944671121348</c:v>
                </c:pt>
                <c:pt idx="5981">
                  <c:v>2513.1426919792207</c:v>
                </c:pt>
                <c:pt idx="5982">
                  <c:v>2881.3103925223199</c:v>
                </c:pt>
                <c:pt idx="5983">
                  <c:v>2246.6988308152272</c:v>
                </c:pt>
                <c:pt idx="5984">
                  <c:v>2377.4611308928384</c:v>
                </c:pt>
                <c:pt idx="5985">
                  <c:v>2407.9021842111888</c:v>
                </c:pt>
                <c:pt idx="5986">
                  <c:v>3005.0160658734585</c:v>
                </c:pt>
                <c:pt idx="5987">
                  <c:v>2387.7871177691368</c:v>
                </c:pt>
                <c:pt idx="5988">
                  <c:v>2956.8022155300723</c:v>
                </c:pt>
                <c:pt idx="5989">
                  <c:v>3069.8089983273671</c:v>
                </c:pt>
                <c:pt idx="5990">
                  <c:v>2615.3017024205628</c:v>
                </c:pt>
                <c:pt idx="5991">
                  <c:v>2314.3036279336588</c:v>
                </c:pt>
                <c:pt idx="5992">
                  <c:v>2422.2755560538967</c:v>
                </c:pt>
                <c:pt idx="5993">
                  <c:v>2401.1052788983193</c:v>
                </c:pt>
                <c:pt idx="5994">
                  <c:v>2334.0566074565845</c:v>
                </c:pt>
                <c:pt idx="5995">
                  <c:v>2279.6391846207716</c:v>
                </c:pt>
                <c:pt idx="5996">
                  <c:v>2400.7656569848409</c:v>
                </c:pt>
                <c:pt idx="5997">
                  <c:v>2508.6650968931867</c:v>
                </c:pt>
                <c:pt idx="5998">
                  <c:v>2263.0235669187437</c:v>
                </c:pt>
                <c:pt idx="5999">
                  <c:v>2248.6881428491388</c:v>
                </c:pt>
                <c:pt idx="6000">
                  <c:v>2337.2071691579135</c:v>
                </c:pt>
                <c:pt idx="6001">
                  <c:v>3189.431462366912</c:v>
                </c:pt>
                <c:pt idx="6002">
                  <c:v>2410.2355511519027</c:v>
                </c:pt>
                <c:pt idx="6003">
                  <c:v>2483.53888499405</c:v>
                </c:pt>
                <c:pt idx="6004">
                  <c:v>2409.3019697819568</c:v>
                </c:pt>
                <c:pt idx="6005">
                  <c:v>2770.4760886125246</c:v>
                </c:pt>
                <c:pt idx="6006">
                  <c:v>2954.1226219152995</c:v>
                </c:pt>
                <c:pt idx="6007">
                  <c:v>2988.4129247646488</c:v>
                </c:pt>
                <c:pt idx="6008">
                  <c:v>2831.0676240774756</c:v>
                </c:pt>
                <c:pt idx="6009">
                  <c:v>2375.2873045752044</c:v>
                </c:pt>
                <c:pt idx="6010">
                  <c:v>2384.0345383262988</c:v>
                </c:pt>
                <c:pt idx="6011">
                  <c:v>2203.4764990207887</c:v>
                </c:pt>
                <c:pt idx="6012">
                  <c:v>2202.9387273302791</c:v>
                </c:pt>
                <c:pt idx="6013">
                  <c:v>2457.9409507019723</c:v>
                </c:pt>
                <c:pt idx="6014">
                  <c:v>2580.8857721153058</c:v>
                </c:pt>
                <c:pt idx="6015">
                  <c:v>2206.4839350769548</c:v>
                </c:pt>
                <c:pt idx="6016">
                  <c:v>2733.4273198135179</c:v>
                </c:pt>
                <c:pt idx="6017">
                  <c:v>2738.8931790240458</c:v>
                </c:pt>
                <c:pt idx="6018">
                  <c:v>2947.7684242568262</c:v>
                </c:pt>
                <c:pt idx="6019">
                  <c:v>2362.961989394129</c:v>
                </c:pt>
                <c:pt idx="6020">
                  <c:v>2779.5992564744784</c:v>
                </c:pt>
                <c:pt idx="6021">
                  <c:v>2914.7015790049345</c:v>
                </c:pt>
                <c:pt idx="6022">
                  <c:v>2425.5159926922051</c:v>
                </c:pt>
                <c:pt idx="6023">
                  <c:v>2308.6933383834776</c:v>
                </c:pt>
                <c:pt idx="6024">
                  <c:v>3121.1447829408112</c:v>
                </c:pt>
                <c:pt idx="6025">
                  <c:v>2259.529499607575</c:v>
                </c:pt>
                <c:pt idx="6026">
                  <c:v>2674.3316798061128</c:v>
                </c:pt>
                <c:pt idx="6027">
                  <c:v>2592.2210241420148</c:v>
                </c:pt>
                <c:pt idx="6028">
                  <c:v>2497.5655925716442</c:v>
                </c:pt>
                <c:pt idx="6029">
                  <c:v>2173.0150051718588</c:v>
                </c:pt>
                <c:pt idx="6030">
                  <c:v>3341.5250174438211</c:v>
                </c:pt>
                <c:pt idx="6031">
                  <c:v>2619.9533651113052</c:v>
                </c:pt>
                <c:pt idx="6032">
                  <c:v>2726.3184081939576</c:v>
                </c:pt>
                <c:pt idx="6033">
                  <c:v>2688.5845360841176</c:v>
                </c:pt>
                <c:pt idx="6034">
                  <c:v>2371.3027195392942</c:v>
                </c:pt>
                <c:pt idx="6035">
                  <c:v>2247.739755134266</c:v>
                </c:pt>
                <c:pt idx="6036">
                  <c:v>2286.9357755919391</c:v>
                </c:pt>
                <c:pt idx="6037">
                  <c:v>2863.0843799886852</c:v>
                </c:pt>
                <c:pt idx="6038">
                  <c:v>2392.2060912031779</c:v>
                </c:pt>
                <c:pt idx="6039">
                  <c:v>2479.5655144592738</c:v>
                </c:pt>
                <c:pt idx="6040">
                  <c:v>2722.6285401148771</c:v>
                </c:pt>
                <c:pt idx="6041">
                  <c:v>2827.0465270119253</c:v>
                </c:pt>
                <c:pt idx="6042">
                  <c:v>2684.7101860940943</c:v>
                </c:pt>
                <c:pt idx="6043">
                  <c:v>2171.0354605738585</c:v>
                </c:pt>
                <c:pt idx="6044">
                  <c:v>2201.4340496179379</c:v>
                </c:pt>
                <c:pt idx="6045">
                  <c:v>2289.3713396570965</c:v>
                </c:pt>
                <c:pt idx="6046">
                  <c:v>2187.2069387435668</c:v>
                </c:pt>
                <c:pt idx="6047">
                  <c:v>2716.0332589385066</c:v>
                </c:pt>
                <c:pt idx="6048">
                  <c:v>2941.3471574650703</c:v>
                </c:pt>
                <c:pt idx="6049">
                  <c:v>2555.7449696046488</c:v>
                </c:pt>
                <c:pt idx="6050">
                  <c:v>2777.6642942746053</c:v>
                </c:pt>
                <c:pt idx="6051">
                  <c:v>2548.7975893524667</c:v>
                </c:pt>
                <c:pt idx="6052">
                  <c:v>2178.285915542589</c:v>
                </c:pt>
                <c:pt idx="6053">
                  <c:v>2494.5556889968402</c:v>
                </c:pt>
                <c:pt idx="6054">
                  <c:v>2385.2303981120626</c:v>
                </c:pt>
                <c:pt idx="6055">
                  <c:v>2225.8271641884012</c:v>
                </c:pt>
                <c:pt idx="6056">
                  <c:v>2581.1322142522645</c:v>
                </c:pt>
                <c:pt idx="6057">
                  <c:v>2196.7205198854294</c:v>
                </c:pt>
                <c:pt idx="6058">
                  <c:v>2282.9751964109319</c:v>
                </c:pt>
                <c:pt idx="6059">
                  <c:v>2526.3435536312368</c:v>
                </c:pt>
                <c:pt idx="6060">
                  <c:v>2389.890254276293</c:v>
                </c:pt>
                <c:pt idx="6061">
                  <c:v>2464.7445154951988</c:v>
                </c:pt>
                <c:pt idx="6062">
                  <c:v>2527.0499281490224</c:v>
                </c:pt>
                <c:pt idx="6063">
                  <c:v>3402.2226014944354</c:v>
                </c:pt>
                <c:pt idx="6064">
                  <c:v>2602.397509769311</c:v>
                </c:pt>
                <c:pt idx="6065">
                  <c:v>2645.0225082053576</c:v>
                </c:pt>
                <c:pt idx="6066">
                  <c:v>2486.2737374717631</c:v>
                </c:pt>
                <c:pt idx="6067">
                  <c:v>2460.70772500356</c:v>
                </c:pt>
                <c:pt idx="6068">
                  <c:v>2887.2812158780803</c:v>
                </c:pt>
                <c:pt idx="6069">
                  <c:v>2034.2949027294469</c:v>
                </c:pt>
                <c:pt idx="6070">
                  <c:v>2513.0538873886621</c:v>
                </c:pt>
                <c:pt idx="6071">
                  <c:v>2635.9624387650706</c:v>
                </c:pt>
                <c:pt idx="6072">
                  <c:v>2372.5182940589252</c:v>
                </c:pt>
                <c:pt idx="6073">
                  <c:v>2152.5480004147398</c:v>
                </c:pt>
                <c:pt idx="6074">
                  <c:v>2399.8458034196519</c:v>
                </c:pt>
                <c:pt idx="6075">
                  <c:v>2118.7657929110032</c:v>
                </c:pt>
                <c:pt idx="6076">
                  <c:v>3056.3195500517431</c:v>
                </c:pt>
                <c:pt idx="6077">
                  <c:v>2357.0328219198896</c:v>
                </c:pt>
                <c:pt idx="6078">
                  <c:v>2371.1420646428128</c:v>
                </c:pt>
                <c:pt idx="6079">
                  <c:v>3014.8923113886794</c:v>
                </c:pt>
                <c:pt idx="6080">
                  <c:v>2460.0534422046335</c:v>
                </c:pt>
                <c:pt idx="6081">
                  <c:v>2477.031961280054</c:v>
                </c:pt>
                <c:pt idx="6082">
                  <c:v>2270.36786547663</c:v>
                </c:pt>
                <c:pt idx="6083">
                  <c:v>2341.2219512290926</c:v>
                </c:pt>
                <c:pt idx="6084">
                  <c:v>2275.3012038779998</c:v>
                </c:pt>
                <c:pt idx="6085">
                  <c:v>2552.3322957745804</c:v>
                </c:pt>
                <c:pt idx="6086">
                  <c:v>2512.2948859362741</c:v>
                </c:pt>
                <c:pt idx="6087">
                  <c:v>2419.4048957087689</c:v>
                </c:pt>
                <c:pt idx="6088">
                  <c:v>1948.8142934677853</c:v>
                </c:pt>
                <c:pt idx="6089">
                  <c:v>2470.7528668422433</c:v>
                </c:pt>
                <c:pt idx="6090">
                  <c:v>2212.3020287707482</c:v>
                </c:pt>
                <c:pt idx="6091">
                  <c:v>2301.0693549096168</c:v>
                </c:pt>
                <c:pt idx="6092">
                  <c:v>2204.3818343844459</c:v>
                </c:pt>
                <c:pt idx="6093">
                  <c:v>2255.5944628319239</c:v>
                </c:pt>
                <c:pt idx="6094">
                  <c:v>2754.5622694764238</c:v>
                </c:pt>
                <c:pt idx="6095">
                  <c:v>2286.9357755919391</c:v>
                </c:pt>
                <c:pt idx="6096">
                  <c:v>2221.3636182522951</c:v>
                </c:pt>
                <c:pt idx="6097">
                  <c:v>2043.7193830870074</c:v>
                </c:pt>
                <c:pt idx="6098">
                  <c:v>2187.6678291353282</c:v>
                </c:pt>
                <c:pt idx="6099">
                  <c:v>2259.181329344045</c:v>
                </c:pt>
                <c:pt idx="6100">
                  <c:v>3079.3897710963956</c:v>
                </c:pt>
                <c:pt idx="6101">
                  <c:v>2271.7688293675365</c:v>
                </c:pt>
                <c:pt idx="6102">
                  <c:v>1810.2967654215768</c:v>
                </c:pt>
                <c:pt idx="6103">
                  <c:v>2225.8271641884012</c:v>
                </c:pt>
                <c:pt idx="6104">
                  <c:v>2683.0493572458831</c:v>
                </c:pt>
                <c:pt idx="6105">
                  <c:v>2633.4290828344315</c:v>
                </c:pt>
                <c:pt idx="6106">
                  <c:v>2087.1859775989378</c:v>
                </c:pt>
                <c:pt idx="6107">
                  <c:v>1828.5106773507421</c:v>
                </c:pt>
                <c:pt idx="6108">
                  <c:v>2232.6800964279919</c:v>
                </c:pt>
                <c:pt idx="6109">
                  <c:v>2260.7651997889357</c:v>
                </c:pt>
                <c:pt idx="6110">
                  <c:v>2112.6167048478096</c:v>
                </c:pt>
                <c:pt idx="6111">
                  <c:v>2075.2050148368121</c:v>
                </c:pt>
                <c:pt idx="6112">
                  <c:v>2105.6688975146067</c:v>
                </c:pt>
                <c:pt idx="6113">
                  <c:v>2204.6345644506346</c:v>
                </c:pt>
                <c:pt idx="6114">
                  <c:v>2179.6912651973421</c:v>
                </c:pt>
                <c:pt idx="6115">
                  <c:v>2739.8192293275738</c:v>
                </c:pt>
                <c:pt idx="6116">
                  <c:v>2125.3683370220442</c:v>
                </c:pt>
                <c:pt idx="6117">
                  <c:v>1872.9764747648387</c:v>
                </c:pt>
                <c:pt idx="6118">
                  <c:v>1944.2529418442955</c:v>
                </c:pt>
                <c:pt idx="6119">
                  <c:v>1991.2443183209637</c:v>
                </c:pt>
                <c:pt idx="6120">
                  <c:v>2192.7045294855534</c:v>
                </c:pt>
                <c:pt idx="6121">
                  <c:v>2881.3103925223199</c:v>
                </c:pt>
                <c:pt idx="6122">
                  <c:v>2092.2939902619223</c:v>
                </c:pt>
                <c:pt idx="6123">
                  <c:v>2053.891215255192</c:v>
                </c:pt>
                <c:pt idx="6124">
                  <c:v>2497.5655925716442</c:v>
                </c:pt>
                <c:pt idx="6125">
                  <c:v>1729.9267163187967</c:v>
                </c:pt>
                <c:pt idx="6126">
                  <c:v>1967.8233770778434</c:v>
                </c:pt>
                <c:pt idx="6127">
                  <c:v>1895.9291125261782</c:v>
                </c:pt>
                <c:pt idx="6128">
                  <c:v>1835.693951406548</c:v>
                </c:pt>
                <c:pt idx="6129">
                  <c:v>1990.5082394891929</c:v>
                </c:pt>
                <c:pt idx="6130">
                  <c:v>2211.3129073803211</c:v>
                </c:pt>
                <c:pt idx="6131">
                  <c:v>2196.7205198854294</c:v>
                </c:pt>
                <c:pt idx="6132">
                  <c:v>1923.7142208936493</c:v>
                </c:pt>
                <c:pt idx="6133">
                  <c:v>2282.9751964109319</c:v>
                </c:pt>
                <c:pt idx="6134">
                  <c:v>2312.1729522749133</c:v>
                </c:pt>
                <c:pt idx="6135">
                  <c:v>2464.7445154951988</c:v>
                </c:pt>
                <c:pt idx="6136">
                  <c:v>2313.9310602107807</c:v>
                </c:pt>
                <c:pt idx="6137">
                  <c:v>1807.1464381088504</c:v>
                </c:pt>
                <c:pt idx="6138">
                  <c:v>1824.8067370357649</c:v>
                </c:pt>
                <c:pt idx="6139">
                  <c:v>1765.9370802763779</c:v>
                </c:pt>
                <c:pt idx="6140">
                  <c:v>2275.3012038779998</c:v>
                </c:pt>
                <c:pt idx="6141">
                  <c:v>2043.7193830870074</c:v>
                </c:pt>
                <c:pt idx="6142">
                  <c:v>2255.5944628319239</c:v>
                </c:pt>
                <c:pt idx="6143">
                  <c:v>2087.1859775989378</c:v>
                </c:pt>
                <c:pt idx="6144">
                  <c:v>1835.693951406548</c:v>
                </c:pt>
                <c:pt idx="6145">
                  <c:v>2075.2050148368121</c:v>
                </c:pt>
                <c:pt idx="6146">
                  <c:v>2105.6688975146067</c:v>
                </c:pt>
                <c:pt idx="6147">
                  <c:v>2029.8083834693091</c:v>
                </c:pt>
                <c:pt idx="6148">
                  <c:v>1991.2443183209637</c:v>
                </c:pt>
                <c:pt idx="6149">
                  <c:v>1944.2529418442955</c:v>
                </c:pt>
                <c:pt idx="6150">
                  <c:v>1898.7443542152278</c:v>
                </c:pt>
                <c:pt idx="6151">
                  <c:v>1852.7155226129989</c:v>
                </c:pt>
                <c:pt idx="6152">
                  <c:v>1895.9291125261782</c:v>
                </c:pt>
                <c:pt idx="6153">
                  <c:v>1807.1464381088504</c:v>
                </c:pt>
                <c:pt idx="6154">
                  <c:v>1781.0194465634906</c:v>
                </c:pt>
                <c:pt idx="6155">
                  <c:v>1745.9869153765057</c:v>
                </c:pt>
                <c:pt idx="6156">
                  <c:v>1765.9370802763779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E5E-4760-A80C-00B5168897BD}"/>
            </c:ext>
          </c:extLst>
        </c:ser>
        <c:ser>
          <c:idx val="4"/>
          <c:order val="1"/>
          <c:tx>
            <c:v>Балочные шпунты Arcelor HZM...-12/24/A...;HZ...-12/24/A...;C1HZ</c:v>
          </c:tx>
          <c:spPr>
            <a:ln w="28575">
              <a:noFill/>
            </a:ln>
          </c:spPr>
          <c:marker>
            <c:symbol val="circle"/>
            <c:size val="10"/>
            <c:spPr>
              <a:solidFill>
                <a:srgbClr val="00B050"/>
              </a:solidFill>
              <a:ln>
                <a:solidFill>
                  <a:srgbClr val="00682F"/>
                </a:solidFill>
              </a:ln>
            </c:spPr>
          </c:marker>
          <c:xVal>
            <c:numRef>
              <c:f>Диаграммы!$AN$4:$AN$328</c:f>
              <c:numCache>
                <c:formatCode>#,##0</c:formatCode>
                <c:ptCount val="325"/>
                <c:pt idx="0">
                  <c:v>20790</c:v>
                </c:pt>
                <c:pt idx="1">
                  <c:v>21670</c:v>
                </c:pt>
                <c:pt idx="2">
                  <c:v>22880</c:v>
                </c:pt>
                <c:pt idx="3">
                  <c:v>23980</c:v>
                </c:pt>
                <c:pt idx="4">
                  <c:v>21340</c:v>
                </c:pt>
                <c:pt idx="5">
                  <c:v>22330</c:v>
                </c:pt>
                <c:pt idx="6">
                  <c:v>22110</c:v>
                </c:pt>
                <c:pt idx="7">
                  <c:v>23100</c:v>
                </c:pt>
                <c:pt idx="8">
                  <c:v>23540</c:v>
                </c:pt>
                <c:pt idx="9">
                  <c:v>22770</c:v>
                </c:pt>
                <c:pt idx="10">
                  <c:v>22000</c:v>
                </c:pt>
                <c:pt idx="11">
                  <c:v>22880</c:v>
                </c:pt>
                <c:pt idx="12">
                  <c:v>23540</c:v>
                </c:pt>
                <c:pt idx="13">
                  <c:v>26400</c:v>
                </c:pt>
                <c:pt idx="14">
                  <c:v>24420</c:v>
                </c:pt>
                <c:pt idx="15">
                  <c:v>24750</c:v>
                </c:pt>
                <c:pt idx="16">
                  <c:v>23320</c:v>
                </c:pt>
                <c:pt idx="17">
                  <c:v>23870</c:v>
                </c:pt>
                <c:pt idx="18">
                  <c:v>22220</c:v>
                </c:pt>
                <c:pt idx="19">
                  <c:v>24530</c:v>
                </c:pt>
                <c:pt idx="20">
                  <c:v>23650</c:v>
                </c:pt>
                <c:pt idx="21">
                  <c:v>23980</c:v>
                </c:pt>
                <c:pt idx="22">
                  <c:v>27280</c:v>
                </c:pt>
                <c:pt idx="23">
                  <c:v>25630</c:v>
                </c:pt>
                <c:pt idx="24">
                  <c:v>26180</c:v>
                </c:pt>
                <c:pt idx="25">
                  <c:v>25300</c:v>
                </c:pt>
                <c:pt idx="26">
                  <c:v>22990</c:v>
                </c:pt>
                <c:pt idx="27">
                  <c:v>25300</c:v>
                </c:pt>
                <c:pt idx="28">
                  <c:v>25410</c:v>
                </c:pt>
                <c:pt idx="29">
                  <c:v>26730</c:v>
                </c:pt>
                <c:pt idx="30">
                  <c:v>24090</c:v>
                </c:pt>
                <c:pt idx="31">
                  <c:v>25080</c:v>
                </c:pt>
                <c:pt idx="32">
                  <c:v>23870</c:v>
                </c:pt>
                <c:pt idx="33">
                  <c:v>29040</c:v>
                </c:pt>
                <c:pt idx="34">
                  <c:v>26070</c:v>
                </c:pt>
                <c:pt idx="35">
                  <c:v>27060</c:v>
                </c:pt>
                <c:pt idx="36">
                  <c:v>28160</c:v>
                </c:pt>
                <c:pt idx="37">
                  <c:v>25740</c:v>
                </c:pt>
                <c:pt idx="38">
                  <c:v>26840</c:v>
                </c:pt>
                <c:pt idx="39">
                  <c:v>25410</c:v>
                </c:pt>
                <c:pt idx="40">
                  <c:v>28050</c:v>
                </c:pt>
                <c:pt idx="41">
                  <c:v>24970</c:v>
                </c:pt>
                <c:pt idx="42">
                  <c:v>24640</c:v>
                </c:pt>
                <c:pt idx="43">
                  <c:v>24750</c:v>
                </c:pt>
                <c:pt idx="44">
                  <c:v>29920.000000000004</c:v>
                </c:pt>
                <c:pt idx="45">
                  <c:v>27500</c:v>
                </c:pt>
                <c:pt idx="46">
                  <c:v>28380</c:v>
                </c:pt>
                <c:pt idx="47">
                  <c:v>28710</c:v>
                </c:pt>
                <c:pt idx="48">
                  <c:v>29700.000000000004</c:v>
                </c:pt>
                <c:pt idx="49">
                  <c:v>26400</c:v>
                </c:pt>
                <c:pt idx="50">
                  <c:v>25520</c:v>
                </c:pt>
                <c:pt idx="51">
                  <c:v>30360.000000000004</c:v>
                </c:pt>
                <c:pt idx="52">
                  <c:v>26950</c:v>
                </c:pt>
                <c:pt idx="53">
                  <c:v>26620</c:v>
                </c:pt>
                <c:pt idx="54">
                  <c:v>29260</c:v>
                </c:pt>
                <c:pt idx="55">
                  <c:v>25300</c:v>
                </c:pt>
                <c:pt idx="56">
                  <c:v>27830</c:v>
                </c:pt>
                <c:pt idx="57">
                  <c:v>27390</c:v>
                </c:pt>
                <c:pt idx="58">
                  <c:v>28380</c:v>
                </c:pt>
                <c:pt idx="59">
                  <c:v>26290</c:v>
                </c:pt>
                <c:pt idx="60">
                  <c:v>31349.999999999996</c:v>
                </c:pt>
                <c:pt idx="61">
                  <c:v>27280</c:v>
                </c:pt>
                <c:pt idx="62">
                  <c:v>27610</c:v>
                </c:pt>
                <c:pt idx="63">
                  <c:v>29370</c:v>
                </c:pt>
                <c:pt idx="64">
                  <c:v>30250.000000000004</c:v>
                </c:pt>
                <c:pt idx="65">
                  <c:v>32229.999999999996</c:v>
                </c:pt>
                <c:pt idx="66">
                  <c:v>29150</c:v>
                </c:pt>
                <c:pt idx="67">
                  <c:v>28050</c:v>
                </c:pt>
                <c:pt idx="68">
                  <c:v>28270</c:v>
                </c:pt>
                <c:pt idx="69">
                  <c:v>28710</c:v>
                </c:pt>
                <c:pt idx="70">
                  <c:v>32009.999999999996</c:v>
                </c:pt>
                <c:pt idx="71">
                  <c:v>31349.999999999996</c:v>
                </c:pt>
                <c:pt idx="72">
                  <c:v>30250.000000000004</c:v>
                </c:pt>
                <c:pt idx="73">
                  <c:v>29480</c:v>
                </c:pt>
                <c:pt idx="74">
                  <c:v>30140.000000000004</c:v>
                </c:pt>
                <c:pt idx="75">
                  <c:v>30580.000000000004</c:v>
                </c:pt>
                <c:pt idx="76">
                  <c:v>33110</c:v>
                </c:pt>
                <c:pt idx="77">
                  <c:v>33110</c:v>
                </c:pt>
                <c:pt idx="78">
                  <c:v>30580.000000000004</c:v>
                </c:pt>
                <c:pt idx="79">
                  <c:v>32229.999999999996</c:v>
                </c:pt>
                <c:pt idx="80">
                  <c:v>31679.999999999996</c:v>
                </c:pt>
                <c:pt idx="81">
                  <c:v>31239.999999999996</c:v>
                </c:pt>
                <c:pt idx="82">
                  <c:v>32780</c:v>
                </c:pt>
                <c:pt idx="83">
                  <c:v>35090</c:v>
                </c:pt>
                <c:pt idx="84">
                  <c:v>34650</c:v>
                </c:pt>
                <c:pt idx="85">
                  <c:v>32890</c:v>
                </c:pt>
                <c:pt idx="86">
                  <c:v>33330</c:v>
                </c:pt>
                <c:pt idx="87">
                  <c:v>32670</c:v>
                </c:pt>
                <c:pt idx="88">
                  <c:v>33880</c:v>
                </c:pt>
                <c:pt idx="89">
                  <c:v>35860</c:v>
                </c:pt>
                <c:pt idx="90">
                  <c:v>36740</c:v>
                </c:pt>
                <c:pt idx="91">
                  <c:v>33660</c:v>
                </c:pt>
                <c:pt idx="92">
                  <c:v>34210</c:v>
                </c:pt>
                <c:pt idx="93">
                  <c:v>33770</c:v>
                </c:pt>
                <c:pt idx="94">
                  <c:v>35200</c:v>
                </c:pt>
                <c:pt idx="95">
                  <c:v>36630</c:v>
                </c:pt>
                <c:pt idx="96">
                  <c:v>38060</c:v>
                </c:pt>
                <c:pt idx="97">
                  <c:v>35090</c:v>
                </c:pt>
                <c:pt idx="98">
                  <c:v>35750</c:v>
                </c:pt>
                <c:pt idx="99">
                  <c:v>35970</c:v>
                </c:pt>
                <c:pt idx="100">
                  <c:v>38060</c:v>
                </c:pt>
                <c:pt idx="101">
                  <c:v>38830</c:v>
                </c:pt>
                <c:pt idx="102">
                  <c:v>36300</c:v>
                </c:pt>
                <c:pt idx="103">
                  <c:v>36960</c:v>
                </c:pt>
                <c:pt idx="104">
                  <c:v>37620</c:v>
                </c:pt>
                <c:pt idx="105">
                  <c:v>39270</c:v>
                </c:pt>
                <c:pt idx="106">
                  <c:v>40480</c:v>
                </c:pt>
                <c:pt idx="107">
                  <c:v>38830</c:v>
                </c:pt>
                <c:pt idx="108">
                  <c:v>41690</c:v>
                </c:pt>
                <c:pt idx="109">
                  <c:v>50633</c:v>
                </c:pt>
                <c:pt idx="110">
                  <c:v>57177.999999999993</c:v>
                </c:pt>
                <c:pt idx="111">
                  <c:v>62821.000000000007</c:v>
                </c:pt>
                <c:pt idx="112">
                  <c:v>65461.000000000007</c:v>
                </c:pt>
                <c:pt idx="113">
                  <c:v>72182</c:v>
                </c:pt>
                <c:pt idx="114">
                  <c:v>76428</c:v>
                </c:pt>
                <c:pt idx="115">
                  <c:v>83820</c:v>
                </c:pt>
                <c:pt idx="116">
                  <c:v>89947.000000000015</c:v>
                </c:pt>
                <c:pt idx="117">
                  <c:v>94666</c:v>
                </c:pt>
                <c:pt idx="118">
                  <c:v>97801</c:v>
                </c:pt>
                <c:pt idx="119">
                  <c:v>103411</c:v>
                </c:pt>
                <c:pt idx="120">
                  <c:v>108064</c:v>
                </c:pt>
                <c:pt idx="121">
                  <c:v>28270</c:v>
                </c:pt>
                <c:pt idx="122">
                  <c:v>30580.000000000004</c:v>
                </c:pt>
                <c:pt idx="123">
                  <c:v>32670</c:v>
                </c:pt>
                <c:pt idx="124">
                  <c:v>33660</c:v>
                </c:pt>
                <c:pt idx="125">
                  <c:v>35970</c:v>
                </c:pt>
                <c:pt idx="126">
                  <c:v>37400</c:v>
                </c:pt>
                <c:pt idx="127">
                  <c:v>40150</c:v>
                </c:pt>
                <c:pt idx="128">
                  <c:v>42460</c:v>
                </c:pt>
                <c:pt idx="129">
                  <c:v>44220</c:v>
                </c:pt>
                <c:pt idx="130">
                  <c:v>45210</c:v>
                </c:pt>
                <c:pt idx="131">
                  <c:v>47630</c:v>
                </c:pt>
                <c:pt idx="132">
                  <c:v>49170</c:v>
                </c:pt>
                <c:pt idx="133">
                  <c:v>22660</c:v>
                </c:pt>
                <c:pt idx="134">
                  <c:v>24090</c:v>
                </c:pt>
                <c:pt idx="135">
                  <c:v>25410</c:v>
                </c:pt>
                <c:pt idx="136">
                  <c:v>25960</c:v>
                </c:pt>
                <c:pt idx="137">
                  <c:v>27390</c:v>
                </c:pt>
                <c:pt idx="138">
                  <c:v>28270</c:v>
                </c:pt>
                <c:pt idx="139">
                  <c:v>30030.000000000004</c:v>
                </c:pt>
                <c:pt idx="140">
                  <c:v>31349.999999999996</c:v>
                </c:pt>
                <c:pt idx="141">
                  <c:v>32450</c:v>
                </c:pt>
                <c:pt idx="142">
                  <c:v>33110</c:v>
                </c:pt>
                <c:pt idx="143">
                  <c:v>34540</c:v>
                </c:pt>
                <c:pt idx="144">
                  <c:v>35530</c:v>
                </c:pt>
                <c:pt idx="145">
                  <c:v>26620</c:v>
                </c:pt>
                <c:pt idx="146">
                  <c:v>29040</c:v>
                </c:pt>
                <c:pt idx="147">
                  <c:v>31129.999999999996</c:v>
                </c:pt>
                <c:pt idx="148">
                  <c:v>32119.999999999996</c:v>
                </c:pt>
                <c:pt idx="149">
                  <c:v>34430</c:v>
                </c:pt>
                <c:pt idx="150">
                  <c:v>36080</c:v>
                </c:pt>
                <c:pt idx="151">
                  <c:v>38830</c:v>
                </c:pt>
                <c:pt idx="152">
                  <c:v>41140</c:v>
                </c:pt>
                <c:pt idx="153">
                  <c:v>42900</c:v>
                </c:pt>
                <c:pt idx="154">
                  <c:v>44000</c:v>
                </c:pt>
                <c:pt idx="155">
                  <c:v>46420</c:v>
                </c:pt>
                <c:pt idx="156">
                  <c:v>48070</c:v>
                </c:pt>
                <c:pt idx="157">
                  <c:v>20900</c:v>
                </c:pt>
                <c:pt idx="158">
                  <c:v>22440</c:v>
                </c:pt>
                <c:pt idx="159">
                  <c:v>23760</c:v>
                </c:pt>
                <c:pt idx="160">
                  <c:v>24310</c:v>
                </c:pt>
                <c:pt idx="161">
                  <c:v>25740</c:v>
                </c:pt>
                <c:pt idx="162">
                  <c:v>26730</c:v>
                </c:pt>
                <c:pt idx="163">
                  <c:v>28380</c:v>
                </c:pt>
                <c:pt idx="164">
                  <c:v>29810.000000000004</c:v>
                </c:pt>
                <c:pt idx="165">
                  <c:v>30910.000000000004</c:v>
                </c:pt>
                <c:pt idx="166">
                  <c:v>31679.999999999996</c:v>
                </c:pt>
                <c:pt idx="167">
                  <c:v>33000</c:v>
                </c:pt>
                <c:pt idx="168">
                  <c:v>34100</c:v>
                </c:pt>
                <c:pt idx="169">
                  <c:v>26950</c:v>
                </c:pt>
                <c:pt idx="170">
                  <c:v>29370</c:v>
                </c:pt>
                <c:pt idx="171">
                  <c:v>31459.999999999996</c:v>
                </c:pt>
                <c:pt idx="172">
                  <c:v>32450</c:v>
                </c:pt>
                <c:pt idx="173">
                  <c:v>34760</c:v>
                </c:pt>
                <c:pt idx="174">
                  <c:v>36300</c:v>
                </c:pt>
                <c:pt idx="175">
                  <c:v>39160</c:v>
                </c:pt>
                <c:pt idx="176">
                  <c:v>41360</c:v>
                </c:pt>
                <c:pt idx="177">
                  <c:v>43230</c:v>
                </c:pt>
                <c:pt idx="178">
                  <c:v>44330</c:v>
                </c:pt>
                <c:pt idx="179">
                  <c:v>46750</c:v>
                </c:pt>
                <c:pt idx="180">
                  <c:v>48400</c:v>
                </c:pt>
                <c:pt idx="181">
                  <c:v>21780</c:v>
                </c:pt>
                <c:pt idx="182">
                  <c:v>23430</c:v>
                </c:pt>
                <c:pt idx="183">
                  <c:v>24750</c:v>
                </c:pt>
                <c:pt idx="184">
                  <c:v>25410</c:v>
                </c:pt>
                <c:pt idx="185">
                  <c:v>26950</c:v>
                </c:pt>
                <c:pt idx="186">
                  <c:v>27940</c:v>
                </c:pt>
                <c:pt idx="187">
                  <c:v>29810.000000000004</c:v>
                </c:pt>
                <c:pt idx="188">
                  <c:v>31349.999999999996</c:v>
                </c:pt>
                <c:pt idx="189">
                  <c:v>32560</c:v>
                </c:pt>
                <c:pt idx="190">
                  <c:v>33330</c:v>
                </c:pt>
                <c:pt idx="191">
                  <c:v>34760</c:v>
                </c:pt>
                <c:pt idx="192">
                  <c:v>35970</c:v>
                </c:pt>
                <c:pt idx="193">
                  <c:v>27940</c:v>
                </c:pt>
                <c:pt idx="194">
                  <c:v>30470.000000000004</c:v>
                </c:pt>
                <c:pt idx="195">
                  <c:v>32780</c:v>
                </c:pt>
                <c:pt idx="196">
                  <c:v>33770</c:v>
                </c:pt>
                <c:pt idx="197">
                  <c:v>36300</c:v>
                </c:pt>
                <c:pt idx="198">
                  <c:v>37950</c:v>
                </c:pt>
                <c:pt idx="199">
                  <c:v>40920</c:v>
                </c:pt>
                <c:pt idx="200">
                  <c:v>43340</c:v>
                </c:pt>
                <c:pt idx="201">
                  <c:v>45210</c:v>
                </c:pt>
                <c:pt idx="202">
                  <c:v>46420</c:v>
                </c:pt>
                <c:pt idx="203">
                  <c:v>48950</c:v>
                </c:pt>
                <c:pt idx="204">
                  <c:v>50600</c:v>
                </c:pt>
                <c:pt idx="205">
                  <c:v>28270</c:v>
                </c:pt>
                <c:pt idx="206">
                  <c:v>30800.000000000004</c:v>
                </c:pt>
                <c:pt idx="207">
                  <c:v>33110</c:v>
                </c:pt>
                <c:pt idx="208">
                  <c:v>34100</c:v>
                </c:pt>
                <c:pt idx="209">
                  <c:v>36630</c:v>
                </c:pt>
                <c:pt idx="210">
                  <c:v>38280</c:v>
                </c:pt>
                <c:pt idx="211">
                  <c:v>41250</c:v>
                </c:pt>
                <c:pt idx="212">
                  <c:v>43670</c:v>
                </c:pt>
                <c:pt idx="213">
                  <c:v>45540</c:v>
                </c:pt>
                <c:pt idx="214">
                  <c:v>46640</c:v>
                </c:pt>
                <c:pt idx="215">
                  <c:v>49280</c:v>
                </c:pt>
                <c:pt idx="216">
                  <c:v>50930</c:v>
                </c:pt>
                <c:pt idx="217">
                  <c:v>28270</c:v>
                </c:pt>
                <c:pt idx="218">
                  <c:v>30800.000000000004</c:v>
                </c:pt>
                <c:pt idx="219">
                  <c:v>33000</c:v>
                </c:pt>
                <c:pt idx="220">
                  <c:v>33990</c:v>
                </c:pt>
                <c:pt idx="221">
                  <c:v>36520</c:v>
                </c:pt>
                <c:pt idx="222">
                  <c:v>38170</c:v>
                </c:pt>
                <c:pt idx="223">
                  <c:v>41140</c:v>
                </c:pt>
                <c:pt idx="224">
                  <c:v>43560</c:v>
                </c:pt>
                <c:pt idx="225">
                  <c:v>45430</c:v>
                </c:pt>
                <c:pt idx="226">
                  <c:v>46640</c:v>
                </c:pt>
                <c:pt idx="227">
                  <c:v>49170</c:v>
                </c:pt>
                <c:pt idx="228">
                  <c:v>50930</c:v>
                </c:pt>
                <c:pt idx="229">
                  <c:v>22880</c:v>
                </c:pt>
                <c:pt idx="230">
                  <c:v>24420</c:v>
                </c:pt>
                <c:pt idx="231">
                  <c:v>25850</c:v>
                </c:pt>
                <c:pt idx="232">
                  <c:v>26510</c:v>
                </c:pt>
                <c:pt idx="233">
                  <c:v>28050</c:v>
                </c:pt>
                <c:pt idx="234">
                  <c:v>29040</c:v>
                </c:pt>
                <c:pt idx="235">
                  <c:v>30910.000000000004</c:v>
                </c:pt>
                <c:pt idx="236">
                  <c:v>32450</c:v>
                </c:pt>
                <c:pt idx="237">
                  <c:v>33660</c:v>
                </c:pt>
                <c:pt idx="238">
                  <c:v>34430</c:v>
                </c:pt>
                <c:pt idx="239">
                  <c:v>35860</c:v>
                </c:pt>
                <c:pt idx="240">
                  <c:v>37070</c:v>
                </c:pt>
                <c:pt idx="241">
                  <c:v>28820</c:v>
                </c:pt>
                <c:pt idx="242">
                  <c:v>31349.999999999996</c:v>
                </c:pt>
                <c:pt idx="243">
                  <c:v>33660</c:v>
                </c:pt>
                <c:pt idx="244">
                  <c:v>34650</c:v>
                </c:pt>
                <c:pt idx="245">
                  <c:v>37180</c:v>
                </c:pt>
                <c:pt idx="246">
                  <c:v>38830</c:v>
                </c:pt>
                <c:pt idx="247">
                  <c:v>41800</c:v>
                </c:pt>
                <c:pt idx="248">
                  <c:v>44220</c:v>
                </c:pt>
                <c:pt idx="249">
                  <c:v>46090</c:v>
                </c:pt>
                <c:pt idx="250">
                  <c:v>47300</c:v>
                </c:pt>
                <c:pt idx="251">
                  <c:v>49830</c:v>
                </c:pt>
                <c:pt idx="252">
                  <c:v>51480</c:v>
                </c:pt>
                <c:pt idx="253">
                  <c:v>30580.000000000004</c:v>
                </c:pt>
                <c:pt idx="254">
                  <c:v>33220</c:v>
                </c:pt>
                <c:pt idx="255">
                  <c:v>35420</c:v>
                </c:pt>
                <c:pt idx="256">
                  <c:v>36410</c:v>
                </c:pt>
                <c:pt idx="257">
                  <c:v>38940</c:v>
                </c:pt>
                <c:pt idx="258">
                  <c:v>40590</c:v>
                </c:pt>
                <c:pt idx="259">
                  <c:v>43560</c:v>
                </c:pt>
                <c:pt idx="260">
                  <c:v>45980</c:v>
                </c:pt>
                <c:pt idx="261">
                  <c:v>47850</c:v>
                </c:pt>
                <c:pt idx="262">
                  <c:v>49060</c:v>
                </c:pt>
                <c:pt idx="263">
                  <c:v>51590</c:v>
                </c:pt>
                <c:pt idx="264">
                  <c:v>53240</c:v>
                </c:pt>
                <c:pt idx="265">
                  <c:v>24420</c:v>
                </c:pt>
                <c:pt idx="266">
                  <c:v>25960</c:v>
                </c:pt>
                <c:pt idx="267">
                  <c:v>27390</c:v>
                </c:pt>
                <c:pt idx="268">
                  <c:v>28050</c:v>
                </c:pt>
                <c:pt idx="269">
                  <c:v>29590.000000000004</c:v>
                </c:pt>
                <c:pt idx="270">
                  <c:v>30580.000000000004</c:v>
                </c:pt>
                <c:pt idx="271">
                  <c:v>32450</c:v>
                </c:pt>
                <c:pt idx="272">
                  <c:v>33990</c:v>
                </c:pt>
                <c:pt idx="273">
                  <c:v>35200</c:v>
                </c:pt>
                <c:pt idx="274">
                  <c:v>35970</c:v>
                </c:pt>
                <c:pt idx="275">
                  <c:v>37400</c:v>
                </c:pt>
                <c:pt idx="276">
                  <c:v>38610</c:v>
                </c:pt>
                <c:pt idx="277">
                  <c:v>30140.000000000004</c:v>
                </c:pt>
                <c:pt idx="278">
                  <c:v>32670</c:v>
                </c:pt>
                <c:pt idx="279">
                  <c:v>34870</c:v>
                </c:pt>
                <c:pt idx="280">
                  <c:v>35860</c:v>
                </c:pt>
                <c:pt idx="281">
                  <c:v>38390</c:v>
                </c:pt>
                <c:pt idx="282">
                  <c:v>40040</c:v>
                </c:pt>
                <c:pt idx="283">
                  <c:v>43010</c:v>
                </c:pt>
                <c:pt idx="284">
                  <c:v>45430</c:v>
                </c:pt>
                <c:pt idx="285">
                  <c:v>47300</c:v>
                </c:pt>
                <c:pt idx="286">
                  <c:v>48510</c:v>
                </c:pt>
                <c:pt idx="287">
                  <c:v>51040</c:v>
                </c:pt>
                <c:pt idx="288">
                  <c:v>52800</c:v>
                </c:pt>
                <c:pt idx="289">
                  <c:v>23980</c:v>
                </c:pt>
                <c:pt idx="290">
                  <c:v>25630</c:v>
                </c:pt>
                <c:pt idx="291">
                  <c:v>27170</c:v>
                </c:pt>
                <c:pt idx="292">
                  <c:v>27940</c:v>
                </c:pt>
                <c:pt idx="293">
                  <c:v>29590.000000000004</c:v>
                </c:pt>
                <c:pt idx="294">
                  <c:v>30690.000000000004</c:v>
                </c:pt>
                <c:pt idx="295">
                  <c:v>32670</c:v>
                </c:pt>
                <c:pt idx="296">
                  <c:v>34320</c:v>
                </c:pt>
                <c:pt idx="297">
                  <c:v>35530</c:v>
                </c:pt>
                <c:pt idx="298">
                  <c:v>36410</c:v>
                </c:pt>
                <c:pt idx="299">
                  <c:v>38060</c:v>
                </c:pt>
                <c:pt idx="300">
                  <c:v>39270</c:v>
                </c:pt>
                <c:pt idx="301">
                  <c:v>30140.000000000004</c:v>
                </c:pt>
                <c:pt idx="302">
                  <c:v>32780</c:v>
                </c:pt>
                <c:pt idx="303">
                  <c:v>35200</c:v>
                </c:pt>
                <c:pt idx="304">
                  <c:v>36300</c:v>
                </c:pt>
                <c:pt idx="305">
                  <c:v>38940</c:v>
                </c:pt>
                <c:pt idx="306">
                  <c:v>40700</c:v>
                </c:pt>
                <c:pt idx="307">
                  <c:v>43780</c:v>
                </c:pt>
                <c:pt idx="308">
                  <c:v>46420</c:v>
                </c:pt>
                <c:pt idx="309">
                  <c:v>48400</c:v>
                </c:pt>
                <c:pt idx="310">
                  <c:v>49610</c:v>
                </c:pt>
                <c:pt idx="311">
                  <c:v>52360</c:v>
                </c:pt>
                <c:pt idx="312">
                  <c:v>54120</c:v>
                </c:pt>
                <c:pt idx="313">
                  <c:v>32009.999999999996</c:v>
                </c:pt>
                <c:pt idx="314">
                  <c:v>34760</c:v>
                </c:pt>
                <c:pt idx="315">
                  <c:v>37070</c:v>
                </c:pt>
                <c:pt idx="316">
                  <c:v>38170</c:v>
                </c:pt>
                <c:pt idx="317">
                  <c:v>40920</c:v>
                </c:pt>
                <c:pt idx="318">
                  <c:v>42680</c:v>
                </c:pt>
                <c:pt idx="319">
                  <c:v>45760</c:v>
                </c:pt>
                <c:pt idx="320">
                  <c:v>48290</c:v>
                </c:pt>
                <c:pt idx="321">
                  <c:v>50380</c:v>
                </c:pt>
                <c:pt idx="322">
                  <c:v>51590</c:v>
                </c:pt>
                <c:pt idx="323">
                  <c:v>54230</c:v>
                </c:pt>
                <c:pt idx="324">
                  <c:v>56100</c:v>
                </c:pt>
              </c:numCache>
            </c:numRef>
          </c:xVal>
          <c:yVal>
            <c:numRef>
              <c:f>Диаграммы!$AJ$4:$AJ$328</c:f>
              <c:numCache>
                <c:formatCode>#,##0</c:formatCode>
                <c:ptCount val="325"/>
                <c:pt idx="0">
                  <c:v>3275</c:v>
                </c:pt>
                <c:pt idx="1">
                  <c:v>3555</c:v>
                </c:pt>
                <c:pt idx="2">
                  <c:v>3880</c:v>
                </c:pt>
                <c:pt idx="3">
                  <c:v>4155</c:v>
                </c:pt>
                <c:pt idx="4">
                  <c:v>4350</c:v>
                </c:pt>
                <c:pt idx="5">
                  <c:v>4360</c:v>
                </c:pt>
                <c:pt idx="6">
                  <c:v>4535</c:v>
                </c:pt>
                <c:pt idx="7">
                  <c:v>4720</c:v>
                </c:pt>
                <c:pt idx="8">
                  <c:v>4765</c:v>
                </c:pt>
                <c:pt idx="9">
                  <c:v>4775</c:v>
                </c:pt>
                <c:pt idx="10">
                  <c:v>4815</c:v>
                </c:pt>
                <c:pt idx="11">
                  <c:v>4885</c:v>
                </c:pt>
                <c:pt idx="12">
                  <c:v>5095</c:v>
                </c:pt>
                <c:pt idx="13">
                  <c:v>5110</c:v>
                </c:pt>
                <c:pt idx="14">
                  <c:v>5140</c:v>
                </c:pt>
                <c:pt idx="15">
                  <c:v>5185</c:v>
                </c:pt>
                <c:pt idx="16">
                  <c:v>5230</c:v>
                </c:pt>
                <c:pt idx="17">
                  <c:v>5235</c:v>
                </c:pt>
                <c:pt idx="18">
                  <c:v>5270</c:v>
                </c:pt>
                <c:pt idx="19">
                  <c:v>5335</c:v>
                </c:pt>
                <c:pt idx="20">
                  <c:v>5380</c:v>
                </c:pt>
                <c:pt idx="21">
                  <c:v>5485</c:v>
                </c:pt>
                <c:pt idx="22">
                  <c:v>5485</c:v>
                </c:pt>
                <c:pt idx="23">
                  <c:v>5545</c:v>
                </c:pt>
                <c:pt idx="24">
                  <c:v>5630</c:v>
                </c:pt>
                <c:pt idx="25">
                  <c:v>5675</c:v>
                </c:pt>
                <c:pt idx="26">
                  <c:v>5680</c:v>
                </c:pt>
                <c:pt idx="27">
                  <c:v>5685</c:v>
                </c:pt>
                <c:pt idx="28">
                  <c:v>5690</c:v>
                </c:pt>
                <c:pt idx="29">
                  <c:v>5735</c:v>
                </c:pt>
                <c:pt idx="30">
                  <c:v>5755</c:v>
                </c:pt>
                <c:pt idx="31">
                  <c:v>5820</c:v>
                </c:pt>
                <c:pt idx="32">
                  <c:v>5825</c:v>
                </c:pt>
                <c:pt idx="33">
                  <c:v>5970</c:v>
                </c:pt>
                <c:pt idx="34">
                  <c:v>5975</c:v>
                </c:pt>
                <c:pt idx="35">
                  <c:v>6005</c:v>
                </c:pt>
                <c:pt idx="36">
                  <c:v>6010</c:v>
                </c:pt>
                <c:pt idx="37">
                  <c:v>6100</c:v>
                </c:pt>
                <c:pt idx="38">
                  <c:v>6155</c:v>
                </c:pt>
                <c:pt idx="39">
                  <c:v>6180</c:v>
                </c:pt>
                <c:pt idx="40">
                  <c:v>6180</c:v>
                </c:pt>
                <c:pt idx="41">
                  <c:v>6205</c:v>
                </c:pt>
                <c:pt idx="42">
                  <c:v>6265</c:v>
                </c:pt>
                <c:pt idx="43">
                  <c:v>6285</c:v>
                </c:pt>
                <c:pt idx="44">
                  <c:v>6345</c:v>
                </c:pt>
                <c:pt idx="45">
                  <c:v>6450</c:v>
                </c:pt>
                <c:pt idx="46">
                  <c:v>6455</c:v>
                </c:pt>
                <c:pt idx="47">
                  <c:v>6455</c:v>
                </c:pt>
                <c:pt idx="48">
                  <c:v>6490</c:v>
                </c:pt>
                <c:pt idx="49">
                  <c:v>6655</c:v>
                </c:pt>
                <c:pt idx="50">
                  <c:v>6695</c:v>
                </c:pt>
                <c:pt idx="51">
                  <c:v>6790</c:v>
                </c:pt>
                <c:pt idx="52">
                  <c:v>6880</c:v>
                </c:pt>
                <c:pt idx="53">
                  <c:v>6920</c:v>
                </c:pt>
                <c:pt idx="54">
                  <c:v>6930</c:v>
                </c:pt>
                <c:pt idx="55">
                  <c:v>7065</c:v>
                </c:pt>
                <c:pt idx="56">
                  <c:v>7335</c:v>
                </c:pt>
                <c:pt idx="57">
                  <c:v>7360</c:v>
                </c:pt>
                <c:pt idx="58">
                  <c:v>7360</c:v>
                </c:pt>
                <c:pt idx="59">
                  <c:v>7615</c:v>
                </c:pt>
                <c:pt idx="60">
                  <c:v>7635</c:v>
                </c:pt>
                <c:pt idx="61">
                  <c:v>7745</c:v>
                </c:pt>
                <c:pt idx="62">
                  <c:v>7750</c:v>
                </c:pt>
                <c:pt idx="63">
                  <c:v>7835</c:v>
                </c:pt>
                <c:pt idx="64">
                  <c:v>8025</c:v>
                </c:pt>
                <c:pt idx="65">
                  <c:v>8110</c:v>
                </c:pt>
                <c:pt idx="66">
                  <c:v>8260</c:v>
                </c:pt>
                <c:pt idx="67">
                  <c:v>8295</c:v>
                </c:pt>
                <c:pt idx="68">
                  <c:v>8340</c:v>
                </c:pt>
                <c:pt idx="69">
                  <c:v>8355</c:v>
                </c:pt>
                <c:pt idx="70">
                  <c:v>8520</c:v>
                </c:pt>
                <c:pt idx="71">
                  <c:v>8615</c:v>
                </c:pt>
                <c:pt idx="72">
                  <c:v>8895</c:v>
                </c:pt>
                <c:pt idx="73">
                  <c:v>8920</c:v>
                </c:pt>
                <c:pt idx="74">
                  <c:v>9065</c:v>
                </c:pt>
                <c:pt idx="75">
                  <c:v>9105</c:v>
                </c:pt>
                <c:pt idx="76">
                  <c:v>9160</c:v>
                </c:pt>
                <c:pt idx="77">
                  <c:v>9345</c:v>
                </c:pt>
                <c:pt idx="78">
                  <c:v>9375</c:v>
                </c:pt>
                <c:pt idx="79">
                  <c:v>9680</c:v>
                </c:pt>
                <c:pt idx="80">
                  <c:v>9735</c:v>
                </c:pt>
                <c:pt idx="81">
                  <c:v>9800</c:v>
                </c:pt>
                <c:pt idx="82">
                  <c:v>9800</c:v>
                </c:pt>
                <c:pt idx="83">
                  <c:v>9940</c:v>
                </c:pt>
                <c:pt idx="84">
                  <c:v>10015</c:v>
                </c:pt>
                <c:pt idx="85">
                  <c:v>10220</c:v>
                </c:pt>
                <c:pt idx="86">
                  <c:v>10300</c:v>
                </c:pt>
                <c:pt idx="87">
                  <c:v>10355</c:v>
                </c:pt>
                <c:pt idx="88">
                  <c:v>10405</c:v>
                </c:pt>
                <c:pt idx="89">
                  <c:v>10500</c:v>
                </c:pt>
                <c:pt idx="90">
                  <c:v>10665</c:v>
                </c:pt>
                <c:pt idx="91">
                  <c:v>10680</c:v>
                </c:pt>
                <c:pt idx="92">
                  <c:v>10775</c:v>
                </c:pt>
                <c:pt idx="93">
                  <c:v>10875</c:v>
                </c:pt>
                <c:pt idx="94">
                  <c:v>10925</c:v>
                </c:pt>
                <c:pt idx="95">
                  <c:v>10960</c:v>
                </c:pt>
                <c:pt idx="96">
                  <c:v>11185</c:v>
                </c:pt>
                <c:pt idx="97">
                  <c:v>11275</c:v>
                </c:pt>
                <c:pt idx="98">
                  <c:v>11390</c:v>
                </c:pt>
                <c:pt idx="99">
                  <c:v>11420</c:v>
                </c:pt>
                <c:pt idx="100">
                  <c:v>11550</c:v>
                </c:pt>
                <c:pt idx="101">
                  <c:v>11685</c:v>
                </c:pt>
                <c:pt idx="102">
                  <c:v>11830</c:v>
                </c:pt>
                <c:pt idx="103">
                  <c:v>11965</c:v>
                </c:pt>
                <c:pt idx="104">
                  <c:v>12060</c:v>
                </c:pt>
                <c:pt idx="105">
                  <c:v>12105</c:v>
                </c:pt>
                <c:pt idx="106">
                  <c:v>12320</c:v>
                </c:pt>
                <c:pt idx="107">
                  <c:v>12660</c:v>
                </c:pt>
                <c:pt idx="108">
                  <c:v>12920</c:v>
                </c:pt>
                <c:pt idx="109">
                  <c:v>13650</c:v>
                </c:pt>
                <c:pt idx="110">
                  <c:v>19150</c:v>
                </c:pt>
                <c:pt idx="111">
                  <c:v>20865</c:v>
                </c:pt>
                <c:pt idx="112">
                  <c:v>22000</c:v>
                </c:pt>
                <c:pt idx="113">
                  <c:v>29330</c:v>
                </c:pt>
                <c:pt idx="114">
                  <c:v>31775</c:v>
                </c:pt>
                <c:pt idx="115">
                  <c:v>34625</c:v>
                </c:pt>
                <c:pt idx="116">
                  <c:v>37330</c:v>
                </c:pt>
                <c:pt idx="117">
                  <c:v>39250</c:v>
                </c:pt>
                <c:pt idx="118">
                  <c:v>41140</c:v>
                </c:pt>
                <c:pt idx="119">
                  <c:v>43355</c:v>
                </c:pt>
                <c:pt idx="120">
                  <c:v>45530</c:v>
                </c:pt>
                <c:pt idx="121" formatCode="General">
                  <c:v>6175</c:v>
                </c:pt>
                <c:pt idx="122" formatCode="General">
                  <c:v>8250</c:v>
                </c:pt>
                <c:pt idx="123" formatCode="General">
                  <c:v>8875</c:v>
                </c:pt>
                <c:pt idx="124" formatCode="General">
                  <c:v>9280</c:v>
                </c:pt>
                <c:pt idx="125" formatCode="General">
                  <c:v>11845</c:v>
                </c:pt>
                <c:pt idx="126" formatCode="General">
                  <c:v>12695</c:v>
                </c:pt>
                <c:pt idx="127" formatCode="General">
                  <c:v>13755</c:v>
                </c:pt>
                <c:pt idx="128" formatCode="General">
                  <c:v>14745</c:v>
                </c:pt>
                <c:pt idx="129" formatCode="General">
                  <c:v>15450</c:v>
                </c:pt>
                <c:pt idx="130" formatCode="General">
                  <c:v>16055</c:v>
                </c:pt>
                <c:pt idx="131" formatCode="General">
                  <c:v>17090</c:v>
                </c:pt>
                <c:pt idx="132" formatCode="General">
                  <c:v>17730</c:v>
                </c:pt>
                <c:pt idx="133" formatCode="General">
                  <c:v>4810</c:v>
                </c:pt>
                <c:pt idx="134" formatCode="General">
                  <c:v>6085</c:v>
                </c:pt>
                <c:pt idx="135" formatCode="General">
                  <c:v>6445</c:v>
                </c:pt>
                <c:pt idx="136" formatCode="General">
                  <c:v>6705</c:v>
                </c:pt>
                <c:pt idx="137" formatCode="General">
                  <c:v>8260</c:v>
                </c:pt>
                <c:pt idx="138" formatCode="General">
                  <c:v>8810</c:v>
                </c:pt>
                <c:pt idx="139" formatCode="General">
                  <c:v>9455</c:v>
                </c:pt>
                <c:pt idx="140" formatCode="General">
                  <c:v>10095</c:v>
                </c:pt>
                <c:pt idx="141" formatCode="General">
                  <c:v>10575</c:v>
                </c:pt>
                <c:pt idx="142" formatCode="General">
                  <c:v>10980</c:v>
                </c:pt>
                <c:pt idx="143" formatCode="General">
                  <c:v>11625</c:v>
                </c:pt>
                <c:pt idx="144" formatCode="General">
                  <c:v>12060</c:v>
                </c:pt>
                <c:pt idx="145">
                  <c:v>5580</c:v>
                </c:pt>
                <c:pt idx="146">
                  <c:v>7885</c:v>
                </c:pt>
                <c:pt idx="147">
                  <c:v>8525</c:v>
                </c:pt>
                <c:pt idx="148">
                  <c:v>8945</c:v>
                </c:pt>
                <c:pt idx="149">
                  <c:v>11690</c:v>
                </c:pt>
                <c:pt idx="150">
                  <c:v>12565</c:v>
                </c:pt>
                <c:pt idx="151">
                  <c:v>13650</c:v>
                </c:pt>
                <c:pt idx="152">
                  <c:v>14665</c:v>
                </c:pt>
                <c:pt idx="153">
                  <c:v>15390</c:v>
                </c:pt>
                <c:pt idx="154">
                  <c:v>16005</c:v>
                </c:pt>
                <c:pt idx="155">
                  <c:v>17070</c:v>
                </c:pt>
                <c:pt idx="156">
                  <c:v>17725</c:v>
                </c:pt>
                <c:pt idx="157">
                  <c:v>3520</c:v>
                </c:pt>
                <c:pt idx="158">
                  <c:v>4830</c:v>
                </c:pt>
                <c:pt idx="159">
                  <c:v>5245</c:v>
                </c:pt>
                <c:pt idx="160">
                  <c:v>5500</c:v>
                </c:pt>
                <c:pt idx="161">
                  <c:v>7080</c:v>
                </c:pt>
                <c:pt idx="162">
                  <c:v>7630</c:v>
                </c:pt>
                <c:pt idx="163">
                  <c:v>8305</c:v>
                </c:pt>
                <c:pt idx="164">
                  <c:v>8935</c:v>
                </c:pt>
                <c:pt idx="165">
                  <c:v>9385</c:v>
                </c:pt>
                <c:pt idx="166">
                  <c:v>9815</c:v>
                </c:pt>
                <c:pt idx="167">
                  <c:v>10370</c:v>
                </c:pt>
                <c:pt idx="168">
                  <c:v>10885</c:v>
                </c:pt>
                <c:pt idx="169">
                  <c:v>5595</c:v>
                </c:pt>
                <c:pt idx="170">
                  <c:v>7895</c:v>
                </c:pt>
                <c:pt idx="171">
                  <c:v>8535</c:v>
                </c:pt>
                <c:pt idx="172">
                  <c:v>8955</c:v>
                </c:pt>
                <c:pt idx="173">
                  <c:v>11700</c:v>
                </c:pt>
                <c:pt idx="174">
                  <c:v>12575</c:v>
                </c:pt>
                <c:pt idx="175">
                  <c:v>13660</c:v>
                </c:pt>
                <c:pt idx="176">
                  <c:v>14675</c:v>
                </c:pt>
                <c:pt idx="177">
                  <c:v>15400</c:v>
                </c:pt>
                <c:pt idx="178">
                  <c:v>16015</c:v>
                </c:pt>
                <c:pt idx="179">
                  <c:v>17080</c:v>
                </c:pt>
                <c:pt idx="180">
                  <c:v>17735</c:v>
                </c:pt>
                <c:pt idx="181">
                  <c:v>3665</c:v>
                </c:pt>
                <c:pt idx="182">
                  <c:v>5095</c:v>
                </c:pt>
                <c:pt idx="183">
                  <c:v>5540</c:v>
                </c:pt>
                <c:pt idx="184">
                  <c:v>5815</c:v>
                </c:pt>
                <c:pt idx="185">
                  <c:v>7530</c:v>
                </c:pt>
                <c:pt idx="186">
                  <c:v>8120</c:v>
                </c:pt>
                <c:pt idx="187">
                  <c:v>8845</c:v>
                </c:pt>
                <c:pt idx="188">
                  <c:v>9515</c:v>
                </c:pt>
                <c:pt idx="189">
                  <c:v>10005</c:v>
                </c:pt>
                <c:pt idx="190">
                  <c:v>10465</c:v>
                </c:pt>
                <c:pt idx="191">
                  <c:v>11055</c:v>
                </c:pt>
                <c:pt idx="192">
                  <c:v>11615</c:v>
                </c:pt>
                <c:pt idx="193">
                  <c:v>5830</c:v>
                </c:pt>
                <c:pt idx="194">
                  <c:v>8290</c:v>
                </c:pt>
                <c:pt idx="195">
                  <c:v>8965</c:v>
                </c:pt>
                <c:pt idx="196">
                  <c:v>9410</c:v>
                </c:pt>
                <c:pt idx="197">
                  <c:v>12330</c:v>
                </c:pt>
                <c:pt idx="198">
                  <c:v>13255</c:v>
                </c:pt>
                <c:pt idx="199">
                  <c:v>14405</c:v>
                </c:pt>
                <c:pt idx="200">
                  <c:v>15475</c:v>
                </c:pt>
                <c:pt idx="201">
                  <c:v>16245</c:v>
                </c:pt>
                <c:pt idx="202">
                  <c:v>16895</c:v>
                </c:pt>
                <c:pt idx="203">
                  <c:v>18020</c:v>
                </c:pt>
                <c:pt idx="204">
                  <c:v>18715</c:v>
                </c:pt>
                <c:pt idx="205">
                  <c:v>5845</c:v>
                </c:pt>
                <c:pt idx="206">
                  <c:v>8300</c:v>
                </c:pt>
                <c:pt idx="207">
                  <c:v>8975</c:v>
                </c:pt>
                <c:pt idx="208">
                  <c:v>9420</c:v>
                </c:pt>
                <c:pt idx="209">
                  <c:v>12340</c:v>
                </c:pt>
                <c:pt idx="210">
                  <c:v>13265</c:v>
                </c:pt>
                <c:pt idx="211">
                  <c:v>14410</c:v>
                </c:pt>
                <c:pt idx="212">
                  <c:v>15485</c:v>
                </c:pt>
                <c:pt idx="213">
                  <c:v>16255</c:v>
                </c:pt>
                <c:pt idx="214">
                  <c:v>16905</c:v>
                </c:pt>
                <c:pt idx="215">
                  <c:v>18030</c:v>
                </c:pt>
                <c:pt idx="216">
                  <c:v>18725</c:v>
                </c:pt>
                <c:pt idx="217">
                  <c:v>6145</c:v>
                </c:pt>
                <c:pt idx="218">
                  <c:v>8525</c:v>
                </c:pt>
                <c:pt idx="219">
                  <c:v>9200</c:v>
                </c:pt>
                <c:pt idx="220">
                  <c:v>9645</c:v>
                </c:pt>
                <c:pt idx="221">
                  <c:v>12515</c:v>
                </c:pt>
                <c:pt idx="222">
                  <c:v>13440</c:v>
                </c:pt>
                <c:pt idx="223">
                  <c:v>14585</c:v>
                </c:pt>
                <c:pt idx="224">
                  <c:v>15660</c:v>
                </c:pt>
                <c:pt idx="225">
                  <c:v>16425</c:v>
                </c:pt>
                <c:pt idx="226">
                  <c:v>17075</c:v>
                </c:pt>
                <c:pt idx="227">
                  <c:v>18200</c:v>
                </c:pt>
                <c:pt idx="228">
                  <c:v>18895</c:v>
                </c:pt>
                <c:pt idx="229">
                  <c:v>4105</c:v>
                </c:pt>
                <c:pt idx="230">
                  <c:v>5430</c:v>
                </c:pt>
                <c:pt idx="231">
                  <c:v>5875</c:v>
                </c:pt>
                <c:pt idx="232">
                  <c:v>6150</c:v>
                </c:pt>
                <c:pt idx="233">
                  <c:v>7790</c:v>
                </c:pt>
                <c:pt idx="234">
                  <c:v>8380</c:v>
                </c:pt>
                <c:pt idx="235">
                  <c:v>9105</c:v>
                </c:pt>
                <c:pt idx="236">
                  <c:v>9775</c:v>
                </c:pt>
                <c:pt idx="237">
                  <c:v>10260</c:v>
                </c:pt>
                <c:pt idx="238">
                  <c:v>10720</c:v>
                </c:pt>
                <c:pt idx="239">
                  <c:v>11315</c:v>
                </c:pt>
                <c:pt idx="240">
                  <c:v>11870</c:v>
                </c:pt>
                <c:pt idx="241">
                  <c:v>6200</c:v>
                </c:pt>
                <c:pt idx="242">
                  <c:v>8565</c:v>
                </c:pt>
                <c:pt idx="243">
                  <c:v>9245</c:v>
                </c:pt>
                <c:pt idx="244">
                  <c:v>9690</c:v>
                </c:pt>
                <c:pt idx="245">
                  <c:v>12550</c:v>
                </c:pt>
                <c:pt idx="246">
                  <c:v>13470</c:v>
                </c:pt>
                <c:pt idx="247">
                  <c:v>14620</c:v>
                </c:pt>
                <c:pt idx="248">
                  <c:v>15690</c:v>
                </c:pt>
                <c:pt idx="249">
                  <c:v>16460</c:v>
                </c:pt>
                <c:pt idx="250">
                  <c:v>17110</c:v>
                </c:pt>
                <c:pt idx="251">
                  <c:v>18235</c:v>
                </c:pt>
                <c:pt idx="252">
                  <c:v>18930</c:v>
                </c:pt>
                <c:pt idx="253">
                  <c:v>6540</c:v>
                </c:pt>
                <c:pt idx="254">
                  <c:v>8825</c:v>
                </c:pt>
                <c:pt idx="255">
                  <c:v>9500</c:v>
                </c:pt>
                <c:pt idx="256">
                  <c:v>9945</c:v>
                </c:pt>
                <c:pt idx="257">
                  <c:v>12745</c:v>
                </c:pt>
                <c:pt idx="258">
                  <c:v>13670</c:v>
                </c:pt>
                <c:pt idx="259">
                  <c:v>14815</c:v>
                </c:pt>
                <c:pt idx="260">
                  <c:v>15890</c:v>
                </c:pt>
                <c:pt idx="261">
                  <c:v>16655</c:v>
                </c:pt>
                <c:pt idx="262">
                  <c:v>17305</c:v>
                </c:pt>
                <c:pt idx="263">
                  <c:v>18425</c:v>
                </c:pt>
                <c:pt idx="264">
                  <c:v>19120</c:v>
                </c:pt>
                <c:pt idx="265">
                  <c:v>4510</c:v>
                </c:pt>
                <c:pt idx="266">
                  <c:v>5735</c:v>
                </c:pt>
                <c:pt idx="267">
                  <c:v>6180</c:v>
                </c:pt>
                <c:pt idx="268">
                  <c:v>6455</c:v>
                </c:pt>
                <c:pt idx="269">
                  <c:v>8025</c:v>
                </c:pt>
                <c:pt idx="270">
                  <c:v>8615</c:v>
                </c:pt>
                <c:pt idx="271">
                  <c:v>9345</c:v>
                </c:pt>
                <c:pt idx="272">
                  <c:v>10015</c:v>
                </c:pt>
                <c:pt idx="273">
                  <c:v>10500</c:v>
                </c:pt>
                <c:pt idx="274">
                  <c:v>10960</c:v>
                </c:pt>
                <c:pt idx="275">
                  <c:v>11550</c:v>
                </c:pt>
                <c:pt idx="276">
                  <c:v>12105</c:v>
                </c:pt>
                <c:pt idx="277">
                  <c:v>6540</c:v>
                </c:pt>
                <c:pt idx="278">
                  <c:v>8825</c:v>
                </c:pt>
                <c:pt idx="279">
                  <c:v>9500</c:v>
                </c:pt>
                <c:pt idx="280">
                  <c:v>9945</c:v>
                </c:pt>
                <c:pt idx="281">
                  <c:v>12750</c:v>
                </c:pt>
                <c:pt idx="282">
                  <c:v>13670</c:v>
                </c:pt>
                <c:pt idx="283">
                  <c:v>14820</c:v>
                </c:pt>
                <c:pt idx="284">
                  <c:v>15890</c:v>
                </c:pt>
                <c:pt idx="285">
                  <c:v>16655</c:v>
                </c:pt>
                <c:pt idx="286">
                  <c:v>17305</c:v>
                </c:pt>
                <c:pt idx="287">
                  <c:v>18430</c:v>
                </c:pt>
                <c:pt idx="288">
                  <c:v>19120</c:v>
                </c:pt>
                <c:pt idx="289">
                  <c:v>4220</c:v>
                </c:pt>
                <c:pt idx="290">
                  <c:v>5695</c:v>
                </c:pt>
                <c:pt idx="291">
                  <c:v>6175</c:v>
                </c:pt>
                <c:pt idx="292">
                  <c:v>6475</c:v>
                </c:pt>
                <c:pt idx="293">
                  <c:v>8275</c:v>
                </c:pt>
                <c:pt idx="294">
                  <c:v>8910</c:v>
                </c:pt>
                <c:pt idx="295">
                  <c:v>9695</c:v>
                </c:pt>
                <c:pt idx="296">
                  <c:v>10420</c:v>
                </c:pt>
                <c:pt idx="297">
                  <c:v>10940</c:v>
                </c:pt>
                <c:pt idx="298">
                  <c:v>11440</c:v>
                </c:pt>
                <c:pt idx="299">
                  <c:v>12075</c:v>
                </c:pt>
                <c:pt idx="300">
                  <c:v>12675</c:v>
                </c:pt>
                <c:pt idx="301">
                  <c:v>6410</c:v>
                </c:pt>
                <c:pt idx="302">
                  <c:v>8970</c:v>
                </c:pt>
                <c:pt idx="303">
                  <c:v>9685</c:v>
                </c:pt>
                <c:pt idx="304">
                  <c:v>10155</c:v>
                </c:pt>
                <c:pt idx="305">
                  <c:v>13225</c:v>
                </c:pt>
                <c:pt idx="306">
                  <c:v>14210</c:v>
                </c:pt>
                <c:pt idx="307">
                  <c:v>15425</c:v>
                </c:pt>
                <c:pt idx="308">
                  <c:v>16565</c:v>
                </c:pt>
                <c:pt idx="309">
                  <c:v>17380</c:v>
                </c:pt>
                <c:pt idx="310">
                  <c:v>18070</c:v>
                </c:pt>
                <c:pt idx="311">
                  <c:v>19260</c:v>
                </c:pt>
                <c:pt idx="312">
                  <c:v>20000</c:v>
                </c:pt>
                <c:pt idx="313">
                  <c:v>6755</c:v>
                </c:pt>
                <c:pt idx="314">
                  <c:v>9230</c:v>
                </c:pt>
                <c:pt idx="315">
                  <c:v>9945</c:v>
                </c:pt>
                <c:pt idx="316">
                  <c:v>10415</c:v>
                </c:pt>
                <c:pt idx="317">
                  <c:v>13430</c:v>
                </c:pt>
                <c:pt idx="318">
                  <c:v>14410</c:v>
                </c:pt>
                <c:pt idx="319">
                  <c:v>15625</c:v>
                </c:pt>
                <c:pt idx="320">
                  <c:v>16765</c:v>
                </c:pt>
                <c:pt idx="321">
                  <c:v>17580</c:v>
                </c:pt>
                <c:pt idx="322">
                  <c:v>18270</c:v>
                </c:pt>
                <c:pt idx="323">
                  <c:v>19460</c:v>
                </c:pt>
                <c:pt idx="324">
                  <c:v>20195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2E5E-4760-A80C-00B5168897BD}"/>
            </c:ext>
          </c:extLst>
        </c:ser>
        <c:ser>
          <c:idx val="0"/>
          <c:order val="2"/>
          <c:tx>
            <c:v>ПШС, b=1,5м</c:v>
          </c:tx>
          <c:spPr>
            <a:ln w="28575">
              <a:noFill/>
            </a:ln>
          </c:spPr>
          <c:marker>
            <c:symbol val="circle"/>
            <c:size val="10"/>
            <c:spPr>
              <a:solidFill>
                <a:srgbClr val="FFFF00"/>
              </a:solidFill>
            </c:spPr>
          </c:marker>
          <c:xVal>
            <c:numRef>
              <c:f>Диаграммы!$AE$4:$AE$88</c:f>
              <c:numCache>
                <c:formatCode>#,##0</c:formatCode>
                <c:ptCount val="85"/>
                <c:pt idx="0">
                  <c:v>10416.789999999999</c:v>
                </c:pt>
                <c:pt idx="1">
                  <c:v>11006.57</c:v>
                </c:pt>
                <c:pt idx="2">
                  <c:v>11811.539999999999</c:v>
                </c:pt>
                <c:pt idx="3">
                  <c:v>12823.730000000001</c:v>
                </c:pt>
                <c:pt idx="4">
                  <c:v>11596.349999999999</c:v>
                </c:pt>
                <c:pt idx="5">
                  <c:v>12791.85</c:v>
                </c:pt>
                <c:pt idx="6">
                  <c:v>13788.099999999999</c:v>
                </c:pt>
                <c:pt idx="7">
                  <c:v>12417.260000000002</c:v>
                </c:pt>
                <c:pt idx="8">
                  <c:v>14784.35</c:v>
                </c:pt>
                <c:pt idx="9">
                  <c:v>13556.97</c:v>
                </c:pt>
                <c:pt idx="10">
                  <c:v>13764.189999999999</c:v>
                </c:pt>
                <c:pt idx="11">
                  <c:v>14760.439999999999</c:v>
                </c:pt>
                <c:pt idx="12">
                  <c:v>13397.57</c:v>
                </c:pt>
                <c:pt idx="13">
                  <c:v>15740.75</c:v>
                </c:pt>
                <c:pt idx="14">
                  <c:v>13030.95</c:v>
                </c:pt>
                <c:pt idx="15">
                  <c:v>14744.5</c:v>
                </c:pt>
                <c:pt idx="16">
                  <c:v>14513.369999999999</c:v>
                </c:pt>
                <c:pt idx="17">
                  <c:v>15732.779999999999</c:v>
                </c:pt>
                <c:pt idx="18">
                  <c:v>14290.210000000001</c:v>
                </c:pt>
                <c:pt idx="19">
                  <c:v>15637.14</c:v>
                </c:pt>
                <c:pt idx="20">
                  <c:v>16705.12</c:v>
                </c:pt>
                <c:pt idx="21">
                  <c:v>14369.910000000002</c:v>
                </c:pt>
                <c:pt idx="22">
                  <c:v>15732.779999999999</c:v>
                </c:pt>
                <c:pt idx="23">
                  <c:v>15485.710000000001</c:v>
                </c:pt>
                <c:pt idx="24">
                  <c:v>14003.289999999999</c:v>
                </c:pt>
                <c:pt idx="25">
                  <c:v>16705.12</c:v>
                </c:pt>
                <c:pt idx="26">
                  <c:v>16593.54</c:v>
                </c:pt>
                <c:pt idx="27">
                  <c:v>17669.489999999998</c:v>
                </c:pt>
                <c:pt idx="28">
                  <c:v>15254.580000000002</c:v>
                </c:pt>
                <c:pt idx="29">
                  <c:v>15350.22</c:v>
                </c:pt>
                <c:pt idx="30">
                  <c:v>16450.080000000002</c:v>
                </c:pt>
                <c:pt idx="31">
                  <c:v>16489.93</c:v>
                </c:pt>
                <c:pt idx="32">
                  <c:v>14975.630000000001</c:v>
                </c:pt>
                <c:pt idx="33">
                  <c:v>17549.939999999999</c:v>
                </c:pt>
                <c:pt idx="34">
                  <c:v>16330.53</c:v>
                </c:pt>
                <c:pt idx="35">
                  <c:v>16218.949999999999</c:v>
                </c:pt>
                <c:pt idx="36">
                  <c:v>17422.419999999998</c:v>
                </c:pt>
                <c:pt idx="37">
                  <c:v>17446.330000000002</c:v>
                </c:pt>
                <c:pt idx="38">
                  <c:v>15955.939999999999</c:v>
                </c:pt>
                <c:pt idx="39">
                  <c:v>18514.310000000001</c:v>
                </c:pt>
                <c:pt idx="40">
                  <c:v>15772.63</c:v>
                </c:pt>
                <c:pt idx="41">
                  <c:v>17183.32</c:v>
                </c:pt>
                <c:pt idx="42">
                  <c:v>18402.73</c:v>
                </c:pt>
                <c:pt idx="43">
                  <c:v>16936.25</c:v>
                </c:pt>
                <c:pt idx="44">
                  <c:v>16737</c:v>
                </c:pt>
                <c:pt idx="45">
                  <c:v>18163.63</c:v>
                </c:pt>
                <c:pt idx="46">
                  <c:v>19367.099999999999</c:v>
                </c:pt>
                <c:pt idx="47">
                  <c:v>17916.560000000001</c:v>
                </c:pt>
                <c:pt idx="48">
                  <c:v>18219.419999999998</c:v>
                </c:pt>
                <c:pt idx="49">
                  <c:v>19135.97</c:v>
                </c:pt>
                <c:pt idx="50">
                  <c:v>17693.400000000001</c:v>
                </c:pt>
                <c:pt idx="51">
                  <c:v>20331.47</c:v>
                </c:pt>
                <c:pt idx="52">
                  <c:v>17263.02</c:v>
                </c:pt>
                <c:pt idx="53">
                  <c:v>19175.82</c:v>
                </c:pt>
                <c:pt idx="54">
                  <c:v>18657.77</c:v>
                </c:pt>
                <c:pt idx="55">
                  <c:v>20132.219999999998</c:v>
                </c:pt>
                <c:pt idx="56">
                  <c:v>18227.39</c:v>
                </c:pt>
                <c:pt idx="57">
                  <c:v>19630.11</c:v>
                </c:pt>
                <c:pt idx="58">
                  <c:v>19956.88</c:v>
                </c:pt>
                <c:pt idx="59">
                  <c:v>21088.62</c:v>
                </c:pt>
                <c:pt idx="60">
                  <c:v>19191.760000000002</c:v>
                </c:pt>
                <c:pt idx="61">
                  <c:v>18761.38</c:v>
                </c:pt>
                <c:pt idx="62">
                  <c:v>20594.479999999996</c:v>
                </c:pt>
                <c:pt idx="63">
                  <c:v>22045.02</c:v>
                </c:pt>
                <c:pt idx="64">
                  <c:v>20913.28</c:v>
                </c:pt>
                <c:pt idx="65">
                  <c:v>20148.160000000003</c:v>
                </c:pt>
                <c:pt idx="66">
                  <c:v>19725.75</c:v>
                </c:pt>
                <c:pt idx="67">
                  <c:v>21861.71</c:v>
                </c:pt>
                <c:pt idx="68">
                  <c:v>21112.53</c:v>
                </c:pt>
                <c:pt idx="69">
                  <c:v>21702.309999999998</c:v>
                </c:pt>
                <c:pt idx="70">
                  <c:v>20690.12</c:v>
                </c:pt>
                <c:pt idx="71">
                  <c:v>22818.11</c:v>
                </c:pt>
                <c:pt idx="72">
                  <c:v>22084.870000000003</c:v>
                </c:pt>
                <c:pt idx="73">
                  <c:v>22650.74</c:v>
                </c:pt>
                <c:pt idx="74">
                  <c:v>23774.510000000002</c:v>
                </c:pt>
                <c:pt idx="75">
                  <c:v>21646.52</c:v>
                </c:pt>
                <c:pt idx="76">
                  <c:v>23535.41</c:v>
                </c:pt>
                <c:pt idx="77">
                  <c:v>23599.170000000002</c:v>
                </c:pt>
                <c:pt idx="78">
                  <c:v>22610.89</c:v>
                </c:pt>
                <c:pt idx="79">
                  <c:v>25209.11</c:v>
                </c:pt>
                <c:pt idx="80">
                  <c:v>24555.570000000003</c:v>
                </c:pt>
                <c:pt idx="81">
                  <c:v>23575.260000000002</c:v>
                </c:pt>
                <c:pt idx="82">
                  <c:v>25025.8</c:v>
                </c:pt>
                <c:pt idx="83">
                  <c:v>25511.97</c:v>
                </c:pt>
                <c:pt idx="84">
                  <c:v>26938.600000000002</c:v>
                </c:pt>
              </c:numCache>
            </c:numRef>
          </c:xVal>
          <c:yVal>
            <c:numRef>
              <c:f>Диаграммы!$AB$4:$AB$88</c:f>
              <c:numCache>
                <c:formatCode>#,##0</c:formatCode>
                <c:ptCount val="85"/>
                <c:pt idx="0">
                  <c:v>1830</c:v>
                </c:pt>
                <c:pt idx="1">
                  <c:v>2135</c:v>
                </c:pt>
                <c:pt idx="2">
                  <c:v>2270</c:v>
                </c:pt>
                <c:pt idx="3">
                  <c:v>2360</c:v>
                </c:pt>
                <c:pt idx="4">
                  <c:v>2460</c:v>
                </c:pt>
                <c:pt idx="5">
                  <c:v>2535</c:v>
                </c:pt>
                <c:pt idx="6">
                  <c:v>2625</c:v>
                </c:pt>
                <c:pt idx="7">
                  <c:v>2640</c:v>
                </c:pt>
                <c:pt idx="8">
                  <c:v>2715</c:v>
                </c:pt>
                <c:pt idx="9">
                  <c:v>2755</c:v>
                </c:pt>
                <c:pt idx="10">
                  <c:v>2800</c:v>
                </c:pt>
                <c:pt idx="11">
                  <c:v>2885</c:v>
                </c:pt>
                <c:pt idx="12">
                  <c:v>2945</c:v>
                </c:pt>
                <c:pt idx="13">
                  <c:v>2970</c:v>
                </c:pt>
                <c:pt idx="14">
                  <c:v>3025</c:v>
                </c:pt>
                <c:pt idx="15">
                  <c:v>3055</c:v>
                </c:pt>
                <c:pt idx="16">
                  <c:v>3060</c:v>
                </c:pt>
                <c:pt idx="17">
                  <c:v>3135</c:v>
                </c:pt>
                <c:pt idx="18">
                  <c:v>3170</c:v>
                </c:pt>
                <c:pt idx="19">
                  <c:v>3170</c:v>
                </c:pt>
                <c:pt idx="20">
                  <c:v>3220</c:v>
                </c:pt>
                <c:pt idx="21">
                  <c:v>3245</c:v>
                </c:pt>
                <c:pt idx="22">
                  <c:v>3305</c:v>
                </c:pt>
                <c:pt idx="23">
                  <c:v>3355</c:v>
                </c:pt>
                <c:pt idx="24">
                  <c:v>3365</c:v>
                </c:pt>
                <c:pt idx="25">
                  <c:v>3385</c:v>
                </c:pt>
                <c:pt idx="26">
                  <c:v>3465</c:v>
                </c:pt>
                <c:pt idx="27">
                  <c:v>3465</c:v>
                </c:pt>
                <c:pt idx="28">
                  <c:v>3510</c:v>
                </c:pt>
                <c:pt idx="29">
                  <c:v>3535</c:v>
                </c:pt>
                <c:pt idx="30">
                  <c:v>3645</c:v>
                </c:pt>
                <c:pt idx="31">
                  <c:v>3650</c:v>
                </c:pt>
                <c:pt idx="32">
                  <c:v>3705</c:v>
                </c:pt>
                <c:pt idx="33">
                  <c:v>3750</c:v>
                </c:pt>
                <c:pt idx="34">
                  <c:v>3825</c:v>
                </c:pt>
                <c:pt idx="35">
                  <c:v>3845</c:v>
                </c:pt>
                <c:pt idx="36">
                  <c:v>3930</c:v>
                </c:pt>
                <c:pt idx="37">
                  <c:v>3980</c:v>
                </c:pt>
                <c:pt idx="38">
                  <c:v>4035</c:v>
                </c:pt>
                <c:pt idx="39">
                  <c:v>4035</c:v>
                </c:pt>
                <c:pt idx="40">
                  <c:v>4060</c:v>
                </c:pt>
                <c:pt idx="41">
                  <c:v>4170</c:v>
                </c:pt>
                <c:pt idx="42">
                  <c:v>4305</c:v>
                </c:pt>
                <c:pt idx="43">
                  <c:v>4360</c:v>
                </c:pt>
                <c:pt idx="44">
                  <c:v>4475</c:v>
                </c:pt>
                <c:pt idx="45">
                  <c:v>4495</c:v>
                </c:pt>
                <c:pt idx="46">
                  <c:v>4625</c:v>
                </c:pt>
                <c:pt idx="47">
                  <c:v>4685</c:v>
                </c:pt>
                <c:pt idx="48">
                  <c:v>4685</c:v>
                </c:pt>
                <c:pt idx="49">
                  <c:v>4810</c:v>
                </c:pt>
                <c:pt idx="50">
                  <c:v>4880</c:v>
                </c:pt>
                <c:pt idx="51">
                  <c:v>4940</c:v>
                </c:pt>
                <c:pt idx="52">
                  <c:v>5030</c:v>
                </c:pt>
                <c:pt idx="53">
                  <c:v>5090</c:v>
                </c:pt>
                <c:pt idx="54">
                  <c:v>5285</c:v>
                </c:pt>
                <c:pt idx="55">
                  <c:v>5485</c:v>
                </c:pt>
                <c:pt idx="56">
                  <c:v>5520</c:v>
                </c:pt>
                <c:pt idx="57">
                  <c:v>5680</c:v>
                </c:pt>
                <c:pt idx="58">
                  <c:v>5810</c:v>
                </c:pt>
                <c:pt idx="59">
                  <c:v>5880</c:v>
                </c:pt>
                <c:pt idx="60">
                  <c:v>6000</c:v>
                </c:pt>
                <c:pt idx="61">
                  <c:v>6075</c:v>
                </c:pt>
                <c:pt idx="62">
                  <c:v>6075</c:v>
                </c:pt>
                <c:pt idx="63">
                  <c:v>6265</c:v>
                </c:pt>
                <c:pt idx="64">
                  <c:v>6285</c:v>
                </c:pt>
                <c:pt idx="65">
                  <c:v>6480</c:v>
                </c:pt>
                <c:pt idx="66">
                  <c:v>6640</c:v>
                </c:pt>
                <c:pt idx="67">
                  <c:v>6760</c:v>
                </c:pt>
                <c:pt idx="68">
                  <c:v>6950</c:v>
                </c:pt>
                <c:pt idx="69">
                  <c:v>7025</c:v>
                </c:pt>
                <c:pt idx="70">
                  <c:v>7200</c:v>
                </c:pt>
                <c:pt idx="71">
                  <c:v>7225</c:v>
                </c:pt>
                <c:pt idx="72">
                  <c:v>7420</c:v>
                </c:pt>
                <c:pt idx="73">
                  <c:v>7580</c:v>
                </c:pt>
                <c:pt idx="74">
                  <c:v>7690</c:v>
                </c:pt>
                <c:pt idx="75">
                  <c:v>7755</c:v>
                </c:pt>
                <c:pt idx="76">
                  <c:v>8110</c:v>
                </c:pt>
                <c:pt idx="77">
                  <c:v>8125</c:v>
                </c:pt>
                <c:pt idx="78">
                  <c:v>8300</c:v>
                </c:pt>
                <c:pt idx="79">
                  <c:v>8370</c:v>
                </c:pt>
                <c:pt idx="80">
                  <c:v>8665</c:v>
                </c:pt>
                <c:pt idx="81">
                  <c:v>8840</c:v>
                </c:pt>
                <c:pt idx="82">
                  <c:v>9645</c:v>
                </c:pt>
                <c:pt idx="83">
                  <c:v>9800</c:v>
                </c:pt>
                <c:pt idx="84">
                  <c:v>9995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2E5E-4760-A80C-00B5168897BD}"/>
            </c:ext>
          </c:extLst>
        </c:ser>
        <c:ser>
          <c:idx val="3"/>
          <c:order val="3"/>
          <c:tx>
            <c:v>Трубошпунты без нащельников с замком LPB180</c:v>
          </c:tx>
          <c:spPr>
            <a:ln w="19050">
              <a:noFill/>
            </a:ln>
          </c:spPr>
          <c:marker>
            <c:symbol val="diamond"/>
            <c:size val="11"/>
            <c:spPr>
              <a:solidFill>
                <a:srgbClr val="FF0000"/>
              </a:solidFill>
              <a:ln>
                <a:solidFill>
                  <a:srgbClr val="C00000"/>
                </a:solidFill>
              </a:ln>
            </c:spPr>
          </c:marker>
          <c:xVal>
            <c:numRef>
              <c:f>'ТШ нов труба'!$P$12:$P$102</c:f>
              <c:numCache>
                <c:formatCode>#,##0.00</c:formatCode>
                <c:ptCount val="91"/>
                <c:pt idx="0">
                  <c:v>34285.930985915496</c:v>
                </c:pt>
                <c:pt idx="1">
                  <c:v>35643.578873239443</c:v>
                </c:pt>
                <c:pt idx="2">
                  <c:v>36995.88169014085</c:v>
                </c:pt>
                <c:pt idx="3">
                  <c:v>38342.839436619724</c:v>
                </c:pt>
                <c:pt idx="4">
                  <c:v>39684.452112676052</c:v>
                </c:pt>
                <c:pt idx="5">
                  <c:v>41021.788732394365</c:v>
                </c:pt>
                <c:pt idx="6">
                  <c:v>42352.711267605635</c:v>
                </c:pt>
                <c:pt idx="7">
                  <c:v>43678.288732394365</c:v>
                </c:pt>
                <c:pt idx="8">
                  <c:v>31670.425925925934</c:v>
                </c:pt>
                <c:pt idx="9">
                  <c:v>33091.911111111112</c:v>
                </c:pt>
                <c:pt idx="10">
                  <c:v>34507.774074074077</c:v>
                </c:pt>
                <c:pt idx="11">
                  <c:v>35919.888888888891</c:v>
                </c:pt>
                <c:pt idx="12">
                  <c:v>37327.318518518521</c:v>
                </c:pt>
                <c:pt idx="13">
                  <c:v>38730.062962962962</c:v>
                </c:pt>
                <c:pt idx="14">
                  <c:v>40127.185185185182</c:v>
                </c:pt>
                <c:pt idx="15">
                  <c:v>41521.496296296296</c:v>
                </c:pt>
                <c:pt idx="16">
                  <c:v>31279.636666666669</c:v>
                </c:pt>
                <c:pt idx="17">
                  <c:v>32741.976666666669</c:v>
                </c:pt>
                <c:pt idx="18">
                  <c:v>34200.100000000006</c:v>
                </c:pt>
                <c:pt idx="19">
                  <c:v>35650.633333333339</c:v>
                </c:pt>
                <c:pt idx="20">
                  <c:v>37102.85333333334</c:v>
                </c:pt>
                <c:pt idx="21">
                  <c:v>38547.483333333337</c:v>
                </c:pt>
                <c:pt idx="22">
                  <c:v>39989.583333333336</c:v>
                </c:pt>
                <c:pt idx="23">
                  <c:v>31152.000000000004</c:v>
                </c:pt>
                <c:pt idx="24">
                  <c:v>32651.784000000007</c:v>
                </c:pt>
                <c:pt idx="25">
                  <c:v>34147.014000000003</c:v>
                </c:pt>
                <c:pt idx="26">
                  <c:v>35639.207999999999</c:v>
                </c:pt>
                <c:pt idx="27">
                  <c:v>37126.089000000007</c:v>
                </c:pt>
                <c:pt idx="28">
                  <c:v>38611.451999999997</c:v>
                </c:pt>
                <c:pt idx="29">
                  <c:v>40090.743000000009</c:v>
                </c:pt>
                <c:pt idx="30">
                  <c:v>41569.275000000001</c:v>
                </c:pt>
                <c:pt idx="31">
                  <c:v>29851.8</c:v>
                </c:pt>
                <c:pt idx="32">
                  <c:v>31383.599999999999</c:v>
                </c:pt>
                <c:pt idx="33">
                  <c:v>32915.400000000009</c:v>
                </c:pt>
                <c:pt idx="34">
                  <c:v>34440.300000000003</c:v>
                </c:pt>
                <c:pt idx="35">
                  <c:v>37483.199999999997</c:v>
                </c:pt>
                <c:pt idx="36">
                  <c:v>40512.30000000001</c:v>
                </c:pt>
                <c:pt idx="37">
                  <c:v>28768.300000000003</c:v>
                </c:pt>
                <c:pt idx="38">
                  <c:v>30329.310000000005</c:v>
                </c:pt>
                <c:pt idx="39">
                  <c:v>31886.525000000005</c:v>
                </c:pt>
                <c:pt idx="40">
                  <c:v>33443.107500000006</c:v>
                </c:pt>
                <c:pt idx="41">
                  <c:v>34993.997500000005</c:v>
                </c:pt>
                <c:pt idx="42">
                  <c:v>36543.622500000012</c:v>
                </c:pt>
                <c:pt idx="43">
                  <c:v>38088.1875</c:v>
                </c:pt>
                <c:pt idx="44">
                  <c:v>39632.12000000001</c:v>
                </c:pt>
                <c:pt idx="45">
                  <c:v>41165.300000000003</c:v>
                </c:pt>
                <c:pt idx="46">
                  <c:v>42708.600000000006</c:v>
                </c:pt>
                <c:pt idx="47">
                  <c:v>44241.78</c:v>
                </c:pt>
                <c:pt idx="48">
                  <c:v>45769.9</c:v>
                </c:pt>
                <c:pt idx="49">
                  <c:v>27851.492307692319</c:v>
                </c:pt>
                <c:pt idx="50">
                  <c:v>29433.715384615389</c:v>
                </c:pt>
                <c:pt idx="51">
                  <c:v>31015.938461538466</c:v>
                </c:pt>
                <c:pt idx="52">
                  <c:v>32598.161538461543</c:v>
                </c:pt>
                <c:pt idx="53">
                  <c:v>35750.930769230778</c:v>
                </c:pt>
                <c:pt idx="54">
                  <c:v>38886.18461538462</c:v>
                </c:pt>
                <c:pt idx="55">
                  <c:v>27065.657142857148</c:v>
                </c:pt>
                <c:pt idx="56">
                  <c:v>28670.400000000005</c:v>
                </c:pt>
                <c:pt idx="57">
                  <c:v>30275.142857142859</c:v>
                </c:pt>
                <c:pt idx="58">
                  <c:v>31873.922142857144</c:v>
                </c:pt>
                <c:pt idx="59">
                  <c:v>33470.532857142862</c:v>
                </c:pt>
                <c:pt idx="60">
                  <c:v>35066.601428571434</c:v>
                </c:pt>
                <c:pt idx="61">
                  <c:v>36657.790714285722</c:v>
                </c:pt>
                <c:pt idx="62">
                  <c:v>38248.979999999996</c:v>
                </c:pt>
                <c:pt idx="63">
                  <c:v>39834.20571428573</c:v>
                </c:pt>
                <c:pt idx="64">
                  <c:v>41421.600000000006</c:v>
                </c:pt>
                <c:pt idx="65">
                  <c:v>43000.32</c:v>
                </c:pt>
                <c:pt idx="66">
                  <c:v>44582.292857142864</c:v>
                </c:pt>
                <c:pt idx="67">
                  <c:v>28008.860000000008</c:v>
                </c:pt>
                <c:pt idx="68">
                  <c:v>29628.06</c:v>
                </c:pt>
                <c:pt idx="69">
                  <c:v>31247.260000000006</c:v>
                </c:pt>
                <c:pt idx="70">
                  <c:v>34475.54</c:v>
                </c:pt>
                <c:pt idx="71">
                  <c:v>37693.700000000004</c:v>
                </c:pt>
                <c:pt idx="72">
                  <c:v>39302.779999999992</c:v>
                </c:pt>
                <c:pt idx="73">
                  <c:v>40906.799999999996</c:v>
                </c:pt>
                <c:pt idx="74">
                  <c:v>42505.760000000009</c:v>
                </c:pt>
                <c:pt idx="75">
                  <c:v>44104.720000000008</c:v>
                </c:pt>
                <c:pt idx="76">
                  <c:v>27425.268750000003</c:v>
                </c:pt>
                <c:pt idx="77">
                  <c:v>29061.862500000003</c:v>
                </c:pt>
                <c:pt idx="78">
                  <c:v>30698.456250000003</c:v>
                </c:pt>
                <c:pt idx="79">
                  <c:v>33957.886875000004</c:v>
                </c:pt>
                <c:pt idx="80">
                  <c:v>35584.993124999994</c:v>
                </c:pt>
                <c:pt idx="81">
                  <c:v>37211.625</c:v>
                </c:pt>
                <c:pt idx="82">
                  <c:v>38833.98750000001</c:v>
                </c:pt>
                <c:pt idx="83">
                  <c:v>40454.452500000007</c:v>
                </c:pt>
                <c:pt idx="84">
                  <c:v>42073.96875</c:v>
                </c:pt>
                <c:pt idx="85">
                  <c:v>43685.894999999997</c:v>
                </c:pt>
                <c:pt idx="86">
                  <c:v>45299.244375000002</c:v>
                </c:pt>
                <c:pt idx="87">
                  <c:v>46909.747500000019</c:v>
                </c:pt>
                <c:pt idx="88">
                  <c:v>48518.353125000001</c:v>
                </c:pt>
                <c:pt idx="89">
                  <c:v>50124.586875000001</c:v>
                </c:pt>
                <c:pt idx="90">
                  <c:v>51728.44875000001</c:v>
                </c:pt>
              </c:numCache>
            </c:numRef>
          </c:xVal>
          <c:yVal>
            <c:numRef>
              <c:f>'ТШ нов труба'!$S$12:$S$102</c:f>
              <c:numCache>
                <c:formatCode>#,##0.00</c:formatCode>
                <c:ptCount val="91"/>
                <c:pt idx="0">
                  <c:v>2090.4393785628504</c:v>
                </c:pt>
                <c:pt idx="1">
                  <c:v>2375.5280782864743</c:v>
                </c:pt>
                <c:pt idx="2">
                  <c:v>2657.3082465936668</c:v>
                </c:pt>
                <c:pt idx="3">
                  <c:v>2935.8055806537341</c:v>
                </c:pt>
                <c:pt idx="4">
                  <c:v>3211.0456774520344</c:v>
                </c:pt>
                <c:pt idx="5">
                  <c:v>3483.0540337900593</c:v>
                </c:pt>
                <c:pt idx="6">
                  <c:v>3751.8560462854125</c:v>
                </c:pt>
                <c:pt idx="7">
                  <c:v>4017.4770113717718</c:v>
                </c:pt>
                <c:pt idx="8">
                  <c:v>2605.4475411193353</c:v>
                </c:pt>
                <c:pt idx="9">
                  <c:v>2963.4547932181076</c:v>
                </c:pt>
                <c:pt idx="10">
                  <c:v>3317.9806439999916</c:v>
                </c:pt>
                <c:pt idx="11">
                  <c:v>3669.0477366255141</c:v>
                </c:pt>
                <c:pt idx="12">
                  <c:v>4016.6786403786014</c:v>
                </c:pt>
                <c:pt idx="13">
                  <c:v>4360.895850666664</c:v>
                </c:pt>
                <c:pt idx="14">
                  <c:v>4701.7217890205784</c:v>
                </c:pt>
                <c:pt idx="15">
                  <c:v>5039.1788030946445</c:v>
                </c:pt>
                <c:pt idx="16">
                  <c:v>3500.2630523259159</c:v>
                </c:pt>
                <c:pt idx="17">
                  <c:v>3921.3606316500009</c:v>
                </c:pt>
                <c:pt idx="18">
                  <c:v>4338.8744259259265</c:v>
                </c:pt>
                <c:pt idx="19">
                  <c:v>4752.8248264648164</c:v>
                </c:pt>
                <c:pt idx="20">
                  <c:v>5163.2321664000174</c:v>
                </c:pt>
                <c:pt idx="21">
                  <c:v>5570.1167206870268</c:v>
                </c:pt>
                <c:pt idx="22">
                  <c:v>5973.4987061037009</c:v>
                </c:pt>
                <c:pt idx="23">
                  <c:v>4598.7054940843727</c:v>
                </c:pt>
                <c:pt idx="24">
                  <c:v>5090.9436439024394</c:v>
                </c:pt>
                <c:pt idx="25">
                  <c:v>5579.5038191575586</c:v>
                </c:pt>
                <c:pt idx="26">
                  <c:v>6064.4043867161099</c:v>
                </c:pt>
                <c:pt idx="27">
                  <c:v>6545.6636674697484</c:v>
                </c:pt>
                <c:pt idx="28">
                  <c:v>7023.2999363356093</c:v>
                </c:pt>
                <c:pt idx="29">
                  <c:v>7497.3314222560975</c:v>
                </c:pt>
                <c:pt idx="30">
                  <c:v>7967.7763081990315</c:v>
                </c:pt>
                <c:pt idx="31">
                  <c:v>5281.4164001869412</c:v>
                </c:pt>
                <c:pt idx="32">
                  <c:v>5849.0724782608686</c:v>
                </c:pt>
                <c:pt idx="33">
                  <c:v>6412.9567706217513</c:v>
                </c:pt>
                <c:pt idx="34">
                  <c:v>6973.0860221217581</c:v>
                </c:pt>
                <c:pt idx="35">
                  <c:v>8082.1461956869516</c:v>
                </c:pt>
                <c:pt idx="36">
                  <c:v>9176.3862127304383</c:v>
                </c:pt>
                <c:pt idx="37">
                  <c:v>5968.1519320499892</c:v>
                </c:pt>
                <c:pt idx="38">
                  <c:v>6611.7461666666668</c:v>
                </c:pt>
                <c:pt idx="39">
                  <c:v>7251.4903987166836</c:v>
                </c:pt>
                <c:pt idx="40">
                  <c:v>7887.4000128000307</c:v>
                </c:pt>
                <c:pt idx="41">
                  <c:v>8519.4903627166568</c:v>
                </c:pt>
                <c:pt idx="42">
                  <c:v>9147.7767714666479</c:v>
                </c:pt>
                <c:pt idx="43">
                  <c:v>9772.2745312499992</c:v>
                </c:pt>
                <c:pt idx="44">
                  <c:v>10392.998903466685</c:v>
                </c:pt>
                <c:pt idx="45">
                  <c:v>11009.965118716686</c:v>
                </c:pt>
                <c:pt idx="46">
                  <c:v>11623.188376799984</c:v>
                </c:pt>
                <c:pt idx="47">
                  <c:v>12232.683846716673</c:v>
                </c:pt>
                <c:pt idx="48">
                  <c:v>12838.466666666667</c:v>
                </c:pt>
                <c:pt idx="49">
                  <c:v>6657.9833850749937</c:v>
                </c:pt>
                <c:pt idx="50">
                  <c:v>7377.9159807692295</c:v>
                </c:pt>
                <c:pt idx="51">
                  <c:v>8093.9323627673166</c:v>
                </c:pt>
                <c:pt idx="52">
                  <c:v>8806.0467588923348</c:v>
                </c:pt>
                <c:pt idx="53">
                  <c:v>10218.626375353833</c:v>
                </c:pt>
                <c:pt idx="54">
                  <c:v>11615.768134892327</c:v>
                </c:pt>
                <c:pt idx="55">
                  <c:v>7350.2473820311297</c:v>
                </c:pt>
                <c:pt idx="56">
                  <c:v>8146.8328032786894</c:v>
                </c:pt>
                <c:pt idx="57">
                  <c:v>8939.445239080349</c:v>
                </c:pt>
                <c:pt idx="58">
                  <c:v>9728.0979216787127</c:v>
                </c:pt>
                <c:pt idx="59">
                  <c:v>10512.804061244255</c:v>
                </c:pt>
                <c:pt idx="60">
                  <c:v>11293.576845875394</c:v>
                </c:pt>
                <c:pt idx="61">
                  <c:v>12070.42944159836</c:v>
                </c:pt>
                <c:pt idx="62">
                  <c:v>12843.374992367233</c:v>
                </c:pt>
                <c:pt idx="63">
                  <c:v>13612.426620063954</c:v>
                </c:pt>
                <c:pt idx="64">
                  <c:v>14377.597424498344</c:v>
                </c:pt>
                <c:pt idx="65">
                  <c:v>15138.900483408195</c:v>
                </c:pt>
                <c:pt idx="66">
                  <c:v>15896.348852459019</c:v>
                </c:pt>
                <c:pt idx="67">
                  <c:v>8917.9472666666661</c:v>
                </c:pt>
                <c:pt idx="68">
                  <c:v>9787.4148952065771</c:v>
                </c:pt>
                <c:pt idx="69">
                  <c:v>10652.872688640007</c:v>
                </c:pt>
                <c:pt idx="70">
                  <c:v>12371.808140906751</c:v>
                </c:pt>
                <c:pt idx="71">
                  <c:v>14074.852174506641</c:v>
                </c:pt>
                <c:pt idx="72">
                  <c:v>14920.445623206695</c:v>
                </c:pt>
                <c:pt idx="73">
                  <c:v>15762.103035839973</c:v>
                </c:pt>
                <c:pt idx="74">
                  <c:v>16599.836645606712</c:v>
                </c:pt>
                <c:pt idx="75">
                  <c:v>17433.658666666663</c:v>
                </c:pt>
                <c:pt idx="76">
                  <c:v>9690.847336267605</c:v>
                </c:pt>
                <c:pt idx="77">
                  <c:v>10637.38071860432</c:v>
                </c:pt>
                <c:pt idx="78">
                  <c:v>11579.860431684512</c:v>
                </c:pt>
                <c:pt idx="79">
                  <c:v>13452.705194205713</c:v>
                </c:pt>
                <c:pt idx="80">
                  <c:v>14383.093374229753</c:v>
                </c:pt>
                <c:pt idx="81">
                  <c:v>15309.474146163333</c:v>
                </c:pt>
                <c:pt idx="82">
                  <c:v>16231.859033815688</c:v>
                </c:pt>
                <c:pt idx="83">
                  <c:v>17150.259544402808</c:v>
                </c:pt>
                <c:pt idx="84">
                  <c:v>18064.687168548087</c:v>
                </c:pt>
                <c:pt idx="85">
                  <c:v>18975.153380281688</c:v>
                </c:pt>
                <c:pt idx="86">
                  <c:v>19881.66963704097</c:v>
                </c:pt>
                <c:pt idx="87">
                  <c:v>20784.247379670436</c:v>
                </c:pt>
                <c:pt idx="88">
                  <c:v>21682.898032421275</c:v>
                </c:pt>
                <c:pt idx="89">
                  <c:v>22577.63300295216</c:v>
                </c:pt>
                <c:pt idx="90">
                  <c:v>23468.463682328344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2E5E-4760-A80C-00B5168897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4707904"/>
        <c:axId val="54708480"/>
        <c:extLst/>
      </c:scatterChart>
      <c:valAx>
        <c:axId val="54707904"/>
        <c:scaling>
          <c:orientation val="minMax"/>
          <c:max val="110000"/>
          <c:min val="10000"/>
        </c:scaling>
        <c:delete val="0"/>
        <c:axPos val="b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4708480"/>
        <c:crosses val="autoZero"/>
        <c:crossBetween val="midCat"/>
        <c:majorUnit val="10000"/>
      </c:valAx>
      <c:valAx>
        <c:axId val="54708480"/>
        <c:scaling>
          <c:orientation val="minMax"/>
          <c:max val="8000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4707904"/>
        <c:crosses val="autoZero"/>
        <c:crossBetween val="midCat"/>
        <c:majorUnit val="10000"/>
      </c:valAx>
    </c:plotArea>
    <c:legend>
      <c:legendPos val="r"/>
      <c:layout>
        <c:manualLayout>
          <c:xMode val="edge"/>
          <c:yMode val="edge"/>
          <c:x val="0"/>
          <c:y val="0.14068311762762425"/>
          <c:w val="0.61613436513245112"/>
          <c:h val="0.16871125725212635"/>
        </c:manualLayout>
      </c:layout>
      <c:overlay val="0"/>
      <c:spPr>
        <a:noFill/>
        <a:ln cap="rnd">
          <a:noFill/>
        </a:ln>
      </c:spPr>
      <c:txPr>
        <a:bodyPr rot="0" vert="horz"/>
        <a:lstStyle/>
        <a:p>
          <a:pPr>
            <a:defRPr sz="1400" b="1" spc="-4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368902742171862E-2"/>
          <c:y val="0.13977557679532149"/>
          <c:w val="0.95080354830335534"/>
          <c:h val="0.78719264266666467"/>
        </c:manualLayout>
      </c:layout>
      <c:scatterChart>
        <c:scatterStyle val="lineMarker"/>
        <c:varyColors val="0"/>
        <c:ser>
          <c:idx val="0"/>
          <c:order val="0"/>
          <c:tx>
            <c:v>ПШС, b=1,5м</c:v>
          </c:tx>
          <c:spPr>
            <a:ln w="28575">
              <a:noFill/>
            </a:ln>
          </c:spPr>
          <c:marker>
            <c:symbol val="circle"/>
            <c:size val="12"/>
            <c:spPr>
              <a:solidFill>
                <a:srgbClr val="FFFF00"/>
              </a:solidFill>
            </c:spPr>
          </c:marker>
          <c:xVal>
            <c:numRef>
              <c:f>Диаграммы!$AE$4:$AE$88</c:f>
              <c:numCache>
                <c:formatCode>#,##0</c:formatCode>
                <c:ptCount val="85"/>
                <c:pt idx="0">
                  <c:v>10416.789999999999</c:v>
                </c:pt>
                <c:pt idx="1">
                  <c:v>11006.57</c:v>
                </c:pt>
                <c:pt idx="2">
                  <c:v>11811.539999999999</c:v>
                </c:pt>
                <c:pt idx="3">
                  <c:v>12823.730000000001</c:v>
                </c:pt>
                <c:pt idx="4">
                  <c:v>11596.349999999999</c:v>
                </c:pt>
                <c:pt idx="5">
                  <c:v>12791.85</c:v>
                </c:pt>
                <c:pt idx="6">
                  <c:v>13788.099999999999</c:v>
                </c:pt>
                <c:pt idx="7">
                  <c:v>12417.260000000002</c:v>
                </c:pt>
                <c:pt idx="8">
                  <c:v>14784.35</c:v>
                </c:pt>
                <c:pt idx="9">
                  <c:v>13556.97</c:v>
                </c:pt>
                <c:pt idx="10">
                  <c:v>13764.189999999999</c:v>
                </c:pt>
                <c:pt idx="11">
                  <c:v>14760.439999999999</c:v>
                </c:pt>
                <c:pt idx="12">
                  <c:v>13397.57</c:v>
                </c:pt>
                <c:pt idx="13">
                  <c:v>15740.75</c:v>
                </c:pt>
                <c:pt idx="14">
                  <c:v>13030.95</c:v>
                </c:pt>
                <c:pt idx="15">
                  <c:v>14744.5</c:v>
                </c:pt>
                <c:pt idx="16">
                  <c:v>14513.369999999999</c:v>
                </c:pt>
                <c:pt idx="17">
                  <c:v>15732.779999999999</c:v>
                </c:pt>
                <c:pt idx="18">
                  <c:v>14290.210000000001</c:v>
                </c:pt>
                <c:pt idx="19">
                  <c:v>15637.14</c:v>
                </c:pt>
                <c:pt idx="20">
                  <c:v>16705.12</c:v>
                </c:pt>
                <c:pt idx="21">
                  <c:v>14369.910000000002</c:v>
                </c:pt>
                <c:pt idx="22">
                  <c:v>15732.779999999999</c:v>
                </c:pt>
                <c:pt idx="23">
                  <c:v>15485.710000000001</c:v>
                </c:pt>
                <c:pt idx="24">
                  <c:v>14003.289999999999</c:v>
                </c:pt>
                <c:pt idx="25">
                  <c:v>16705.12</c:v>
                </c:pt>
                <c:pt idx="26">
                  <c:v>16593.54</c:v>
                </c:pt>
                <c:pt idx="27">
                  <c:v>17669.489999999998</c:v>
                </c:pt>
                <c:pt idx="28">
                  <c:v>15254.580000000002</c:v>
                </c:pt>
                <c:pt idx="29">
                  <c:v>15350.22</c:v>
                </c:pt>
                <c:pt idx="30">
                  <c:v>16450.080000000002</c:v>
                </c:pt>
                <c:pt idx="31">
                  <c:v>16489.93</c:v>
                </c:pt>
                <c:pt idx="32">
                  <c:v>14975.630000000001</c:v>
                </c:pt>
                <c:pt idx="33">
                  <c:v>17549.939999999999</c:v>
                </c:pt>
                <c:pt idx="34">
                  <c:v>16330.53</c:v>
                </c:pt>
                <c:pt idx="35">
                  <c:v>16218.949999999999</c:v>
                </c:pt>
                <c:pt idx="36">
                  <c:v>17422.419999999998</c:v>
                </c:pt>
                <c:pt idx="37">
                  <c:v>17446.330000000002</c:v>
                </c:pt>
                <c:pt idx="38">
                  <c:v>15955.939999999999</c:v>
                </c:pt>
                <c:pt idx="39">
                  <c:v>18514.310000000001</c:v>
                </c:pt>
                <c:pt idx="40">
                  <c:v>15772.63</c:v>
                </c:pt>
                <c:pt idx="41">
                  <c:v>17183.32</c:v>
                </c:pt>
                <c:pt idx="42">
                  <c:v>18402.73</c:v>
                </c:pt>
                <c:pt idx="43">
                  <c:v>16936.25</c:v>
                </c:pt>
                <c:pt idx="44">
                  <c:v>16737</c:v>
                </c:pt>
                <c:pt idx="45">
                  <c:v>18163.63</c:v>
                </c:pt>
                <c:pt idx="46">
                  <c:v>19367.099999999999</c:v>
                </c:pt>
                <c:pt idx="47">
                  <c:v>17916.560000000001</c:v>
                </c:pt>
                <c:pt idx="48">
                  <c:v>18219.419999999998</c:v>
                </c:pt>
                <c:pt idx="49">
                  <c:v>19135.97</c:v>
                </c:pt>
                <c:pt idx="50">
                  <c:v>17693.400000000001</c:v>
                </c:pt>
                <c:pt idx="51">
                  <c:v>20331.47</c:v>
                </c:pt>
                <c:pt idx="52">
                  <c:v>17263.02</c:v>
                </c:pt>
                <c:pt idx="53">
                  <c:v>19175.82</c:v>
                </c:pt>
                <c:pt idx="54">
                  <c:v>18657.77</c:v>
                </c:pt>
                <c:pt idx="55">
                  <c:v>20132.219999999998</c:v>
                </c:pt>
                <c:pt idx="56">
                  <c:v>18227.39</c:v>
                </c:pt>
                <c:pt idx="57">
                  <c:v>19630.11</c:v>
                </c:pt>
                <c:pt idx="58">
                  <c:v>19956.88</c:v>
                </c:pt>
                <c:pt idx="59">
                  <c:v>21088.62</c:v>
                </c:pt>
                <c:pt idx="60">
                  <c:v>19191.760000000002</c:v>
                </c:pt>
                <c:pt idx="61">
                  <c:v>18761.38</c:v>
                </c:pt>
                <c:pt idx="62">
                  <c:v>20594.479999999996</c:v>
                </c:pt>
                <c:pt idx="63">
                  <c:v>22045.02</c:v>
                </c:pt>
                <c:pt idx="64">
                  <c:v>20913.28</c:v>
                </c:pt>
                <c:pt idx="65">
                  <c:v>20148.160000000003</c:v>
                </c:pt>
                <c:pt idx="66">
                  <c:v>19725.75</c:v>
                </c:pt>
                <c:pt idx="67">
                  <c:v>21861.71</c:v>
                </c:pt>
                <c:pt idx="68">
                  <c:v>21112.53</c:v>
                </c:pt>
                <c:pt idx="69">
                  <c:v>21702.309999999998</c:v>
                </c:pt>
                <c:pt idx="70">
                  <c:v>20690.12</c:v>
                </c:pt>
                <c:pt idx="71">
                  <c:v>22818.11</c:v>
                </c:pt>
                <c:pt idx="72">
                  <c:v>22084.870000000003</c:v>
                </c:pt>
                <c:pt idx="73">
                  <c:v>22650.74</c:v>
                </c:pt>
                <c:pt idx="74">
                  <c:v>23774.510000000002</c:v>
                </c:pt>
                <c:pt idx="75">
                  <c:v>21646.52</c:v>
                </c:pt>
                <c:pt idx="76">
                  <c:v>23535.41</c:v>
                </c:pt>
                <c:pt idx="77">
                  <c:v>23599.170000000002</c:v>
                </c:pt>
                <c:pt idx="78">
                  <c:v>22610.89</c:v>
                </c:pt>
                <c:pt idx="79">
                  <c:v>25209.11</c:v>
                </c:pt>
                <c:pt idx="80">
                  <c:v>24555.570000000003</c:v>
                </c:pt>
                <c:pt idx="81">
                  <c:v>23575.260000000002</c:v>
                </c:pt>
                <c:pt idx="82">
                  <c:v>25025.8</c:v>
                </c:pt>
                <c:pt idx="83">
                  <c:v>25511.97</c:v>
                </c:pt>
                <c:pt idx="84">
                  <c:v>26938.600000000002</c:v>
                </c:pt>
              </c:numCache>
            </c:numRef>
          </c:xVal>
          <c:yVal>
            <c:numRef>
              <c:f>Диаграммы!$AB$4:$AB$88</c:f>
              <c:numCache>
                <c:formatCode>#,##0</c:formatCode>
                <c:ptCount val="85"/>
                <c:pt idx="0">
                  <c:v>1830</c:v>
                </c:pt>
                <c:pt idx="1">
                  <c:v>2135</c:v>
                </c:pt>
                <c:pt idx="2">
                  <c:v>2270</c:v>
                </c:pt>
                <c:pt idx="3">
                  <c:v>2360</c:v>
                </c:pt>
                <c:pt idx="4">
                  <c:v>2460</c:v>
                </c:pt>
                <c:pt idx="5">
                  <c:v>2535</c:v>
                </c:pt>
                <c:pt idx="6">
                  <c:v>2625</c:v>
                </c:pt>
                <c:pt idx="7">
                  <c:v>2640</c:v>
                </c:pt>
                <c:pt idx="8">
                  <c:v>2715</c:v>
                </c:pt>
                <c:pt idx="9">
                  <c:v>2755</c:v>
                </c:pt>
                <c:pt idx="10">
                  <c:v>2800</c:v>
                </c:pt>
                <c:pt idx="11">
                  <c:v>2885</c:v>
                </c:pt>
                <c:pt idx="12">
                  <c:v>2945</c:v>
                </c:pt>
                <c:pt idx="13">
                  <c:v>2970</c:v>
                </c:pt>
                <c:pt idx="14">
                  <c:v>3025</c:v>
                </c:pt>
                <c:pt idx="15">
                  <c:v>3055</c:v>
                </c:pt>
                <c:pt idx="16">
                  <c:v>3060</c:v>
                </c:pt>
                <c:pt idx="17">
                  <c:v>3135</c:v>
                </c:pt>
                <c:pt idx="18">
                  <c:v>3170</c:v>
                </c:pt>
                <c:pt idx="19">
                  <c:v>3170</c:v>
                </c:pt>
                <c:pt idx="20">
                  <c:v>3220</c:v>
                </c:pt>
                <c:pt idx="21">
                  <c:v>3245</c:v>
                </c:pt>
                <c:pt idx="22">
                  <c:v>3305</c:v>
                </c:pt>
                <c:pt idx="23">
                  <c:v>3355</c:v>
                </c:pt>
                <c:pt idx="24">
                  <c:v>3365</c:v>
                </c:pt>
                <c:pt idx="25">
                  <c:v>3385</c:v>
                </c:pt>
                <c:pt idx="26">
                  <c:v>3465</c:v>
                </c:pt>
                <c:pt idx="27">
                  <c:v>3465</c:v>
                </c:pt>
                <c:pt idx="28">
                  <c:v>3510</c:v>
                </c:pt>
                <c:pt idx="29">
                  <c:v>3535</c:v>
                </c:pt>
                <c:pt idx="30">
                  <c:v>3645</c:v>
                </c:pt>
                <c:pt idx="31">
                  <c:v>3650</c:v>
                </c:pt>
                <c:pt idx="32">
                  <c:v>3705</c:v>
                </c:pt>
                <c:pt idx="33">
                  <c:v>3750</c:v>
                </c:pt>
                <c:pt idx="34">
                  <c:v>3825</c:v>
                </c:pt>
                <c:pt idx="35">
                  <c:v>3845</c:v>
                </c:pt>
                <c:pt idx="36">
                  <c:v>3930</c:v>
                </c:pt>
                <c:pt idx="37">
                  <c:v>3980</c:v>
                </c:pt>
                <c:pt idx="38">
                  <c:v>4035</c:v>
                </c:pt>
                <c:pt idx="39">
                  <c:v>4035</c:v>
                </c:pt>
                <c:pt idx="40">
                  <c:v>4060</c:v>
                </c:pt>
                <c:pt idx="41">
                  <c:v>4170</c:v>
                </c:pt>
                <c:pt idx="42">
                  <c:v>4305</c:v>
                </c:pt>
                <c:pt idx="43">
                  <c:v>4360</c:v>
                </c:pt>
                <c:pt idx="44">
                  <c:v>4475</c:v>
                </c:pt>
                <c:pt idx="45">
                  <c:v>4495</c:v>
                </c:pt>
                <c:pt idx="46">
                  <c:v>4625</c:v>
                </c:pt>
                <c:pt idx="47">
                  <c:v>4685</c:v>
                </c:pt>
                <c:pt idx="48">
                  <c:v>4685</c:v>
                </c:pt>
                <c:pt idx="49">
                  <c:v>4810</c:v>
                </c:pt>
                <c:pt idx="50">
                  <c:v>4880</c:v>
                </c:pt>
                <c:pt idx="51">
                  <c:v>4940</c:v>
                </c:pt>
                <c:pt idx="52">
                  <c:v>5030</c:v>
                </c:pt>
                <c:pt idx="53">
                  <c:v>5090</c:v>
                </c:pt>
                <c:pt idx="54">
                  <c:v>5285</c:v>
                </c:pt>
                <c:pt idx="55">
                  <c:v>5485</c:v>
                </c:pt>
                <c:pt idx="56">
                  <c:v>5520</c:v>
                </c:pt>
                <c:pt idx="57">
                  <c:v>5680</c:v>
                </c:pt>
                <c:pt idx="58">
                  <c:v>5810</c:v>
                </c:pt>
                <c:pt idx="59">
                  <c:v>5880</c:v>
                </c:pt>
                <c:pt idx="60">
                  <c:v>6000</c:v>
                </c:pt>
                <c:pt idx="61">
                  <c:v>6075</c:v>
                </c:pt>
                <c:pt idx="62">
                  <c:v>6075</c:v>
                </c:pt>
                <c:pt idx="63">
                  <c:v>6265</c:v>
                </c:pt>
                <c:pt idx="64">
                  <c:v>6285</c:v>
                </c:pt>
                <c:pt idx="65">
                  <c:v>6480</c:v>
                </c:pt>
                <c:pt idx="66">
                  <c:v>6640</c:v>
                </c:pt>
                <c:pt idx="67">
                  <c:v>6760</c:v>
                </c:pt>
                <c:pt idx="68">
                  <c:v>6950</c:v>
                </c:pt>
                <c:pt idx="69">
                  <c:v>7025</c:v>
                </c:pt>
                <c:pt idx="70">
                  <c:v>7200</c:v>
                </c:pt>
                <c:pt idx="71">
                  <c:v>7225</c:v>
                </c:pt>
                <c:pt idx="72">
                  <c:v>7420</c:v>
                </c:pt>
                <c:pt idx="73">
                  <c:v>7580</c:v>
                </c:pt>
                <c:pt idx="74">
                  <c:v>7690</c:v>
                </c:pt>
                <c:pt idx="75">
                  <c:v>7755</c:v>
                </c:pt>
                <c:pt idx="76">
                  <c:v>8110</c:v>
                </c:pt>
                <c:pt idx="77">
                  <c:v>8125</c:v>
                </c:pt>
                <c:pt idx="78">
                  <c:v>8300</c:v>
                </c:pt>
                <c:pt idx="79">
                  <c:v>8370</c:v>
                </c:pt>
                <c:pt idx="80">
                  <c:v>8665</c:v>
                </c:pt>
                <c:pt idx="81">
                  <c:v>8840</c:v>
                </c:pt>
                <c:pt idx="82">
                  <c:v>9645</c:v>
                </c:pt>
                <c:pt idx="83">
                  <c:v>9800</c:v>
                </c:pt>
                <c:pt idx="84">
                  <c:v>9995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2B4-4F03-A1D8-01802FC49A1B}"/>
            </c:ext>
          </c:extLst>
        </c:ser>
        <c:ser>
          <c:idx val="4"/>
          <c:order val="1"/>
          <c:tx>
            <c:v>Балочные шпунты Arcelor HZM...-12/24/A...;HZ...-12/24/A...;C1HZ</c:v>
          </c:tx>
          <c:spPr>
            <a:ln w="28575">
              <a:noFill/>
            </a:ln>
          </c:spPr>
          <c:marker>
            <c:symbol val="circle"/>
            <c:size val="11"/>
            <c:spPr>
              <a:solidFill>
                <a:srgbClr val="00B050"/>
              </a:solidFill>
              <a:ln>
                <a:solidFill>
                  <a:srgbClr val="00682F"/>
                </a:solidFill>
              </a:ln>
            </c:spPr>
          </c:marker>
          <c:xVal>
            <c:numRef>
              <c:f>Диаграммы!$AN$4:$AN$328</c:f>
              <c:numCache>
                <c:formatCode>#,##0</c:formatCode>
                <c:ptCount val="325"/>
                <c:pt idx="0">
                  <c:v>20790</c:v>
                </c:pt>
                <c:pt idx="1">
                  <c:v>21670</c:v>
                </c:pt>
                <c:pt idx="2">
                  <c:v>22880</c:v>
                </c:pt>
                <c:pt idx="3">
                  <c:v>23980</c:v>
                </c:pt>
                <c:pt idx="4">
                  <c:v>21340</c:v>
                </c:pt>
                <c:pt idx="5">
                  <c:v>22330</c:v>
                </c:pt>
                <c:pt idx="6">
                  <c:v>22110</c:v>
                </c:pt>
                <c:pt idx="7">
                  <c:v>23100</c:v>
                </c:pt>
                <c:pt idx="8">
                  <c:v>23540</c:v>
                </c:pt>
                <c:pt idx="9">
                  <c:v>22770</c:v>
                </c:pt>
                <c:pt idx="10">
                  <c:v>22000</c:v>
                </c:pt>
                <c:pt idx="11">
                  <c:v>22880</c:v>
                </c:pt>
                <c:pt idx="12">
                  <c:v>23540</c:v>
                </c:pt>
                <c:pt idx="13">
                  <c:v>26400</c:v>
                </c:pt>
                <c:pt idx="14">
                  <c:v>24420</c:v>
                </c:pt>
                <c:pt idx="15">
                  <c:v>24750</c:v>
                </c:pt>
                <c:pt idx="16">
                  <c:v>23320</c:v>
                </c:pt>
                <c:pt idx="17">
                  <c:v>23870</c:v>
                </c:pt>
                <c:pt idx="18">
                  <c:v>22220</c:v>
                </c:pt>
                <c:pt idx="19">
                  <c:v>24530</c:v>
                </c:pt>
                <c:pt idx="20">
                  <c:v>23650</c:v>
                </c:pt>
                <c:pt idx="21">
                  <c:v>23980</c:v>
                </c:pt>
                <c:pt idx="22">
                  <c:v>27280</c:v>
                </c:pt>
                <c:pt idx="23">
                  <c:v>25630</c:v>
                </c:pt>
                <c:pt idx="24">
                  <c:v>26180</c:v>
                </c:pt>
                <c:pt idx="25">
                  <c:v>25300</c:v>
                </c:pt>
                <c:pt idx="26">
                  <c:v>22990</c:v>
                </c:pt>
                <c:pt idx="27">
                  <c:v>25300</c:v>
                </c:pt>
                <c:pt idx="28">
                  <c:v>25410</c:v>
                </c:pt>
                <c:pt idx="29">
                  <c:v>26730</c:v>
                </c:pt>
                <c:pt idx="30">
                  <c:v>24090</c:v>
                </c:pt>
                <c:pt idx="31">
                  <c:v>25080</c:v>
                </c:pt>
                <c:pt idx="32">
                  <c:v>23870</c:v>
                </c:pt>
                <c:pt idx="33">
                  <c:v>29040</c:v>
                </c:pt>
                <c:pt idx="34">
                  <c:v>26070</c:v>
                </c:pt>
                <c:pt idx="35">
                  <c:v>27060</c:v>
                </c:pt>
                <c:pt idx="36">
                  <c:v>28160</c:v>
                </c:pt>
                <c:pt idx="37">
                  <c:v>25740</c:v>
                </c:pt>
                <c:pt idx="38">
                  <c:v>26840</c:v>
                </c:pt>
                <c:pt idx="39">
                  <c:v>25410</c:v>
                </c:pt>
                <c:pt idx="40">
                  <c:v>28050</c:v>
                </c:pt>
                <c:pt idx="41">
                  <c:v>24970</c:v>
                </c:pt>
                <c:pt idx="42">
                  <c:v>24640</c:v>
                </c:pt>
                <c:pt idx="43">
                  <c:v>24750</c:v>
                </c:pt>
                <c:pt idx="44">
                  <c:v>29920.000000000004</c:v>
                </c:pt>
                <c:pt idx="45">
                  <c:v>27500</c:v>
                </c:pt>
                <c:pt idx="46">
                  <c:v>28380</c:v>
                </c:pt>
                <c:pt idx="47">
                  <c:v>28710</c:v>
                </c:pt>
                <c:pt idx="48">
                  <c:v>29700.000000000004</c:v>
                </c:pt>
                <c:pt idx="49">
                  <c:v>26400</c:v>
                </c:pt>
                <c:pt idx="50">
                  <c:v>25520</c:v>
                </c:pt>
                <c:pt idx="51">
                  <c:v>30360.000000000004</c:v>
                </c:pt>
                <c:pt idx="52">
                  <c:v>26950</c:v>
                </c:pt>
                <c:pt idx="53">
                  <c:v>26620</c:v>
                </c:pt>
                <c:pt idx="54">
                  <c:v>29260</c:v>
                </c:pt>
                <c:pt idx="55">
                  <c:v>25300</c:v>
                </c:pt>
                <c:pt idx="56">
                  <c:v>27830</c:v>
                </c:pt>
                <c:pt idx="57">
                  <c:v>27390</c:v>
                </c:pt>
                <c:pt idx="58">
                  <c:v>28380</c:v>
                </c:pt>
                <c:pt idx="59">
                  <c:v>26290</c:v>
                </c:pt>
                <c:pt idx="60">
                  <c:v>31349.999999999996</c:v>
                </c:pt>
                <c:pt idx="61">
                  <c:v>27280</c:v>
                </c:pt>
                <c:pt idx="62">
                  <c:v>27610</c:v>
                </c:pt>
                <c:pt idx="63">
                  <c:v>29370</c:v>
                </c:pt>
                <c:pt idx="64">
                  <c:v>30250.000000000004</c:v>
                </c:pt>
                <c:pt idx="65">
                  <c:v>32229.999999999996</c:v>
                </c:pt>
                <c:pt idx="66">
                  <c:v>29150</c:v>
                </c:pt>
                <c:pt idx="67">
                  <c:v>28050</c:v>
                </c:pt>
                <c:pt idx="68">
                  <c:v>28270</c:v>
                </c:pt>
                <c:pt idx="69">
                  <c:v>28710</c:v>
                </c:pt>
                <c:pt idx="70">
                  <c:v>32009.999999999996</c:v>
                </c:pt>
                <c:pt idx="71">
                  <c:v>31349.999999999996</c:v>
                </c:pt>
                <c:pt idx="72">
                  <c:v>30250.000000000004</c:v>
                </c:pt>
                <c:pt idx="73">
                  <c:v>29480</c:v>
                </c:pt>
                <c:pt idx="74">
                  <c:v>30140.000000000004</c:v>
                </c:pt>
                <c:pt idx="75">
                  <c:v>30580.000000000004</c:v>
                </c:pt>
                <c:pt idx="76">
                  <c:v>33110</c:v>
                </c:pt>
                <c:pt idx="77">
                  <c:v>33110</c:v>
                </c:pt>
                <c:pt idx="78">
                  <c:v>30580.000000000004</c:v>
                </c:pt>
                <c:pt idx="79">
                  <c:v>32229.999999999996</c:v>
                </c:pt>
                <c:pt idx="80">
                  <c:v>31679.999999999996</c:v>
                </c:pt>
                <c:pt idx="81">
                  <c:v>31239.999999999996</c:v>
                </c:pt>
                <c:pt idx="82">
                  <c:v>32780</c:v>
                </c:pt>
                <c:pt idx="83">
                  <c:v>35090</c:v>
                </c:pt>
                <c:pt idx="84">
                  <c:v>34650</c:v>
                </c:pt>
                <c:pt idx="85">
                  <c:v>32890</c:v>
                </c:pt>
                <c:pt idx="86">
                  <c:v>33330</c:v>
                </c:pt>
                <c:pt idx="87">
                  <c:v>32670</c:v>
                </c:pt>
                <c:pt idx="88">
                  <c:v>33880</c:v>
                </c:pt>
                <c:pt idx="89">
                  <c:v>35860</c:v>
                </c:pt>
                <c:pt idx="90">
                  <c:v>36740</c:v>
                </c:pt>
                <c:pt idx="91">
                  <c:v>33660</c:v>
                </c:pt>
                <c:pt idx="92">
                  <c:v>34210</c:v>
                </c:pt>
                <c:pt idx="93">
                  <c:v>33770</c:v>
                </c:pt>
                <c:pt idx="94">
                  <c:v>35200</c:v>
                </c:pt>
                <c:pt idx="95">
                  <c:v>36630</c:v>
                </c:pt>
                <c:pt idx="96">
                  <c:v>38060</c:v>
                </c:pt>
                <c:pt idx="97">
                  <c:v>35090</c:v>
                </c:pt>
                <c:pt idx="98">
                  <c:v>35750</c:v>
                </c:pt>
                <c:pt idx="99">
                  <c:v>35970</c:v>
                </c:pt>
                <c:pt idx="100">
                  <c:v>38060</c:v>
                </c:pt>
                <c:pt idx="101">
                  <c:v>38830</c:v>
                </c:pt>
                <c:pt idx="102">
                  <c:v>36300</c:v>
                </c:pt>
                <c:pt idx="103">
                  <c:v>36960</c:v>
                </c:pt>
                <c:pt idx="104">
                  <c:v>37620</c:v>
                </c:pt>
                <c:pt idx="105">
                  <c:v>39270</c:v>
                </c:pt>
                <c:pt idx="106">
                  <c:v>40480</c:v>
                </c:pt>
                <c:pt idx="107">
                  <c:v>38830</c:v>
                </c:pt>
                <c:pt idx="108">
                  <c:v>41690</c:v>
                </c:pt>
                <c:pt idx="109">
                  <c:v>50633</c:v>
                </c:pt>
                <c:pt idx="110">
                  <c:v>57177.999999999993</c:v>
                </c:pt>
                <c:pt idx="111">
                  <c:v>62821.000000000007</c:v>
                </c:pt>
                <c:pt idx="112">
                  <c:v>65461.000000000007</c:v>
                </c:pt>
                <c:pt idx="113">
                  <c:v>72182</c:v>
                </c:pt>
                <c:pt idx="114">
                  <c:v>76428</c:v>
                </c:pt>
                <c:pt idx="115">
                  <c:v>83820</c:v>
                </c:pt>
                <c:pt idx="116">
                  <c:v>89947.000000000015</c:v>
                </c:pt>
                <c:pt idx="117">
                  <c:v>94666</c:v>
                </c:pt>
                <c:pt idx="118">
                  <c:v>97801</c:v>
                </c:pt>
                <c:pt idx="119">
                  <c:v>103411</c:v>
                </c:pt>
                <c:pt idx="120">
                  <c:v>108064</c:v>
                </c:pt>
                <c:pt idx="121">
                  <c:v>28270</c:v>
                </c:pt>
                <c:pt idx="122">
                  <c:v>30580.000000000004</c:v>
                </c:pt>
                <c:pt idx="123">
                  <c:v>32670</c:v>
                </c:pt>
                <c:pt idx="124">
                  <c:v>33660</c:v>
                </c:pt>
                <c:pt idx="125">
                  <c:v>35970</c:v>
                </c:pt>
                <c:pt idx="126">
                  <c:v>37400</c:v>
                </c:pt>
                <c:pt idx="127">
                  <c:v>40150</c:v>
                </c:pt>
                <c:pt idx="128">
                  <c:v>42460</c:v>
                </c:pt>
                <c:pt idx="129">
                  <c:v>44220</c:v>
                </c:pt>
                <c:pt idx="130">
                  <c:v>45210</c:v>
                </c:pt>
                <c:pt idx="131">
                  <c:v>47630</c:v>
                </c:pt>
                <c:pt idx="132">
                  <c:v>49170</c:v>
                </c:pt>
                <c:pt idx="133">
                  <c:v>22660</c:v>
                </c:pt>
                <c:pt idx="134">
                  <c:v>24090</c:v>
                </c:pt>
                <c:pt idx="135">
                  <c:v>25410</c:v>
                </c:pt>
                <c:pt idx="136">
                  <c:v>25960</c:v>
                </c:pt>
                <c:pt idx="137">
                  <c:v>27390</c:v>
                </c:pt>
                <c:pt idx="138">
                  <c:v>28270</c:v>
                </c:pt>
                <c:pt idx="139">
                  <c:v>30030.000000000004</c:v>
                </c:pt>
                <c:pt idx="140">
                  <c:v>31349.999999999996</c:v>
                </c:pt>
                <c:pt idx="141">
                  <c:v>32450</c:v>
                </c:pt>
                <c:pt idx="142">
                  <c:v>33110</c:v>
                </c:pt>
                <c:pt idx="143">
                  <c:v>34540</c:v>
                </c:pt>
                <c:pt idx="144">
                  <c:v>35530</c:v>
                </c:pt>
                <c:pt idx="145">
                  <c:v>26620</c:v>
                </c:pt>
                <c:pt idx="146">
                  <c:v>29040</c:v>
                </c:pt>
                <c:pt idx="147">
                  <c:v>31129.999999999996</c:v>
                </c:pt>
                <c:pt idx="148">
                  <c:v>32119.999999999996</c:v>
                </c:pt>
                <c:pt idx="149">
                  <c:v>34430</c:v>
                </c:pt>
                <c:pt idx="150">
                  <c:v>36080</c:v>
                </c:pt>
                <c:pt idx="151">
                  <c:v>38830</c:v>
                </c:pt>
                <c:pt idx="152">
                  <c:v>41140</c:v>
                </c:pt>
                <c:pt idx="153">
                  <c:v>42900</c:v>
                </c:pt>
                <c:pt idx="154">
                  <c:v>44000</c:v>
                </c:pt>
                <c:pt idx="155">
                  <c:v>46420</c:v>
                </c:pt>
                <c:pt idx="156">
                  <c:v>48070</c:v>
                </c:pt>
                <c:pt idx="157">
                  <c:v>20900</c:v>
                </c:pt>
                <c:pt idx="158">
                  <c:v>22440</c:v>
                </c:pt>
                <c:pt idx="159">
                  <c:v>23760</c:v>
                </c:pt>
                <c:pt idx="160">
                  <c:v>24310</c:v>
                </c:pt>
                <c:pt idx="161">
                  <c:v>25740</c:v>
                </c:pt>
                <c:pt idx="162">
                  <c:v>26730</c:v>
                </c:pt>
                <c:pt idx="163">
                  <c:v>28380</c:v>
                </c:pt>
                <c:pt idx="164">
                  <c:v>29810.000000000004</c:v>
                </c:pt>
                <c:pt idx="165">
                  <c:v>30910.000000000004</c:v>
                </c:pt>
                <c:pt idx="166">
                  <c:v>31679.999999999996</c:v>
                </c:pt>
                <c:pt idx="167">
                  <c:v>33000</c:v>
                </c:pt>
                <c:pt idx="168">
                  <c:v>34100</c:v>
                </c:pt>
                <c:pt idx="169">
                  <c:v>26950</c:v>
                </c:pt>
                <c:pt idx="170">
                  <c:v>29370</c:v>
                </c:pt>
                <c:pt idx="171">
                  <c:v>31459.999999999996</c:v>
                </c:pt>
                <c:pt idx="172">
                  <c:v>32450</c:v>
                </c:pt>
                <c:pt idx="173">
                  <c:v>34760</c:v>
                </c:pt>
                <c:pt idx="174">
                  <c:v>36300</c:v>
                </c:pt>
                <c:pt idx="175">
                  <c:v>39160</c:v>
                </c:pt>
                <c:pt idx="176">
                  <c:v>41360</c:v>
                </c:pt>
                <c:pt idx="177">
                  <c:v>43230</c:v>
                </c:pt>
                <c:pt idx="178">
                  <c:v>44330</c:v>
                </c:pt>
                <c:pt idx="179">
                  <c:v>46750</c:v>
                </c:pt>
                <c:pt idx="180">
                  <c:v>48400</c:v>
                </c:pt>
                <c:pt idx="181">
                  <c:v>21780</c:v>
                </c:pt>
                <c:pt idx="182">
                  <c:v>23430</c:v>
                </c:pt>
                <c:pt idx="183">
                  <c:v>24750</c:v>
                </c:pt>
                <c:pt idx="184">
                  <c:v>25410</c:v>
                </c:pt>
                <c:pt idx="185">
                  <c:v>26950</c:v>
                </c:pt>
                <c:pt idx="186">
                  <c:v>27940</c:v>
                </c:pt>
                <c:pt idx="187">
                  <c:v>29810.000000000004</c:v>
                </c:pt>
                <c:pt idx="188">
                  <c:v>31349.999999999996</c:v>
                </c:pt>
                <c:pt idx="189">
                  <c:v>32560</c:v>
                </c:pt>
                <c:pt idx="190">
                  <c:v>33330</c:v>
                </c:pt>
                <c:pt idx="191">
                  <c:v>34760</c:v>
                </c:pt>
                <c:pt idx="192">
                  <c:v>35970</c:v>
                </c:pt>
                <c:pt idx="193">
                  <c:v>27940</c:v>
                </c:pt>
                <c:pt idx="194">
                  <c:v>30470.000000000004</c:v>
                </c:pt>
                <c:pt idx="195">
                  <c:v>32780</c:v>
                </c:pt>
                <c:pt idx="196">
                  <c:v>33770</c:v>
                </c:pt>
                <c:pt idx="197">
                  <c:v>36300</c:v>
                </c:pt>
                <c:pt idx="198">
                  <c:v>37950</c:v>
                </c:pt>
                <c:pt idx="199">
                  <c:v>40920</c:v>
                </c:pt>
                <c:pt idx="200">
                  <c:v>43340</c:v>
                </c:pt>
                <c:pt idx="201">
                  <c:v>45210</c:v>
                </c:pt>
                <c:pt idx="202">
                  <c:v>46420</c:v>
                </c:pt>
                <c:pt idx="203">
                  <c:v>48950</c:v>
                </c:pt>
                <c:pt idx="204">
                  <c:v>50600</c:v>
                </c:pt>
                <c:pt idx="205">
                  <c:v>28270</c:v>
                </c:pt>
                <c:pt idx="206">
                  <c:v>30800.000000000004</c:v>
                </c:pt>
                <c:pt idx="207">
                  <c:v>33110</c:v>
                </c:pt>
                <c:pt idx="208">
                  <c:v>34100</c:v>
                </c:pt>
                <c:pt idx="209">
                  <c:v>36630</c:v>
                </c:pt>
                <c:pt idx="210">
                  <c:v>38280</c:v>
                </c:pt>
                <c:pt idx="211">
                  <c:v>41250</c:v>
                </c:pt>
                <c:pt idx="212">
                  <c:v>43670</c:v>
                </c:pt>
                <c:pt idx="213">
                  <c:v>45540</c:v>
                </c:pt>
                <c:pt idx="214">
                  <c:v>46640</c:v>
                </c:pt>
                <c:pt idx="215">
                  <c:v>49280</c:v>
                </c:pt>
                <c:pt idx="216">
                  <c:v>50930</c:v>
                </c:pt>
                <c:pt idx="217">
                  <c:v>28270</c:v>
                </c:pt>
                <c:pt idx="218">
                  <c:v>30800.000000000004</c:v>
                </c:pt>
                <c:pt idx="219">
                  <c:v>33000</c:v>
                </c:pt>
                <c:pt idx="220">
                  <c:v>33990</c:v>
                </c:pt>
                <c:pt idx="221">
                  <c:v>36520</c:v>
                </c:pt>
                <c:pt idx="222">
                  <c:v>38170</c:v>
                </c:pt>
                <c:pt idx="223">
                  <c:v>41140</c:v>
                </c:pt>
                <c:pt idx="224">
                  <c:v>43560</c:v>
                </c:pt>
                <c:pt idx="225">
                  <c:v>45430</c:v>
                </c:pt>
                <c:pt idx="226">
                  <c:v>46640</c:v>
                </c:pt>
                <c:pt idx="227">
                  <c:v>49170</c:v>
                </c:pt>
                <c:pt idx="228">
                  <c:v>50930</c:v>
                </c:pt>
                <c:pt idx="229">
                  <c:v>22880</c:v>
                </c:pt>
                <c:pt idx="230">
                  <c:v>24420</c:v>
                </c:pt>
                <c:pt idx="231">
                  <c:v>25850</c:v>
                </c:pt>
                <c:pt idx="232">
                  <c:v>26510</c:v>
                </c:pt>
                <c:pt idx="233">
                  <c:v>28050</c:v>
                </c:pt>
                <c:pt idx="234">
                  <c:v>29040</c:v>
                </c:pt>
                <c:pt idx="235">
                  <c:v>30910.000000000004</c:v>
                </c:pt>
                <c:pt idx="236">
                  <c:v>32450</c:v>
                </c:pt>
                <c:pt idx="237">
                  <c:v>33660</c:v>
                </c:pt>
                <c:pt idx="238">
                  <c:v>34430</c:v>
                </c:pt>
                <c:pt idx="239">
                  <c:v>35860</c:v>
                </c:pt>
                <c:pt idx="240">
                  <c:v>37070</c:v>
                </c:pt>
                <c:pt idx="241">
                  <c:v>28820</c:v>
                </c:pt>
                <c:pt idx="242">
                  <c:v>31349.999999999996</c:v>
                </c:pt>
                <c:pt idx="243">
                  <c:v>33660</c:v>
                </c:pt>
                <c:pt idx="244">
                  <c:v>34650</c:v>
                </c:pt>
                <c:pt idx="245">
                  <c:v>37180</c:v>
                </c:pt>
                <c:pt idx="246">
                  <c:v>38830</c:v>
                </c:pt>
                <c:pt idx="247">
                  <c:v>41800</c:v>
                </c:pt>
                <c:pt idx="248">
                  <c:v>44220</c:v>
                </c:pt>
                <c:pt idx="249">
                  <c:v>46090</c:v>
                </c:pt>
                <c:pt idx="250">
                  <c:v>47300</c:v>
                </c:pt>
                <c:pt idx="251">
                  <c:v>49830</c:v>
                </c:pt>
                <c:pt idx="252">
                  <c:v>51480</c:v>
                </c:pt>
                <c:pt idx="253">
                  <c:v>30580.000000000004</c:v>
                </c:pt>
                <c:pt idx="254">
                  <c:v>33220</c:v>
                </c:pt>
                <c:pt idx="255">
                  <c:v>35420</c:v>
                </c:pt>
                <c:pt idx="256">
                  <c:v>36410</c:v>
                </c:pt>
                <c:pt idx="257">
                  <c:v>38940</c:v>
                </c:pt>
                <c:pt idx="258">
                  <c:v>40590</c:v>
                </c:pt>
                <c:pt idx="259">
                  <c:v>43560</c:v>
                </c:pt>
                <c:pt idx="260">
                  <c:v>45980</c:v>
                </c:pt>
                <c:pt idx="261">
                  <c:v>47850</c:v>
                </c:pt>
                <c:pt idx="262">
                  <c:v>49060</c:v>
                </c:pt>
                <c:pt idx="263">
                  <c:v>51590</c:v>
                </c:pt>
                <c:pt idx="264">
                  <c:v>53240</c:v>
                </c:pt>
                <c:pt idx="265">
                  <c:v>24420</c:v>
                </c:pt>
                <c:pt idx="266">
                  <c:v>25960</c:v>
                </c:pt>
                <c:pt idx="267">
                  <c:v>27390</c:v>
                </c:pt>
                <c:pt idx="268">
                  <c:v>28050</c:v>
                </c:pt>
                <c:pt idx="269">
                  <c:v>29590.000000000004</c:v>
                </c:pt>
                <c:pt idx="270">
                  <c:v>30580.000000000004</c:v>
                </c:pt>
                <c:pt idx="271">
                  <c:v>32450</c:v>
                </c:pt>
                <c:pt idx="272">
                  <c:v>33990</c:v>
                </c:pt>
                <c:pt idx="273">
                  <c:v>35200</c:v>
                </c:pt>
                <c:pt idx="274">
                  <c:v>35970</c:v>
                </c:pt>
                <c:pt idx="275">
                  <c:v>37400</c:v>
                </c:pt>
                <c:pt idx="276">
                  <c:v>38610</c:v>
                </c:pt>
                <c:pt idx="277">
                  <c:v>30140.000000000004</c:v>
                </c:pt>
                <c:pt idx="278">
                  <c:v>32670</c:v>
                </c:pt>
                <c:pt idx="279">
                  <c:v>34870</c:v>
                </c:pt>
                <c:pt idx="280">
                  <c:v>35860</c:v>
                </c:pt>
                <c:pt idx="281">
                  <c:v>38390</c:v>
                </c:pt>
                <c:pt idx="282">
                  <c:v>40040</c:v>
                </c:pt>
                <c:pt idx="283">
                  <c:v>43010</c:v>
                </c:pt>
                <c:pt idx="284">
                  <c:v>45430</c:v>
                </c:pt>
                <c:pt idx="285">
                  <c:v>47300</c:v>
                </c:pt>
                <c:pt idx="286">
                  <c:v>48510</c:v>
                </c:pt>
                <c:pt idx="287">
                  <c:v>51040</c:v>
                </c:pt>
                <c:pt idx="288">
                  <c:v>52800</c:v>
                </c:pt>
                <c:pt idx="289">
                  <c:v>23980</c:v>
                </c:pt>
                <c:pt idx="290">
                  <c:v>25630</c:v>
                </c:pt>
                <c:pt idx="291">
                  <c:v>27170</c:v>
                </c:pt>
                <c:pt idx="292">
                  <c:v>27940</c:v>
                </c:pt>
                <c:pt idx="293">
                  <c:v>29590.000000000004</c:v>
                </c:pt>
                <c:pt idx="294">
                  <c:v>30690.000000000004</c:v>
                </c:pt>
                <c:pt idx="295">
                  <c:v>32670</c:v>
                </c:pt>
                <c:pt idx="296">
                  <c:v>34320</c:v>
                </c:pt>
                <c:pt idx="297">
                  <c:v>35530</c:v>
                </c:pt>
                <c:pt idx="298">
                  <c:v>36410</c:v>
                </c:pt>
                <c:pt idx="299">
                  <c:v>38060</c:v>
                </c:pt>
                <c:pt idx="300">
                  <c:v>39270</c:v>
                </c:pt>
                <c:pt idx="301">
                  <c:v>30140.000000000004</c:v>
                </c:pt>
                <c:pt idx="302">
                  <c:v>32780</c:v>
                </c:pt>
                <c:pt idx="303">
                  <c:v>35200</c:v>
                </c:pt>
                <c:pt idx="304">
                  <c:v>36300</c:v>
                </c:pt>
                <c:pt idx="305">
                  <c:v>38940</c:v>
                </c:pt>
                <c:pt idx="306">
                  <c:v>40700</c:v>
                </c:pt>
                <c:pt idx="307">
                  <c:v>43780</c:v>
                </c:pt>
                <c:pt idx="308">
                  <c:v>46420</c:v>
                </c:pt>
                <c:pt idx="309">
                  <c:v>48400</c:v>
                </c:pt>
                <c:pt idx="310">
                  <c:v>49610</c:v>
                </c:pt>
                <c:pt idx="311">
                  <c:v>52360</c:v>
                </c:pt>
                <c:pt idx="312">
                  <c:v>54120</c:v>
                </c:pt>
                <c:pt idx="313">
                  <c:v>32009.999999999996</c:v>
                </c:pt>
                <c:pt idx="314">
                  <c:v>34760</c:v>
                </c:pt>
                <c:pt idx="315">
                  <c:v>37070</c:v>
                </c:pt>
                <c:pt idx="316">
                  <c:v>38170</c:v>
                </c:pt>
                <c:pt idx="317">
                  <c:v>40920</c:v>
                </c:pt>
                <c:pt idx="318">
                  <c:v>42680</c:v>
                </c:pt>
                <c:pt idx="319">
                  <c:v>45760</c:v>
                </c:pt>
                <c:pt idx="320">
                  <c:v>48290</c:v>
                </c:pt>
                <c:pt idx="321">
                  <c:v>50380</c:v>
                </c:pt>
                <c:pt idx="322">
                  <c:v>51590</c:v>
                </c:pt>
                <c:pt idx="323">
                  <c:v>54230</c:v>
                </c:pt>
                <c:pt idx="324">
                  <c:v>56100</c:v>
                </c:pt>
              </c:numCache>
            </c:numRef>
          </c:xVal>
          <c:yVal>
            <c:numRef>
              <c:f>Диаграммы!$AJ$4:$AJ$328</c:f>
              <c:numCache>
                <c:formatCode>#,##0</c:formatCode>
                <c:ptCount val="325"/>
                <c:pt idx="0">
                  <c:v>3275</c:v>
                </c:pt>
                <c:pt idx="1">
                  <c:v>3555</c:v>
                </c:pt>
                <c:pt idx="2">
                  <c:v>3880</c:v>
                </c:pt>
                <c:pt idx="3">
                  <c:v>4155</c:v>
                </c:pt>
                <c:pt idx="4">
                  <c:v>4350</c:v>
                </c:pt>
                <c:pt idx="5">
                  <c:v>4360</c:v>
                </c:pt>
                <c:pt idx="6">
                  <c:v>4535</c:v>
                </c:pt>
                <c:pt idx="7">
                  <c:v>4720</c:v>
                </c:pt>
                <c:pt idx="8">
                  <c:v>4765</c:v>
                </c:pt>
                <c:pt idx="9">
                  <c:v>4775</c:v>
                </c:pt>
                <c:pt idx="10">
                  <c:v>4815</c:v>
                </c:pt>
                <c:pt idx="11">
                  <c:v>4885</c:v>
                </c:pt>
                <c:pt idx="12">
                  <c:v>5095</c:v>
                </c:pt>
                <c:pt idx="13">
                  <c:v>5110</c:v>
                </c:pt>
                <c:pt idx="14">
                  <c:v>5140</c:v>
                </c:pt>
                <c:pt idx="15">
                  <c:v>5185</c:v>
                </c:pt>
                <c:pt idx="16">
                  <c:v>5230</c:v>
                </c:pt>
                <c:pt idx="17">
                  <c:v>5235</c:v>
                </c:pt>
                <c:pt idx="18">
                  <c:v>5270</c:v>
                </c:pt>
                <c:pt idx="19">
                  <c:v>5335</c:v>
                </c:pt>
                <c:pt idx="20">
                  <c:v>5380</c:v>
                </c:pt>
                <c:pt idx="21">
                  <c:v>5485</c:v>
                </c:pt>
                <c:pt idx="22">
                  <c:v>5485</c:v>
                </c:pt>
                <c:pt idx="23">
                  <c:v>5545</c:v>
                </c:pt>
                <c:pt idx="24">
                  <c:v>5630</c:v>
                </c:pt>
                <c:pt idx="25">
                  <c:v>5675</c:v>
                </c:pt>
                <c:pt idx="26">
                  <c:v>5680</c:v>
                </c:pt>
                <c:pt idx="27">
                  <c:v>5685</c:v>
                </c:pt>
                <c:pt idx="28">
                  <c:v>5690</c:v>
                </c:pt>
                <c:pt idx="29">
                  <c:v>5735</c:v>
                </c:pt>
                <c:pt idx="30">
                  <c:v>5755</c:v>
                </c:pt>
                <c:pt idx="31">
                  <c:v>5820</c:v>
                </c:pt>
                <c:pt idx="32">
                  <c:v>5825</c:v>
                </c:pt>
                <c:pt idx="33">
                  <c:v>5970</c:v>
                </c:pt>
                <c:pt idx="34">
                  <c:v>5975</c:v>
                </c:pt>
                <c:pt idx="35">
                  <c:v>6005</c:v>
                </c:pt>
                <c:pt idx="36">
                  <c:v>6010</c:v>
                </c:pt>
                <c:pt idx="37">
                  <c:v>6100</c:v>
                </c:pt>
                <c:pt idx="38">
                  <c:v>6155</c:v>
                </c:pt>
                <c:pt idx="39">
                  <c:v>6180</c:v>
                </c:pt>
                <c:pt idx="40">
                  <c:v>6180</c:v>
                </c:pt>
                <c:pt idx="41">
                  <c:v>6205</c:v>
                </c:pt>
                <c:pt idx="42">
                  <c:v>6265</c:v>
                </c:pt>
                <c:pt idx="43">
                  <c:v>6285</c:v>
                </c:pt>
                <c:pt idx="44">
                  <c:v>6345</c:v>
                </c:pt>
                <c:pt idx="45">
                  <c:v>6450</c:v>
                </c:pt>
                <c:pt idx="46">
                  <c:v>6455</c:v>
                </c:pt>
                <c:pt idx="47">
                  <c:v>6455</c:v>
                </c:pt>
                <c:pt idx="48">
                  <c:v>6490</c:v>
                </c:pt>
                <c:pt idx="49">
                  <c:v>6655</c:v>
                </c:pt>
                <c:pt idx="50">
                  <c:v>6695</c:v>
                </c:pt>
                <c:pt idx="51">
                  <c:v>6790</c:v>
                </c:pt>
                <c:pt idx="52">
                  <c:v>6880</c:v>
                </c:pt>
                <c:pt idx="53">
                  <c:v>6920</c:v>
                </c:pt>
                <c:pt idx="54">
                  <c:v>6930</c:v>
                </c:pt>
                <c:pt idx="55">
                  <c:v>7065</c:v>
                </c:pt>
                <c:pt idx="56">
                  <c:v>7335</c:v>
                </c:pt>
                <c:pt idx="57">
                  <c:v>7360</c:v>
                </c:pt>
                <c:pt idx="58">
                  <c:v>7360</c:v>
                </c:pt>
                <c:pt idx="59">
                  <c:v>7615</c:v>
                </c:pt>
                <c:pt idx="60">
                  <c:v>7635</c:v>
                </c:pt>
                <c:pt idx="61">
                  <c:v>7745</c:v>
                </c:pt>
                <c:pt idx="62">
                  <c:v>7750</c:v>
                </c:pt>
                <c:pt idx="63">
                  <c:v>7835</c:v>
                </c:pt>
                <c:pt idx="64">
                  <c:v>8025</c:v>
                </c:pt>
                <c:pt idx="65">
                  <c:v>8110</c:v>
                </c:pt>
                <c:pt idx="66">
                  <c:v>8260</c:v>
                </c:pt>
                <c:pt idx="67">
                  <c:v>8295</c:v>
                </c:pt>
                <c:pt idx="68">
                  <c:v>8340</c:v>
                </c:pt>
                <c:pt idx="69">
                  <c:v>8355</c:v>
                </c:pt>
                <c:pt idx="70">
                  <c:v>8520</c:v>
                </c:pt>
                <c:pt idx="71">
                  <c:v>8615</c:v>
                </c:pt>
                <c:pt idx="72">
                  <c:v>8895</c:v>
                </c:pt>
                <c:pt idx="73">
                  <c:v>8920</c:v>
                </c:pt>
                <c:pt idx="74">
                  <c:v>9065</c:v>
                </c:pt>
                <c:pt idx="75">
                  <c:v>9105</c:v>
                </c:pt>
                <c:pt idx="76">
                  <c:v>9160</c:v>
                </c:pt>
                <c:pt idx="77">
                  <c:v>9345</c:v>
                </c:pt>
                <c:pt idx="78">
                  <c:v>9375</c:v>
                </c:pt>
                <c:pt idx="79">
                  <c:v>9680</c:v>
                </c:pt>
                <c:pt idx="80">
                  <c:v>9735</c:v>
                </c:pt>
                <c:pt idx="81">
                  <c:v>9800</c:v>
                </c:pt>
                <c:pt idx="82">
                  <c:v>9800</c:v>
                </c:pt>
                <c:pt idx="83">
                  <c:v>9940</c:v>
                </c:pt>
                <c:pt idx="84">
                  <c:v>10015</c:v>
                </c:pt>
                <c:pt idx="85">
                  <c:v>10220</c:v>
                </c:pt>
                <c:pt idx="86">
                  <c:v>10300</c:v>
                </c:pt>
                <c:pt idx="87">
                  <c:v>10355</c:v>
                </c:pt>
                <c:pt idx="88">
                  <c:v>10405</c:v>
                </c:pt>
                <c:pt idx="89">
                  <c:v>10500</c:v>
                </c:pt>
                <c:pt idx="90">
                  <c:v>10665</c:v>
                </c:pt>
                <c:pt idx="91">
                  <c:v>10680</c:v>
                </c:pt>
                <c:pt idx="92">
                  <c:v>10775</c:v>
                </c:pt>
                <c:pt idx="93">
                  <c:v>10875</c:v>
                </c:pt>
                <c:pt idx="94">
                  <c:v>10925</c:v>
                </c:pt>
                <c:pt idx="95">
                  <c:v>10960</c:v>
                </c:pt>
                <c:pt idx="96">
                  <c:v>11185</c:v>
                </c:pt>
                <c:pt idx="97">
                  <c:v>11275</c:v>
                </c:pt>
                <c:pt idx="98">
                  <c:v>11390</c:v>
                </c:pt>
                <c:pt idx="99">
                  <c:v>11420</c:v>
                </c:pt>
                <c:pt idx="100">
                  <c:v>11550</c:v>
                </c:pt>
                <c:pt idx="101">
                  <c:v>11685</c:v>
                </c:pt>
                <c:pt idx="102">
                  <c:v>11830</c:v>
                </c:pt>
                <c:pt idx="103">
                  <c:v>11965</c:v>
                </c:pt>
                <c:pt idx="104">
                  <c:v>12060</c:v>
                </c:pt>
                <c:pt idx="105">
                  <c:v>12105</c:v>
                </c:pt>
                <c:pt idx="106">
                  <c:v>12320</c:v>
                </c:pt>
                <c:pt idx="107">
                  <c:v>12660</c:v>
                </c:pt>
                <c:pt idx="108">
                  <c:v>12920</c:v>
                </c:pt>
                <c:pt idx="109">
                  <c:v>13650</c:v>
                </c:pt>
                <c:pt idx="110">
                  <c:v>19150</c:v>
                </c:pt>
                <c:pt idx="111">
                  <c:v>20865</c:v>
                </c:pt>
                <c:pt idx="112">
                  <c:v>22000</c:v>
                </c:pt>
                <c:pt idx="113">
                  <c:v>29330</c:v>
                </c:pt>
                <c:pt idx="114">
                  <c:v>31775</c:v>
                </c:pt>
                <c:pt idx="115">
                  <c:v>34625</c:v>
                </c:pt>
                <c:pt idx="116">
                  <c:v>37330</c:v>
                </c:pt>
                <c:pt idx="117">
                  <c:v>39250</c:v>
                </c:pt>
                <c:pt idx="118">
                  <c:v>41140</c:v>
                </c:pt>
                <c:pt idx="119">
                  <c:v>43355</c:v>
                </c:pt>
                <c:pt idx="120">
                  <c:v>45530</c:v>
                </c:pt>
                <c:pt idx="121" formatCode="General">
                  <c:v>6175</c:v>
                </c:pt>
                <c:pt idx="122" formatCode="General">
                  <c:v>8250</c:v>
                </c:pt>
                <c:pt idx="123" formatCode="General">
                  <c:v>8875</c:v>
                </c:pt>
                <c:pt idx="124" formatCode="General">
                  <c:v>9280</c:v>
                </c:pt>
                <c:pt idx="125" formatCode="General">
                  <c:v>11845</c:v>
                </c:pt>
                <c:pt idx="126" formatCode="General">
                  <c:v>12695</c:v>
                </c:pt>
                <c:pt idx="127" formatCode="General">
                  <c:v>13755</c:v>
                </c:pt>
                <c:pt idx="128" formatCode="General">
                  <c:v>14745</c:v>
                </c:pt>
                <c:pt idx="129" formatCode="General">
                  <c:v>15450</c:v>
                </c:pt>
                <c:pt idx="130" formatCode="General">
                  <c:v>16055</c:v>
                </c:pt>
                <c:pt idx="131" formatCode="General">
                  <c:v>17090</c:v>
                </c:pt>
                <c:pt idx="132" formatCode="General">
                  <c:v>17730</c:v>
                </c:pt>
                <c:pt idx="133" formatCode="General">
                  <c:v>4810</c:v>
                </c:pt>
                <c:pt idx="134" formatCode="General">
                  <c:v>6085</c:v>
                </c:pt>
                <c:pt idx="135" formatCode="General">
                  <c:v>6445</c:v>
                </c:pt>
                <c:pt idx="136" formatCode="General">
                  <c:v>6705</c:v>
                </c:pt>
                <c:pt idx="137" formatCode="General">
                  <c:v>8260</c:v>
                </c:pt>
                <c:pt idx="138" formatCode="General">
                  <c:v>8810</c:v>
                </c:pt>
                <c:pt idx="139" formatCode="General">
                  <c:v>9455</c:v>
                </c:pt>
                <c:pt idx="140" formatCode="General">
                  <c:v>10095</c:v>
                </c:pt>
                <c:pt idx="141" formatCode="General">
                  <c:v>10575</c:v>
                </c:pt>
                <c:pt idx="142" formatCode="General">
                  <c:v>10980</c:v>
                </c:pt>
                <c:pt idx="143" formatCode="General">
                  <c:v>11625</c:v>
                </c:pt>
                <c:pt idx="144" formatCode="General">
                  <c:v>12060</c:v>
                </c:pt>
                <c:pt idx="145">
                  <c:v>5580</c:v>
                </c:pt>
                <c:pt idx="146">
                  <c:v>7885</c:v>
                </c:pt>
                <c:pt idx="147">
                  <c:v>8525</c:v>
                </c:pt>
                <c:pt idx="148">
                  <c:v>8945</c:v>
                </c:pt>
                <c:pt idx="149">
                  <c:v>11690</c:v>
                </c:pt>
                <c:pt idx="150">
                  <c:v>12565</c:v>
                </c:pt>
                <c:pt idx="151">
                  <c:v>13650</c:v>
                </c:pt>
                <c:pt idx="152">
                  <c:v>14665</c:v>
                </c:pt>
                <c:pt idx="153">
                  <c:v>15390</c:v>
                </c:pt>
                <c:pt idx="154">
                  <c:v>16005</c:v>
                </c:pt>
                <c:pt idx="155">
                  <c:v>17070</c:v>
                </c:pt>
                <c:pt idx="156">
                  <c:v>17725</c:v>
                </c:pt>
                <c:pt idx="157">
                  <c:v>3520</c:v>
                </c:pt>
                <c:pt idx="158">
                  <c:v>4830</c:v>
                </c:pt>
                <c:pt idx="159">
                  <c:v>5245</c:v>
                </c:pt>
                <c:pt idx="160">
                  <c:v>5500</c:v>
                </c:pt>
                <c:pt idx="161">
                  <c:v>7080</c:v>
                </c:pt>
                <c:pt idx="162">
                  <c:v>7630</c:v>
                </c:pt>
                <c:pt idx="163">
                  <c:v>8305</c:v>
                </c:pt>
                <c:pt idx="164">
                  <c:v>8935</c:v>
                </c:pt>
                <c:pt idx="165">
                  <c:v>9385</c:v>
                </c:pt>
                <c:pt idx="166">
                  <c:v>9815</c:v>
                </c:pt>
                <c:pt idx="167">
                  <c:v>10370</c:v>
                </c:pt>
                <c:pt idx="168">
                  <c:v>10885</c:v>
                </c:pt>
                <c:pt idx="169">
                  <c:v>5595</c:v>
                </c:pt>
                <c:pt idx="170">
                  <c:v>7895</c:v>
                </c:pt>
                <c:pt idx="171">
                  <c:v>8535</c:v>
                </c:pt>
                <c:pt idx="172">
                  <c:v>8955</c:v>
                </c:pt>
                <c:pt idx="173">
                  <c:v>11700</c:v>
                </c:pt>
                <c:pt idx="174">
                  <c:v>12575</c:v>
                </c:pt>
                <c:pt idx="175">
                  <c:v>13660</c:v>
                </c:pt>
                <c:pt idx="176">
                  <c:v>14675</c:v>
                </c:pt>
                <c:pt idx="177">
                  <c:v>15400</c:v>
                </c:pt>
                <c:pt idx="178">
                  <c:v>16015</c:v>
                </c:pt>
                <c:pt idx="179">
                  <c:v>17080</c:v>
                </c:pt>
                <c:pt idx="180">
                  <c:v>17735</c:v>
                </c:pt>
                <c:pt idx="181">
                  <c:v>3665</c:v>
                </c:pt>
                <c:pt idx="182">
                  <c:v>5095</c:v>
                </c:pt>
                <c:pt idx="183">
                  <c:v>5540</c:v>
                </c:pt>
                <c:pt idx="184">
                  <c:v>5815</c:v>
                </c:pt>
                <c:pt idx="185">
                  <c:v>7530</c:v>
                </c:pt>
                <c:pt idx="186">
                  <c:v>8120</c:v>
                </c:pt>
                <c:pt idx="187">
                  <c:v>8845</c:v>
                </c:pt>
                <c:pt idx="188">
                  <c:v>9515</c:v>
                </c:pt>
                <c:pt idx="189">
                  <c:v>10005</c:v>
                </c:pt>
                <c:pt idx="190">
                  <c:v>10465</c:v>
                </c:pt>
                <c:pt idx="191">
                  <c:v>11055</c:v>
                </c:pt>
                <c:pt idx="192">
                  <c:v>11615</c:v>
                </c:pt>
                <c:pt idx="193">
                  <c:v>5830</c:v>
                </c:pt>
                <c:pt idx="194">
                  <c:v>8290</c:v>
                </c:pt>
                <c:pt idx="195">
                  <c:v>8965</c:v>
                </c:pt>
                <c:pt idx="196">
                  <c:v>9410</c:v>
                </c:pt>
                <c:pt idx="197">
                  <c:v>12330</c:v>
                </c:pt>
                <c:pt idx="198">
                  <c:v>13255</c:v>
                </c:pt>
                <c:pt idx="199">
                  <c:v>14405</c:v>
                </c:pt>
                <c:pt idx="200">
                  <c:v>15475</c:v>
                </c:pt>
                <c:pt idx="201">
                  <c:v>16245</c:v>
                </c:pt>
                <c:pt idx="202">
                  <c:v>16895</c:v>
                </c:pt>
                <c:pt idx="203">
                  <c:v>18020</c:v>
                </c:pt>
                <c:pt idx="204">
                  <c:v>18715</c:v>
                </c:pt>
                <c:pt idx="205">
                  <c:v>5845</c:v>
                </c:pt>
                <c:pt idx="206">
                  <c:v>8300</c:v>
                </c:pt>
                <c:pt idx="207">
                  <c:v>8975</c:v>
                </c:pt>
                <c:pt idx="208">
                  <c:v>9420</c:v>
                </c:pt>
                <c:pt idx="209">
                  <c:v>12340</c:v>
                </c:pt>
                <c:pt idx="210">
                  <c:v>13265</c:v>
                </c:pt>
                <c:pt idx="211">
                  <c:v>14410</c:v>
                </c:pt>
                <c:pt idx="212">
                  <c:v>15485</c:v>
                </c:pt>
                <c:pt idx="213">
                  <c:v>16255</c:v>
                </c:pt>
                <c:pt idx="214">
                  <c:v>16905</c:v>
                </c:pt>
                <c:pt idx="215">
                  <c:v>18030</c:v>
                </c:pt>
                <c:pt idx="216">
                  <c:v>18725</c:v>
                </c:pt>
                <c:pt idx="217">
                  <c:v>6145</c:v>
                </c:pt>
                <c:pt idx="218">
                  <c:v>8525</c:v>
                </c:pt>
                <c:pt idx="219">
                  <c:v>9200</c:v>
                </c:pt>
                <c:pt idx="220">
                  <c:v>9645</c:v>
                </c:pt>
                <c:pt idx="221">
                  <c:v>12515</c:v>
                </c:pt>
                <c:pt idx="222">
                  <c:v>13440</c:v>
                </c:pt>
                <c:pt idx="223">
                  <c:v>14585</c:v>
                </c:pt>
                <c:pt idx="224">
                  <c:v>15660</c:v>
                </c:pt>
                <c:pt idx="225">
                  <c:v>16425</c:v>
                </c:pt>
                <c:pt idx="226">
                  <c:v>17075</c:v>
                </c:pt>
                <c:pt idx="227">
                  <c:v>18200</c:v>
                </c:pt>
                <c:pt idx="228">
                  <c:v>18895</c:v>
                </c:pt>
                <c:pt idx="229">
                  <c:v>4105</c:v>
                </c:pt>
                <c:pt idx="230">
                  <c:v>5430</c:v>
                </c:pt>
                <c:pt idx="231">
                  <c:v>5875</c:v>
                </c:pt>
                <c:pt idx="232">
                  <c:v>6150</c:v>
                </c:pt>
                <c:pt idx="233">
                  <c:v>7790</c:v>
                </c:pt>
                <c:pt idx="234">
                  <c:v>8380</c:v>
                </c:pt>
                <c:pt idx="235">
                  <c:v>9105</c:v>
                </c:pt>
                <c:pt idx="236">
                  <c:v>9775</c:v>
                </c:pt>
                <c:pt idx="237">
                  <c:v>10260</c:v>
                </c:pt>
                <c:pt idx="238">
                  <c:v>10720</c:v>
                </c:pt>
                <c:pt idx="239">
                  <c:v>11315</c:v>
                </c:pt>
                <c:pt idx="240">
                  <c:v>11870</c:v>
                </c:pt>
                <c:pt idx="241">
                  <c:v>6200</c:v>
                </c:pt>
                <c:pt idx="242">
                  <c:v>8565</c:v>
                </c:pt>
                <c:pt idx="243">
                  <c:v>9245</c:v>
                </c:pt>
                <c:pt idx="244">
                  <c:v>9690</c:v>
                </c:pt>
                <c:pt idx="245">
                  <c:v>12550</c:v>
                </c:pt>
                <c:pt idx="246">
                  <c:v>13470</c:v>
                </c:pt>
                <c:pt idx="247">
                  <c:v>14620</c:v>
                </c:pt>
                <c:pt idx="248">
                  <c:v>15690</c:v>
                </c:pt>
                <c:pt idx="249">
                  <c:v>16460</c:v>
                </c:pt>
                <c:pt idx="250">
                  <c:v>17110</c:v>
                </c:pt>
                <c:pt idx="251">
                  <c:v>18235</c:v>
                </c:pt>
                <c:pt idx="252">
                  <c:v>18930</c:v>
                </c:pt>
                <c:pt idx="253">
                  <c:v>6540</c:v>
                </c:pt>
                <c:pt idx="254">
                  <c:v>8825</c:v>
                </c:pt>
                <c:pt idx="255">
                  <c:v>9500</c:v>
                </c:pt>
                <c:pt idx="256">
                  <c:v>9945</c:v>
                </c:pt>
                <c:pt idx="257">
                  <c:v>12745</c:v>
                </c:pt>
                <c:pt idx="258">
                  <c:v>13670</c:v>
                </c:pt>
                <c:pt idx="259">
                  <c:v>14815</c:v>
                </c:pt>
                <c:pt idx="260">
                  <c:v>15890</c:v>
                </c:pt>
                <c:pt idx="261">
                  <c:v>16655</c:v>
                </c:pt>
                <c:pt idx="262">
                  <c:v>17305</c:v>
                </c:pt>
                <c:pt idx="263">
                  <c:v>18425</c:v>
                </c:pt>
                <c:pt idx="264">
                  <c:v>19120</c:v>
                </c:pt>
                <c:pt idx="265">
                  <c:v>4510</c:v>
                </c:pt>
                <c:pt idx="266">
                  <c:v>5735</c:v>
                </c:pt>
                <c:pt idx="267">
                  <c:v>6180</c:v>
                </c:pt>
                <c:pt idx="268">
                  <c:v>6455</c:v>
                </c:pt>
                <c:pt idx="269">
                  <c:v>8025</c:v>
                </c:pt>
                <c:pt idx="270">
                  <c:v>8615</c:v>
                </c:pt>
                <c:pt idx="271">
                  <c:v>9345</c:v>
                </c:pt>
                <c:pt idx="272">
                  <c:v>10015</c:v>
                </c:pt>
                <c:pt idx="273">
                  <c:v>10500</c:v>
                </c:pt>
                <c:pt idx="274">
                  <c:v>10960</c:v>
                </c:pt>
                <c:pt idx="275">
                  <c:v>11550</c:v>
                </c:pt>
                <c:pt idx="276">
                  <c:v>12105</c:v>
                </c:pt>
                <c:pt idx="277">
                  <c:v>6540</c:v>
                </c:pt>
                <c:pt idx="278">
                  <c:v>8825</c:v>
                </c:pt>
                <c:pt idx="279">
                  <c:v>9500</c:v>
                </c:pt>
                <c:pt idx="280">
                  <c:v>9945</c:v>
                </c:pt>
                <c:pt idx="281">
                  <c:v>12750</c:v>
                </c:pt>
                <c:pt idx="282">
                  <c:v>13670</c:v>
                </c:pt>
                <c:pt idx="283">
                  <c:v>14820</c:v>
                </c:pt>
                <c:pt idx="284">
                  <c:v>15890</c:v>
                </c:pt>
                <c:pt idx="285">
                  <c:v>16655</c:v>
                </c:pt>
                <c:pt idx="286">
                  <c:v>17305</c:v>
                </c:pt>
                <c:pt idx="287">
                  <c:v>18430</c:v>
                </c:pt>
                <c:pt idx="288">
                  <c:v>19120</c:v>
                </c:pt>
                <c:pt idx="289">
                  <c:v>4220</c:v>
                </c:pt>
                <c:pt idx="290">
                  <c:v>5695</c:v>
                </c:pt>
                <c:pt idx="291">
                  <c:v>6175</c:v>
                </c:pt>
                <c:pt idx="292">
                  <c:v>6475</c:v>
                </c:pt>
                <c:pt idx="293">
                  <c:v>8275</c:v>
                </c:pt>
                <c:pt idx="294">
                  <c:v>8910</c:v>
                </c:pt>
                <c:pt idx="295">
                  <c:v>9695</c:v>
                </c:pt>
                <c:pt idx="296">
                  <c:v>10420</c:v>
                </c:pt>
                <c:pt idx="297">
                  <c:v>10940</c:v>
                </c:pt>
                <c:pt idx="298">
                  <c:v>11440</c:v>
                </c:pt>
                <c:pt idx="299">
                  <c:v>12075</c:v>
                </c:pt>
                <c:pt idx="300">
                  <c:v>12675</c:v>
                </c:pt>
                <c:pt idx="301">
                  <c:v>6410</c:v>
                </c:pt>
                <c:pt idx="302">
                  <c:v>8970</c:v>
                </c:pt>
                <c:pt idx="303">
                  <c:v>9685</c:v>
                </c:pt>
                <c:pt idx="304">
                  <c:v>10155</c:v>
                </c:pt>
                <c:pt idx="305">
                  <c:v>13225</c:v>
                </c:pt>
                <c:pt idx="306">
                  <c:v>14210</c:v>
                </c:pt>
                <c:pt idx="307">
                  <c:v>15425</c:v>
                </c:pt>
                <c:pt idx="308">
                  <c:v>16565</c:v>
                </c:pt>
                <c:pt idx="309">
                  <c:v>17380</c:v>
                </c:pt>
                <c:pt idx="310">
                  <c:v>18070</c:v>
                </c:pt>
                <c:pt idx="311">
                  <c:v>19260</c:v>
                </c:pt>
                <c:pt idx="312">
                  <c:v>20000</c:v>
                </c:pt>
                <c:pt idx="313">
                  <c:v>6755</c:v>
                </c:pt>
                <c:pt idx="314">
                  <c:v>9230</c:v>
                </c:pt>
                <c:pt idx="315">
                  <c:v>9945</c:v>
                </c:pt>
                <c:pt idx="316">
                  <c:v>10415</c:v>
                </c:pt>
                <c:pt idx="317">
                  <c:v>13430</c:v>
                </c:pt>
                <c:pt idx="318">
                  <c:v>14410</c:v>
                </c:pt>
                <c:pt idx="319">
                  <c:v>15625</c:v>
                </c:pt>
                <c:pt idx="320">
                  <c:v>16765</c:v>
                </c:pt>
                <c:pt idx="321">
                  <c:v>17580</c:v>
                </c:pt>
                <c:pt idx="322">
                  <c:v>18270</c:v>
                </c:pt>
                <c:pt idx="323">
                  <c:v>19460</c:v>
                </c:pt>
                <c:pt idx="324">
                  <c:v>20195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2B4-4F03-A1D8-01802FC49A1B}"/>
            </c:ext>
          </c:extLst>
        </c:ser>
        <c:ser>
          <c:idx val="2"/>
          <c:order val="2"/>
          <c:tx>
            <c:v>РШС1 W&gt;=15309см3/м; Стоим&lt;37211руб/м2 с трубами и С-профилями в т.ч.</c:v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rgbClr val="00B0F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КАТАЛОГ!$C$6:$C$10409</c:f>
              <c:numCache>
                <c:formatCode>#,##0</c:formatCode>
                <c:ptCount val="494"/>
                <c:pt idx="0">
                  <c:v>33225.102568483977</c:v>
                </c:pt>
                <c:pt idx="1">
                  <c:v>35366.125208040023</c:v>
                </c:pt>
                <c:pt idx="2">
                  <c:v>33537.398772459994</c:v>
                </c:pt>
                <c:pt idx="3">
                  <c:v>35315.5753434</c:v>
                </c:pt>
                <c:pt idx="4">
                  <c:v>31326.037789859969</c:v>
                </c:pt>
                <c:pt idx="5">
                  <c:v>33267.794488279971</c:v>
                </c:pt>
                <c:pt idx="6">
                  <c:v>35203.492663460012</c:v>
                </c:pt>
                <c:pt idx="7">
                  <c:v>37133.132315399991</c:v>
                </c:pt>
                <c:pt idx="8">
                  <c:v>30589.927216199972</c:v>
                </c:pt>
                <c:pt idx="9">
                  <c:v>32689.205518859995</c:v>
                </c:pt>
                <c:pt idx="10">
                  <c:v>34782.425298279966</c:v>
                </c:pt>
                <c:pt idx="11">
                  <c:v>36869.586554459958</c:v>
                </c:pt>
                <c:pt idx="12">
                  <c:v>29544.831957299979</c:v>
                </c:pt>
                <c:pt idx="13">
                  <c:v>31801.631864199986</c:v>
                </c:pt>
                <c:pt idx="14">
                  <c:v>34052.373247859978</c:v>
                </c:pt>
                <c:pt idx="15">
                  <c:v>36297.056108279961</c:v>
                </c:pt>
                <c:pt idx="16">
                  <c:v>28190.752013160047</c:v>
                </c:pt>
                <c:pt idx="17">
                  <c:v>30605.073524299984</c:v>
                </c:pt>
                <c:pt idx="18">
                  <c:v>33013.33651219996</c:v>
                </c:pt>
                <c:pt idx="19">
                  <c:v>35415.540976860029</c:v>
                </c:pt>
                <c:pt idx="20">
                  <c:v>29099.530499159973</c:v>
                </c:pt>
                <c:pt idx="21">
                  <c:v>31665.315091300043</c:v>
                </c:pt>
                <c:pt idx="22">
                  <c:v>34225.041160200039</c:v>
                </c:pt>
                <c:pt idx="23">
                  <c:v>36778.708705859979</c:v>
                </c:pt>
                <c:pt idx="24">
                  <c:v>27285.002788779977</c:v>
                </c:pt>
                <c:pt idx="25">
                  <c:v>30008.308985159951</c:v>
                </c:pt>
                <c:pt idx="26">
                  <c:v>32725.556658299934</c:v>
                </c:pt>
                <c:pt idx="27">
                  <c:v>35436.745808200067</c:v>
                </c:pt>
                <c:pt idx="28">
                  <c:v>28042.318193779967</c:v>
                </c:pt>
                <c:pt idx="29">
                  <c:v>30917.087471159957</c:v>
                </c:pt>
                <c:pt idx="30">
                  <c:v>33785.798225299943</c:v>
                </c:pt>
                <c:pt idx="31">
                  <c:v>36648.450456200051</c:v>
                </c:pt>
                <c:pt idx="32">
                  <c:v>25767.342717160031</c:v>
                </c:pt>
                <c:pt idx="33">
                  <c:v>28799.633598780045</c:v>
                </c:pt>
                <c:pt idx="34">
                  <c:v>31825.865957159989</c:v>
                </c:pt>
                <c:pt idx="35">
                  <c:v>34846.039792300027</c:v>
                </c:pt>
                <c:pt idx="36">
                  <c:v>26373.195041160001</c:v>
                </c:pt>
                <c:pt idx="37">
                  <c:v>29556.949003779988</c:v>
                </c:pt>
                <c:pt idx="38">
                  <c:v>32734.644443160036</c:v>
                </c:pt>
                <c:pt idx="39">
                  <c:v>35906.281359299981</c:v>
                </c:pt>
                <c:pt idx="40">
                  <c:v>26979.047365160095</c:v>
                </c:pt>
                <c:pt idx="41">
                  <c:v>30314.264408780011</c:v>
                </c:pt>
                <c:pt idx="42">
                  <c:v>33643.422929159999</c:v>
                </c:pt>
                <c:pt idx="43">
                  <c:v>36966.522926299971</c:v>
                </c:pt>
                <c:pt idx="44">
                  <c:v>27584.899689160025</c:v>
                </c:pt>
                <c:pt idx="45">
                  <c:v>31071.579813779954</c:v>
                </c:pt>
                <c:pt idx="46">
                  <c:v>34552.201415160045</c:v>
                </c:pt>
                <c:pt idx="47">
                  <c:v>22769.699328200044</c:v>
                </c:pt>
                <c:pt idx="48">
                  <c:v>25195.128131946647</c:v>
                </c:pt>
                <c:pt idx="49">
                  <c:v>27616.517920200014</c:v>
                </c:pt>
                <c:pt idx="50">
                  <c:v>30033.868692959968</c:v>
                </c:pt>
                <c:pt idx="51">
                  <c:v>32447.180450226773</c:v>
                </c:pt>
                <c:pt idx="52">
                  <c:v>34856.453192000008</c:v>
                </c:pt>
                <c:pt idx="53">
                  <c:v>23173.600877533307</c:v>
                </c:pt>
                <c:pt idx="54">
                  <c:v>25700.005068613293</c:v>
                </c:pt>
                <c:pt idx="55">
                  <c:v>28222.370244199905</c:v>
                </c:pt>
                <c:pt idx="56">
                  <c:v>30740.696404293252</c:v>
                </c:pt>
                <c:pt idx="57">
                  <c:v>33254.983548893222</c:v>
                </c:pt>
                <c:pt idx="58">
                  <c:v>35765.231677999916</c:v>
                </c:pt>
                <c:pt idx="59">
                  <c:v>23577.502426866729</c:v>
                </c:pt>
                <c:pt idx="60">
                  <c:v>26204.882005280055</c:v>
                </c:pt>
                <c:pt idx="61">
                  <c:v>28828.222568199995</c:v>
                </c:pt>
                <c:pt idx="62">
                  <c:v>31447.524115626762</c:v>
                </c:pt>
                <c:pt idx="63">
                  <c:v>34062.786647559951</c:v>
                </c:pt>
                <c:pt idx="64">
                  <c:v>36674.01016399997</c:v>
                </c:pt>
                <c:pt idx="65">
                  <c:v>23981.403976199934</c:v>
                </c:pt>
                <c:pt idx="66">
                  <c:v>26709.758941946639</c:v>
                </c:pt>
                <c:pt idx="67">
                  <c:v>29434.074892199922</c:v>
                </c:pt>
                <c:pt idx="68">
                  <c:v>32154.351826959904</c:v>
                </c:pt>
                <c:pt idx="69">
                  <c:v>34870.589746226571</c:v>
                </c:pt>
                <c:pt idx="70">
                  <c:v>24385.305525533393</c:v>
                </c:pt>
                <c:pt idx="71">
                  <c:v>27214.635878613331</c:v>
                </c:pt>
                <c:pt idx="72">
                  <c:v>30039.927216199972</c:v>
                </c:pt>
                <c:pt idx="73">
                  <c:v>32861.179538293341</c:v>
                </c:pt>
                <c:pt idx="74">
                  <c:v>35678.392844893424</c:v>
                </c:pt>
                <c:pt idx="75">
                  <c:v>34938.824218123977</c:v>
                </c:pt>
                <c:pt idx="76">
                  <c:v>29770.059985973541</c:v>
                </c:pt>
                <c:pt idx="77">
                  <c:v>37079.846857680022</c:v>
                </c:pt>
                <c:pt idx="78">
                  <c:v>35211.740021039979</c:v>
                </c:pt>
                <c:pt idx="79">
                  <c:v>33466.885327920005</c:v>
                </c:pt>
                <c:pt idx="80">
                  <c:v>35251.120422099986</c:v>
                </c:pt>
                <c:pt idx="81">
                  <c:v>37029.296993039992</c:v>
                </c:pt>
                <c:pt idx="82">
                  <c:v>33039.759439499976</c:v>
                </c:pt>
                <c:pt idx="83">
                  <c:v>34981.516137919971</c:v>
                </c:pt>
                <c:pt idx="84">
                  <c:v>36917.214313100019</c:v>
                </c:pt>
                <c:pt idx="85">
                  <c:v>32303.648865839976</c:v>
                </c:pt>
                <c:pt idx="86">
                  <c:v>34402.927168500006</c:v>
                </c:pt>
                <c:pt idx="87">
                  <c:v>36496.146947919966</c:v>
                </c:pt>
                <c:pt idx="88">
                  <c:v>31258.553606939982</c:v>
                </c:pt>
                <c:pt idx="89">
                  <c:v>33515.353513839982</c:v>
                </c:pt>
                <c:pt idx="90">
                  <c:v>35766.094897499977</c:v>
                </c:pt>
                <c:pt idx="91">
                  <c:v>29904.473662800043</c:v>
                </c:pt>
                <c:pt idx="92">
                  <c:v>32318.795173939987</c:v>
                </c:pt>
                <c:pt idx="93">
                  <c:v>34727.058161839952</c:v>
                </c:pt>
                <c:pt idx="94">
                  <c:v>37129.262626500029</c:v>
                </c:pt>
                <c:pt idx="95">
                  <c:v>30813.252148799973</c:v>
                </c:pt>
                <c:pt idx="96">
                  <c:v>33379.036740940042</c:v>
                </c:pt>
                <c:pt idx="97">
                  <c:v>35938.762809840046</c:v>
                </c:pt>
                <c:pt idx="98">
                  <c:v>28998.724438419973</c:v>
                </c:pt>
                <c:pt idx="99">
                  <c:v>31722.030634799947</c:v>
                </c:pt>
                <c:pt idx="100">
                  <c:v>34439.278307939945</c:v>
                </c:pt>
                <c:pt idx="101">
                  <c:v>37150.467457840066</c:v>
                </c:pt>
                <c:pt idx="102">
                  <c:v>29756.039843419963</c:v>
                </c:pt>
                <c:pt idx="103">
                  <c:v>32630.809120799964</c:v>
                </c:pt>
                <c:pt idx="104">
                  <c:v>35499.519874939942</c:v>
                </c:pt>
                <c:pt idx="105">
                  <c:v>27481.064366800027</c:v>
                </c:pt>
                <c:pt idx="106">
                  <c:v>30513.355248420048</c:v>
                </c:pt>
                <c:pt idx="107">
                  <c:v>33539.587606799985</c:v>
                </c:pt>
                <c:pt idx="108">
                  <c:v>36559.761441940034</c:v>
                </c:pt>
                <c:pt idx="109">
                  <c:v>28086.916690800001</c:v>
                </c:pt>
                <c:pt idx="110">
                  <c:v>31270.670653419988</c:v>
                </c:pt>
                <c:pt idx="111">
                  <c:v>34448.366092800039</c:v>
                </c:pt>
                <c:pt idx="112">
                  <c:v>28692.769014800095</c:v>
                </c:pt>
                <c:pt idx="113">
                  <c:v>32027.986058420007</c:v>
                </c:pt>
                <c:pt idx="114">
                  <c:v>35357.144578800006</c:v>
                </c:pt>
                <c:pt idx="115">
                  <c:v>29298.621338800032</c:v>
                </c:pt>
                <c:pt idx="116">
                  <c:v>32785.30146341995</c:v>
                </c:pt>
                <c:pt idx="117">
                  <c:v>36265.923064800045</c:v>
                </c:pt>
                <c:pt idx="118">
                  <c:v>24483.42097784004</c:v>
                </c:pt>
                <c:pt idx="119">
                  <c:v>26908.849781586647</c:v>
                </c:pt>
                <c:pt idx="120">
                  <c:v>29330.239569840018</c:v>
                </c:pt>
                <c:pt idx="121">
                  <c:v>31747.590342599971</c:v>
                </c:pt>
                <c:pt idx="122">
                  <c:v>34160.902099866769</c:v>
                </c:pt>
                <c:pt idx="123">
                  <c:v>36570.174841640008</c:v>
                </c:pt>
                <c:pt idx="124">
                  <c:v>24887.32252717331</c:v>
                </c:pt>
                <c:pt idx="125">
                  <c:v>27413.726718253296</c:v>
                </c:pt>
                <c:pt idx="126">
                  <c:v>29936.091893839912</c:v>
                </c:pt>
                <c:pt idx="127">
                  <c:v>32454.418053933248</c:v>
                </c:pt>
                <c:pt idx="128">
                  <c:v>34968.705198533229</c:v>
                </c:pt>
                <c:pt idx="129">
                  <c:v>25291.224076506729</c:v>
                </c:pt>
                <c:pt idx="130">
                  <c:v>27918.603654920051</c:v>
                </c:pt>
                <c:pt idx="131">
                  <c:v>30541.944217839995</c:v>
                </c:pt>
                <c:pt idx="132">
                  <c:v>33161.245765266758</c:v>
                </c:pt>
                <c:pt idx="133">
                  <c:v>35776.508297199958</c:v>
                </c:pt>
                <c:pt idx="134">
                  <c:v>25695.125625839937</c:v>
                </c:pt>
                <c:pt idx="135">
                  <c:v>28423.480591586642</c:v>
                </c:pt>
                <c:pt idx="136">
                  <c:v>31147.796541839925</c:v>
                </c:pt>
                <c:pt idx="137">
                  <c:v>33868.0734765999</c:v>
                </c:pt>
                <c:pt idx="138">
                  <c:v>36584.311395866571</c:v>
                </c:pt>
                <c:pt idx="139">
                  <c:v>26099.027175173393</c:v>
                </c:pt>
                <c:pt idx="140">
                  <c:v>28928.357528253331</c:v>
                </c:pt>
                <c:pt idx="141">
                  <c:v>31753.648865839976</c:v>
                </c:pt>
                <c:pt idx="142">
                  <c:v>34574.901187933348</c:v>
                </c:pt>
                <c:pt idx="143">
                  <c:v>32706.983980090536</c:v>
                </c:pt>
                <c:pt idx="144">
                  <c:v>35911.759667281389</c:v>
                </c:pt>
                <c:pt idx="145">
                  <c:v>31990.920661620039</c:v>
                </c:pt>
                <c:pt idx="146">
                  <c:v>30991.742974834229</c:v>
                </c:pt>
                <c:pt idx="147">
                  <c:v>32362.18011511692</c:v>
                </c:pt>
                <c:pt idx="148">
                  <c:v>33900.903815733938</c:v>
                </c:pt>
                <c:pt idx="149">
                  <c:v>36479.551000685678</c:v>
                </c:pt>
                <c:pt idx="150">
                  <c:v>34552.940610365695</c:v>
                </c:pt>
                <c:pt idx="151">
                  <c:v>36519.53725406967</c:v>
                </c:pt>
                <c:pt idx="152">
                  <c:v>34033.119316373697</c:v>
                </c:pt>
                <c:pt idx="153">
                  <c:v>36188.741885165684</c:v>
                </c:pt>
                <c:pt idx="154">
                  <c:v>33142.5164000937</c:v>
                </c:pt>
                <c:pt idx="155">
                  <c:v>35487.164893973713</c:v>
                </c:pt>
                <c:pt idx="156">
                  <c:v>31881.13186152566</c:v>
                </c:pt>
                <c:pt idx="157">
                  <c:v>34414.806280493671</c:v>
                </c:pt>
                <c:pt idx="158">
                  <c:v>36941.210471573657</c:v>
                </c:pt>
                <c:pt idx="159">
                  <c:v>30248.96570066972</c:v>
                </c:pt>
                <c:pt idx="160">
                  <c:v>32971.666044725753</c:v>
                </c:pt>
                <c:pt idx="161">
                  <c:v>35687.096160893663</c:v>
                </c:pt>
                <c:pt idx="162">
                  <c:v>31157.74418666973</c:v>
                </c:pt>
                <c:pt idx="163">
                  <c:v>34062.20022792575</c:v>
                </c:pt>
                <c:pt idx="164">
                  <c:v>36959.38604129367</c:v>
                </c:pt>
                <c:pt idx="165">
                  <c:v>28973.040706325632</c:v>
                </c:pt>
                <c:pt idx="166">
                  <c:v>32066.522672669715</c:v>
                </c:pt>
                <c:pt idx="167">
                  <c:v>35152.734411125653</c:v>
                </c:pt>
                <c:pt idx="168">
                  <c:v>29700.063495125607</c:v>
                </c:pt>
                <c:pt idx="169">
                  <c:v>32975.301158669659</c:v>
                </c:pt>
                <c:pt idx="170">
                  <c:v>36243.268594325629</c:v>
                </c:pt>
                <c:pt idx="171">
                  <c:v>30427.086283925633</c:v>
                </c:pt>
                <c:pt idx="172">
                  <c:v>33884.079644669655</c:v>
                </c:pt>
                <c:pt idx="173">
                  <c:v>28044.042274469728</c:v>
                </c:pt>
                <c:pt idx="174">
                  <c:v>30465.028161173686</c:v>
                </c:pt>
                <c:pt idx="175">
                  <c:v>32881.167229285726</c:v>
                </c:pt>
                <c:pt idx="176">
                  <c:v>35292.4594788057</c:v>
                </c:pt>
                <c:pt idx="177">
                  <c:v>26102.891428373692</c:v>
                </c:pt>
                <c:pt idx="178">
                  <c:v>28649.894598469677</c:v>
                </c:pt>
                <c:pt idx="179">
                  <c:v>31192.050949973724</c:v>
                </c:pt>
                <c:pt idx="180">
                  <c:v>33729.360482885677</c:v>
                </c:pt>
                <c:pt idx="181">
                  <c:v>36261.823197205689</c:v>
                </c:pt>
                <c:pt idx="182">
                  <c:v>26587.57328757377</c:v>
                </c:pt>
                <c:pt idx="183">
                  <c:v>29255.746922469698</c:v>
                </c:pt>
                <c:pt idx="184">
                  <c:v>31919.073738773692</c:v>
                </c:pt>
                <c:pt idx="185">
                  <c:v>34577.553736485665</c:v>
                </c:pt>
                <c:pt idx="186">
                  <c:v>27072.25514677371</c:v>
                </c:pt>
                <c:pt idx="187">
                  <c:v>29861.59924646965</c:v>
                </c:pt>
                <c:pt idx="188">
                  <c:v>32646.096527573725</c:v>
                </c:pt>
                <c:pt idx="189">
                  <c:v>35425.746990085667</c:v>
                </c:pt>
                <c:pt idx="190">
                  <c:v>27556.937005973745</c:v>
                </c:pt>
                <c:pt idx="191">
                  <c:v>30467.451570469668</c:v>
                </c:pt>
                <c:pt idx="192">
                  <c:v>33373.119316373704</c:v>
                </c:pt>
                <c:pt idx="193">
                  <c:v>36273.940243685662</c:v>
                </c:pt>
                <c:pt idx="194">
                  <c:v>28041.618865173663</c:v>
                </c:pt>
                <c:pt idx="195">
                  <c:v>31073.303894469642</c:v>
                </c:pt>
                <c:pt idx="196">
                  <c:v>34100.142105173582</c:v>
                </c:pt>
                <c:pt idx="197">
                  <c:v>37122.133497285591</c:v>
                </c:pt>
                <c:pt idx="198">
                  <c:v>28526.30072437377</c:v>
                </c:pt>
                <c:pt idx="199">
                  <c:v>31679.156218469743</c:v>
                </c:pt>
                <c:pt idx="200">
                  <c:v>34827.164893973684</c:v>
                </c:pt>
                <c:pt idx="201">
                  <c:v>29010.982583573616</c:v>
                </c:pt>
                <c:pt idx="202">
                  <c:v>32285.008542469655</c:v>
                </c:pt>
                <c:pt idx="203">
                  <c:v>35554.18768277359</c:v>
                </c:pt>
                <c:pt idx="204">
                  <c:v>29495.664442773766</c:v>
                </c:pt>
                <c:pt idx="205">
                  <c:v>32890.860866469688</c:v>
                </c:pt>
                <c:pt idx="206">
                  <c:v>36281.210471573664</c:v>
                </c:pt>
                <c:pt idx="207">
                  <c:v>33509.691773922248</c:v>
                </c:pt>
                <c:pt idx="208">
                  <c:v>36261.271078755555</c:v>
                </c:pt>
                <c:pt idx="209">
                  <c:v>27777.603810488872</c:v>
                </c:pt>
                <c:pt idx="210">
                  <c:v>29653.221630205535</c:v>
                </c:pt>
                <c:pt idx="211">
                  <c:v>31523.790680555521</c:v>
                </c:pt>
                <c:pt idx="212">
                  <c:v>33389.31096153886</c:v>
                </c:pt>
                <c:pt idx="213">
                  <c:v>35249.782473155537</c:v>
                </c:pt>
                <c:pt idx="214">
                  <c:v>26780.471860572205</c:v>
                </c:pt>
                <c:pt idx="215">
                  <c:v>28787.357683822189</c:v>
                </c:pt>
                <c:pt idx="216">
                  <c:v>30789.194737705577</c:v>
                </c:pt>
                <c:pt idx="217">
                  <c:v>32785.983022222237</c:v>
                </c:pt>
                <c:pt idx="218">
                  <c:v>34777.722537372181</c:v>
                </c:pt>
                <c:pt idx="219">
                  <c:v>36764.413283155569</c:v>
                </c:pt>
                <c:pt idx="220">
                  <c:v>27664.006499738916</c:v>
                </c:pt>
                <c:pt idx="221">
                  <c:v>29797.111557155586</c:v>
                </c:pt>
                <c:pt idx="222">
                  <c:v>31925.167845205538</c:v>
                </c:pt>
                <c:pt idx="223">
                  <c:v>34048.175363888913</c:v>
                </c:pt>
                <c:pt idx="224">
                  <c:v>36166.134113205531</c:v>
                </c:pt>
                <c:pt idx="225">
                  <c:v>26283.168077955517</c:v>
                </c:pt>
                <c:pt idx="226">
                  <c:v>28547.541138905504</c:v>
                </c:pt>
                <c:pt idx="227">
                  <c:v>30806.865430488939</c:v>
                </c:pt>
                <c:pt idx="228">
                  <c:v>33061.140952705602</c:v>
                </c:pt>
                <c:pt idx="229">
                  <c:v>35310.367705555596</c:v>
                </c:pt>
                <c:pt idx="230">
                  <c:v>24644.842418472195</c:v>
                </c:pt>
                <c:pt idx="231">
                  <c:v>27040.483482955522</c:v>
                </c:pt>
                <c:pt idx="232">
                  <c:v>29431.075778072172</c:v>
                </c:pt>
                <c:pt idx="233">
                  <c:v>31816.619303822255</c:v>
                </c:pt>
                <c:pt idx="234">
                  <c:v>34197.114060205604</c:v>
                </c:pt>
                <c:pt idx="235">
                  <c:v>36572.560047222265</c:v>
                </c:pt>
                <c:pt idx="236">
                  <c:v>25275.938589305591</c:v>
                </c:pt>
                <c:pt idx="237">
                  <c:v>27797.798887955549</c:v>
                </c:pt>
                <c:pt idx="238">
                  <c:v>30314.610417238917</c:v>
                </c:pt>
                <c:pt idx="239">
                  <c:v>32826.373177155561</c:v>
                </c:pt>
                <c:pt idx="240">
                  <c:v>35333.08716770554</c:v>
                </c:pt>
                <c:pt idx="241">
                  <c:v>25907.034760138878</c:v>
                </c:pt>
                <c:pt idx="242">
                  <c:v>28555.114292955583</c:v>
                </c:pt>
                <c:pt idx="243">
                  <c:v>31198.14505640553</c:v>
                </c:pt>
                <c:pt idx="244">
                  <c:v>33836.127050488874</c:v>
                </c:pt>
                <c:pt idx="245">
                  <c:v>36469.060275205535</c:v>
                </c:pt>
                <c:pt idx="246">
                  <c:v>23758.7833946223</c:v>
                </c:pt>
                <c:pt idx="247">
                  <c:v>26538.130930972224</c:v>
                </c:pt>
                <c:pt idx="248">
                  <c:v>29312.429697955551</c:v>
                </c:pt>
                <c:pt idx="249">
                  <c:v>32081.679695572195</c:v>
                </c:pt>
                <c:pt idx="250">
                  <c:v>34845.880923822151</c:v>
                </c:pt>
                <c:pt idx="251">
                  <c:v>24263.660331288909</c:v>
                </c:pt>
                <c:pt idx="252">
                  <c:v>27169.227101805514</c:v>
                </c:pt>
                <c:pt idx="253">
                  <c:v>30069.745102955585</c:v>
                </c:pt>
                <c:pt idx="254">
                  <c:v>32965.214334738863</c:v>
                </c:pt>
                <c:pt idx="255">
                  <c:v>35855.634797155595</c:v>
                </c:pt>
                <c:pt idx="256">
                  <c:v>35860.413356536155</c:v>
                </c:pt>
                <c:pt idx="257">
                  <c:v>31179.31445083936</c:v>
                </c:pt>
                <c:pt idx="258">
                  <c:v>32461.58420135354</c:v>
                </c:pt>
                <c:pt idx="259">
                  <c:v>36276.550746479981</c:v>
                </c:pt>
                <c:pt idx="260">
                  <c:v>36158.409543300011</c:v>
                </c:pt>
                <c:pt idx="261">
                  <c:v>33783.468433220027</c:v>
                </c:pt>
                <c:pt idx="262">
                  <c:v>35731.283654879975</c:v>
                </c:pt>
                <c:pt idx="263">
                  <c:v>32889.836255319991</c:v>
                </c:pt>
                <c:pt idx="264">
                  <c:v>34995.173081219975</c:v>
                </c:pt>
                <c:pt idx="265">
                  <c:v>37094.451383880005</c:v>
                </c:pt>
                <c:pt idx="266">
                  <c:v>33950.077822319981</c:v>
                </c:pt>
                <c:pt idx="267">
                  <c:v>36206.877729219981</c:v>
                </c:pt>
                <c:pt idx="268">
                  <c:v>32595.997878180046</c:v>
                </c:pt>
                <c:pt idx="269">
                  <c:v>35010.319389319986</c:v>
                </c:pt>
                <c:pt idx="270">
                  <c:v>30932.933248800025</c:v>
                </c:pt>
                <c:pt idx="271">
                  <c:v>33504.776364179976</c:v>
                </c:pt>
                <c:pt idx="272">
                  <c:v>36070.560956320041</c:v>
                </c:pt>
                <c:pt idx="273">
                  <c:v>31690.248653799979</c:v>
                </c:pt>
                <c:pt idx="274">
                  <c:v>34413.554850179949</c:v>
                </c:pt>
                <c:pt idx="275">
                  <c:v>37130.802523319944</c:v>
                </c:pt>
                <c:pt idx="276">
                  <c:v>29566.736258179953</c:v>
                </c:pt>
                <c:pt idx="277">
                  <c:v>32447.564058799966</c:v>
                </c:pt>
                <c:pt idx="278">
                  <c:v>35322.333336179967</c:v>
                </c:pt>
                <c:pt idx="279">
                  <c:v>30172.588582180033</c:v>
                </c:pt>
                <c:pt idx="280">
                  <c:v>33204.879463800047</c:v>
                </c:pt>
                <c:pt idx="281">
                  <c:v>36231.111822179992</c:v>
                </c:pt>
                <c:pt idx="282">
                  <c:v>30778.44090618</c:v>
                </c:pt>
                <c:pt idx="283">
                  <c:v>33962.194868799983</c:v>
                </c:pt>
                <c:pt idx="284">
                  <c:v>37139.890308180045</c:v>
                </c:pt>
                <c:pt idx="285">
                  <c:v>31384.293230180094</c:v>
                </c:pt>
                <c:pt idx="286">
                  <c:v>34719.510273800006</c:v>
                </c:pt>
                <c:pt idx="287">
                  <c:v>31990.145554180028</c:v>
                </c:pt>
                <c:pt idx="288">
                  <c:v>35476.825678799949</c:v>
                </c:pt>
                <c:pt idx="289">
                  <c:v>27174.945193220043</c:v>
                </c:pt>
                <c:pt idx="290">
                  <c:v>29600.373996966649</c:v>
                </c:pt>
                <c:pt idx="291">
                  <c:v>32021.763785220013</c:v>
                </c:pt>
                <c:pt idx="292">
                  <c:v>34439.114557979978</c:v>
                </c:pt>
                <c:pt idx="293">
                  <c:v>36852.426315246768</c:v>
                </c:pt>
                <c:pt idx="294">
                  <c:v>27578.846742553313</c:v>
                </c:pt>
                <c:pt idx="295">
                  <c:v>30105.250933633299</c:v>
                </c:pt>
                <c:pt idx="296">
                  <c:v>32627.616109219907</c:v>
                </c:pt>
                <c:pt idx="297">
                  <c:v>35145.942269313244</c:v>
                </c:pt>
                <c:pt idx="298">
                  <c:v>27982.748291886728</c:v>
                </c:pt>
                <c:pt idx="299">
                  <c:v>30610.127870300053</c:v>
                </c:pt>
                <c:pt idx="300">
                  <c:v>33233.468433219998</c:v>
                </c:pt>
                <c:pt idx="301">
                  <c:v>35852.769980646757</c:v>
                </c:pt>
                <c:pt idx="302">
                  <c:v>28386.64984121994</c:v>
                </c:pt>
                <c:pt idx="303">
                  <c:v>31115.004806966637</c:v>
                </c:pt>
                <c:pt idx="304">
                  <c:v>33839.320757219924</c:v>
                </c:pt>
                <c:pt idx="305">
                  <c:v>36559.597691979907</c:v>
                </c:pt>
                <c:pt idx="306">
                  <c:v>28790.551390553399</c:v>
                </c:pt>
                <c:pt idx="307">
                  <c:v>31619.88174363333</c:v>
                </c:pt>
                <c:pt idx="308">
                  <c:v>34445.173081219975</c:v>
                </c:pt>
                <c:pt idx="309">
                  <c:v>36214.238320880999</c:v>
                </c:pt>
                <c:pt idx="310">
                  <c:v>35786.307185701276</c:v>
                </c:pt>
                <c:pt idx="311">
                  <c:v>28974.639281458196</c:v>
                </c:pt>
                <c:pt idx="312">
                  <c:v>30799.098368541789</c:v>
                </c:pt>
                <c:pt idx="313">
                  <c:v>32618.956045569637</c:v>
                </c:pt>
                <c:pt idx="314">
                  <c:v>34434.212312541735</c:v>
                </c:pt>
                <c:pt idx="315">
                  <c:v>36244.867169458244</c:v>
                </c:pt>
                <c:pt idx="316">
                  <c:v>27950.82554406585</c:v>
                </c:pt>
                <c:pt idx="317">
                  <c:v>29894.921292597501</c:v>
                </c:pt>
                <c:pt idx="318">
                  <c:v>31834.4156310734</c:v>
                </c:pt>
                <c:pt idx="319">
                  <c:v>33769.3085594937</c:v>
                </c:pt>
                <c:pt idx="320">
                  <c:v>35699.600077858209</c:v>
                </c:pt>
                <c:pt idx="321">
                  <c:v>26692.339893832876</c:v>
                </c:pt>
                <c:pt idx="322">
                  <c:v>28756.072303812616</c:v>
                </c:pt>
                <c:pt idx="323">
                  <c:v>30815.203303736762</c:v>
                </c:pt>
                <c:pt idx="324">
                  <c:v>32869.732893605113</c:v>
                </c:pt>
                <c:pt idx="325">
                  <c:v>34919.661073417759</c:v>
                </c:pt>
                <c:pt idx="326">
                  <c:v>36964.987843174735</c:v>
                </c:pt>
                <c:pt idx="327">
                  <c:v>27382.551402187306</c:v>
                </c:pt>
                <c:pt idx="328">
                  <c:v>29561.319063559447</c:v>
                </c:pt>
                <c:pt idx="329">
                  <c:v>31735.485314875983</c:v>
                </c:pt>
                <c:pt idx="330">
                  <c:v>33905.050156136756</c:v>
                </c:pt>
                <c:pt idx="331">
                  <c:v>36070.013587341811</c:v>
                </c:pt>
                <c:pt idx="332">
                  <c:v>25774.358587721552</c:v>
                </c:pt>
                <c:pt idx="333">
                  <c:v>28072.762910541762</c:v>
                </c:pt>
                <c:pt idx="334">
                  <c:v>30366.565823306355</c:v>
                </c:pt>
                <c:pt idx="335">
                  <c:v>32655.767326015197</c:v>
                </c:pt>
                <c:pt idx="336">
                  <c:v>34940.367418668342</c:v>
                </c:pt>
                <c:pt idx="337">
                  <c:v>26349.534844683531</c:v>
                </c:pt>
                <c:pt idx="338">
                  <c:v>28762.974418896236</c:v>
                </c:pt>
                <c:pt idx="339">
                  <c:v>31171.812583053154</c:v>
                </c:pt>
                <c:pt idx="340">
                  <c:v>33576.049337154429</c:v>
                </c:pt>
                <c:pt idx="341">
                  <c:v>35975.684681199979</c:v>
                </c:pt>
                <c:pt idx="342">
                  <c:v>24391.634865984877</c:v>
                </c:pt>
                <c:pt idx="343">
                  <c:v>26924.711101645571</c:v>
                </c:pt>
                <c:pt idx="344">
                  <c:v>29453.185927250637</c:v>
                </c:pt>
                <c:pt idx="345">
                  <c:v>31977.059342799974</c:v>
                </c:pt>
                <c:pt idx="346">
                  <c:v>34496.331348293614</c:v>
                </c:pt>
                <c:pt idx="347">
                  <c:v>37011.0019437316</c:v>
                </c:pt>
                <c:pt idx="348">
                  <c:v>24851.775871554448</c:v>
                </c:pt>
                <c:pt idx="349">
                  <c:v>27499.887358607553</c:v>
                </c:pt>
                <c:pt idx="350">
                  <c:v>30143.3974356051</c:v>
                </c:pt>
                <c:pt idx="351">
                  <c:v>32782.306102546805</c:v>
                </c:pt>
                <c:pt idx="352">
                  <c:v>35416.613359432951</c:v>
                </c:pt>
                <c:pt idx="353">
                  <c:v>33711.151451803969</c:v>
                </c:pt>
                <c:pt idx="354">
                  <c:v>28542.387219653549</c:v>
                </c:pt>
                <c:pt idx="355">
                  <c:v>37045.703169640015</c:v>
                </c:pt>
                <c:pt idx="356">
                  <c:v>35852.174091360022</c:v>
                </c:pt>
                <c:pt idx="357">
                  <c:v>33984.067254719987</c:v>
                </c:pt>
                <c:pt idx="358">
                  <c:v>34023.447655779994</c:v>
                </c:pt>
                <c:pt idx="359">
                  <c:v>35801.62422672</c:v>
                </c:pt>
                <c:pt idx="360">
                  <c:v>31812.086673179976</c:v>
                </c:pt>
                <c:pt idx="361">
                  <c:v>33753.843371599971</c:v>
                </c:pt>
                <c:pt idx="362">
                  <c:v>35689.541546780019</c:v>
                </c:pt>
                <c:pt idx="363">
                  <c:v>31075.976099519976</c:v>
                </c:pt>
                <c:pt idx="364">
                  <c:v>33175.254402180006</c:v>
                </c:pt>
                <c:pt idx="365">
                  <c:v>35268.474181599966</c:v>
                </c:pt>
                <c:pt idx="366">
                  <c:v>30030.880840619979</c:v>
                </c:pt>
                <c:pt idx="367">
                  <c:v>32287.680747519978</c:v>
                </c:pt>
                <c:pt idx="368">
                  <c:v>34538.422131179985</c:v>
                </c:pt>
                <c:pt idx="369">
                  <c:v>36783.104991599961</c:v>
                </c:pt>
                <c:pt idx="370">
                  <c:v>28676.800896480043</c:v>
                </c:pt>
                <c:pt idx="371">
                  <c:v>31091.122407619983</c:v>
                </c:pt>
                <c:pt idx="372">
                  <c:v>33499.385395519959</c:v>
                </c:pt>
                <c:pt idx="373">
                  <c:v>35901.589860180022</c:v>
                </c:pt>
                <c:pt idx="374">
                  <c:v>29585.579382479973</c:v>
                </c:pt>
                <c:pt idx="375">
                  <c:v>32151.363974620039</c:v>
                </c:pt>
                <c:pt idx="376">
                  <c:v>34711.090043520038</c:v>
                </c:pt>
                <c:pt idx="377">
                  <c:v>27771.051672099973</c:v>
                </c:pt>
                <c:pt idx="378">
                  <c:v>30494.357868479947</c:v>
                </c:pt>
                <c:pt idx="379">
                  <c:v>33211.605541619945</c:v>
                </c:pt>
                <c:pt idx="380">
                  <c:v>35922.794691520059</c:v>
                </c:pt>
                <c:pt idx="381">
                  <c:v>28528.367077099963</c:v>
                </c:pt>
                <c:pt idx="382">
                  <c:v>31403.136354479964</c:v>
                </c:pt>
                <c:pt idx="383">
                  <c:v>34271.84710861995</c:v>
                </c:pt>
                <c:pt idx="384">
                  <c:v>37134.499339520051</c:v>
                </c:pt>
                <c:pt idx="385">
                  <c:v>26253.39160048003</c:v>
                </c:pt>
                <c:pt idx="386">
                  <c:v>29285.682482100048</c:v>
                </c:pt>
                <c:pt idx="387">
                  <c:v>32311.914840479989</c:v>
                </c:pt>
                <c:pt idx="388">
                  <c:v>35332.088675620034</c:v>
                </c:pt>
                <c:pt idx="389">
                  <c:v>26859.243924480001</c:v>
                </c:pt>
                <c:pt idx="390">
                  <c:v>30042.99788709998</c:v>
                </c:pt>
                <c:pt idx="391">
                  <c:v>33220.693326480039</c:v>
                </c:pt>
                <c:pt idx="392">
                  <c:v>36392.330242619981</c:v>
                </c:pt>
                <c:pt idx="393">
                  <c:v>27465.096248480095</c:v>
                </c:pt>
                <c:pt idx="394">
                  <c:v>30800.313292100007</c:v>
                </c:pt>
                <c:pt idx="395">
                  <c:v>34129.471812479998</c:v>
                </c:pt>
                <c:pt idx="396">
                  <c:v>28070.948572480029</c:v>
                </c:pt>
                <c:pt idx="397">
                  <c:v>31557.628697099946</c:v>
                </c:pt>
                <c:pt idx="398">
                  <c:v>35038.250298480045</c:v>
                </c:pt>
                <c:pt idx="399">
                  <c:v>23255.74821152004</c:v>
                </c:pt>
                <c:pt idx="400">
                  <c:v>25681.177015266647</c:v>
                </c:pt>
                <c:pt idx="401">
                  <c:v>28102.566803520018</c:v>
                </c:pt>
                <c:pt idx="402">
                  <c:v>30519.917576279975</c:v>
                </c:pt>
                <c:pt idx="403">
                  <c:v>32933.229333546769</c:v>
                </c:pt>
                <c:pt idx="404">
                  <c:v>35342.502075320015</c:v>
                </c:pt>
                <c:pt idx="405">
                  <c:v>23659.64976085331</c:v>
                </c:pt>
                <c:pt idx="406">
                  <c:v>26186.053951933296</c:v>
                </c:pt>
                <c:pt idx="407">
                  <c:v>28708.419127519908</c:v>
                </c:pt>
                <c:pt idx="408">
                  <c:v>31226.745287613248</c:v>
                </c:pt>
                <c:pt idx="409">
                  <c:v>33741.032432213222</c:v>
                </c:pt>
                <c:pt idx="410">
                  <c:v>36251.280561319923</c:v>
                </c:pt>
                <c:pt idx="411">
                  <c:v>24063.551310186725</c:v>
                </c:pt>
                <c:pt idx="412">
                  <c:v>26690.930888600051</c:v>
                </c:pt>
                <c:pt idx="413">
                  <c:v>29314.271451519995</c:v>
                </c:pt>
                <c:pt idx="414">
                  <c:v>31933.572998946755</c:v>
                </c:pt>
                <c:pt idx="415">
                  <c:v>34548.835530879951</c:v>
                </c:pt>
                <c:pt idx="416">
                  <c:v>37160.059047319977</c:v>
                </c:pt>
                <c:pt idx="417">
                  <c:v>24467.452859519934</c:v>
                </c:pt>
                <c:pt idx="418">
                  <c:v>27195.807825266635</c:v>
                </c:pt>
                <c:pt idx="419">
                  <c:v>29920.123775519925</c:v>
                </c:pt>
                <c:pt idx="420">
                  <c:v>32640.400710279904</c:v>
                </c:pt>
                <c:pt idx="421">
                  <c:v>35356.638629546571</c:v>
                </c:pt>
                <c:pt idx="422">
                  <c:v>24871.354408853396</c:v>
                </c:pt>
                <c:pt idx="423">
                  <c:v>27700.684761933331</c:v>
                </c:pt>
                <c:pt idx="424">
                  <c:v>30525.976099519976</c:v>
                </c:pt>
                <c:pt idx="425">
                  <c:v>33347.228421613348</c:v>
                </c:pt>
                <c:pt idx="426">
                  <c:v>36164.441728213424</c:v>
                </c:pt>
                <c:pt idx="427">
                  <c:v>31153.837690351545</c:v>
                </c:pt>
                <c:pt idx="428">
                  <c:v>31182.130586150921</c:v>
                </c:pt>
                <c:pt idx="429">
                  <c:v>32461.205250414772</c:v>
                </c:pt>
                <c:pt idx="430">
                  <c:v>34165.319709981304</c:v>
                </c:pt>
                <c:pt idx="431">
                  <c:v>34294.713621839146</c:v>
                </c:pt>
                <c:pt idx="432">
                  <c:v>35871.169003531228</c:v>
                </c:pt>
                <c:pt idx="433">
                  <c:v>34532.761399961681</c:v>
                </c:pt>
                <c:pt idx="434">
                  <c:v>36297.3837820751</c:v>
                </c:pt>
                <c:pt idx="435">
                  <c:v>32440.237449343331</c:v>
                </c:pt>
                <c:pt idx="436">
                  <c:v>34399.726515820323</c:v>
                </c:pt>
                <c:pt idx="437">
                  <c:v>36352.6068502013</c:v>
                </c:pt>
                <c:pt idx="438">
                  <c:v>31748.05341186449</c:v>
                </c:pt>
                <c:pt idx="439">
                  <c:v>33895.933446455987</c:v>
                </c:pt>
                <c:pt idx="440">
                  <c:v>36037.153387916893</c:v>
                </c:pt>
                <c:pt idx="441">
                  <c:v>30685.205229938936</c:v>
                </c:pt>
                <c:pt idx="442">
                  <c:v>33021.54042963234</c:v>
                </c:pt>
                <c:pt idx="443">
                  <c:v>35351.17165457768</c:v>
                </c:pt>
                <c:pt idx="444">
                  <c:v>31776.62008321895</c:v>
                </c:pt>
                <c:pt idx="445">
                  <c:v>34294.72497099483</c:v>
                </c:pt>
                <c:pt idx="446">
                  <c:v>36806.087944747298</c:v>
                </c:pt>
                <c:pt idx="447">
                  <c:v>27094.014808010052</c:v>
                </c:pt>
                <c:pt idx="448">
                  <c:v>27416.612459159285</c:v>
                </c:pt>
                <c:pt idx="449">
                  <c:v>28968.960212748771</c:v>
                </c:pt>
                <c:pt idx="450">
                  <c:v>30189.921124997898</c:v>
                </c:pt>
                <c:pt idx="451">
                  <c:v>31367.869017093795</c:v>
                </c:pt>
                <c:pt idx="452">
                  <c:v>31837.280515569699</c:v>
                </c:pt>
                <c:pt idx="453">
                  <c:v>32916.730555579554</c:v>
                </c:pt>
                <c:pt idx="454">
                  <c:v>33999.126692860162</c:v>
                </c:pt>
                <c:pt idx="455">
                  <c:v>30606.192411721047</c:v>
                </c:pt>
                <c:pt idx="456">
                  <c:v>32050.722825524615</c:v>
                </c:pt>
                <c:pt idx="457">
                  <c:v>32312.925482623079</c:v>
                </c:pt>
                <c:pt idx="458">
                  <c:v>34669.773838265763</c:v>
                </c:pt>
                <c:pt idx="459">
                  <c:v>35056.891019644834</c:v>
                </c:pt>
                <c:pt idx="460">
                  <c:v>36919.708323952218</c:v>
                </c:pt>
                <c:pt idx="461">
                  <c:v>28101.721648709423</c:v>
                </c:pt>
                <c:pt idx="462">
                  <c:v>28751.159331077783</c:v>
                </c:pt>
                <c:pt idx="463">
                  <c:v>28697.063355110051</c:v>
                </c:pt>
                <c:pt idx="464">
                  <c:v>29019.661006259284</c:v>
                </c:pt>
                <c:pt idx="465">
                  <c:v>30572.008759848773</c:v>
                </c:pt>
                <c:pt idx="466">
                  <c:v>31792.969672097897</c:v>
                </c:pt>
                <c:pt idx="467">
                  <c:v>32970.917564193791</c:v>
                </c:pt>
                <c:pt idx="468">
                  <c:v>33440.329062669698</c:v>
                </c:pt>
                <c:pt idx="469">
                  <c:v>34519.779102679546</c:v>
                </c:pt>
                <c:pt idx="470">
                  <c:v>35602.175239960161</c:v>
                </c:pt>
                <c:pt idx="471">
                  <c:v>30410.785004750054</c:v>
                </c:pt>
                <c:pt idx="472">
                  <c:v>30733.382655899288</c:v>
                </c:pt>
                <c:pt idx="473">
                  <c:v>32285.73040948877</c:v>
                </c:pt>
                <c:pt idx="474">
                  <c:v>33506.691321737897</c:v>
                </c:pt>
                <c:pt idx="475">
                  <c:v>34684.639213833798</c:v>
                </c:pt>
                <c:pt idx="476">
                  <c:v>35154.050712309698</c:v>
                </c:pt>
                <c:pt idx="477">
                  <c:v>36233.500752319545</c:v>
                </c:pt>
                <c:pt idx="478">
                  <c:v>29183.112238430051</c:v>
                </c:pt>
                <c:pt idx="479">
                  <c:v>29505.709889579284</c:v>
                </c:pt>
                <c:pt idx="480">
                  <c:v>31058.057643168766</c:v>
                </c:pt>
                <c:pt idx="481">
                  <c:v>32279.018555417893</c:v>
                </c:pt>
                <c:pt idx="482">
                  <c:v>33456.966447513798</c:v>
                </c:pt>
                <c:pt idx="483">
                  <c:v>33926.377945989698</c:v>
                </c:pt>
                <c:pt idx="484">
                  <c:v>35005.827985999545</c:v>
                </c:pt>
                <c:pt idx="485">
                  <c:v>36088.224123280161</c:v>
                </c:pt>
                <c:pt idx="486">
                  <c:v>32681.930779893013</c:v>
                </c:pt>
                <c:pt idx="487">
                  <c:v>33102.309220130053</c:v>
                </c:pt>
                <c:pt idx="488">
                  <c:v>33424.906871279287</c:v>
                </c:pt>
                <c:pt idx="489">
                  <c:v>34977.254624868765</c:v>
                </c:pt>
                <c:pt idx="490">
                  <c:v>36198.215537117889</c:v>
                </c:pt>
                <c:pt idx="491">
                  <c:v>33088.125132369991</c:v>
                </c:pt>
                <c:pt idx="492">
                  <c:v>34397.276717176152</c:v>
                </c:pt>
                <c:pt idx="493">
                  <c:v>36343.410029477687</c:v>
                </c:pt>
              </c:numCache>
            </c:numRef>
          </c:xVal>
          <c:yVal>
            <c:numRef>
              <c:f>КАТАЛОГ!$D$6:$D$10409</c:f>
              <c:numCache>
                <c:formatCode>#,##0</c:formatCode>
                <c:ptCount val="494"/>
                <c:pt idx="0">
                  <c:v>15638.416145696816</c:v>
                </c:pt>
                <c:pt idx="1">
                  <c:v>15487.552511028722</c:v>
                </c:pt>
                <c:pt idx="2">
                  <c:v>16268.235325757418</c:v>
                </c:pt>
                <c:pt idx="3">
                  <c:v>17417.243027375884</c:v>
                </c:pt>
                <c:pt idx="4">
                  <c:v>15728.104086111516</c:v>
                </c:pt>
                <c:pt idx="5">
                  <c:v>17115.48950542077</c:v>
                </c:pt>
                <c:pt idx="6">
                  <c:v>18464.535695519342</c:v>
                </c:pt>
                <c:pt idx="7">
                  <c:v>19778.946230881553</c:v>
                </c:pt>
                <c:pt idx="8">
                  <c:v>16089.554016548393</c:v>
                </c:pt>
                <c:pt idx="9">
                  <c:v>17706.728466496221</c:v>
                </c:pt>
                <c:pt idx="10">
                  <c:v>19277.497919956044</c:v>
                </c:pt>
                <c:pt idx="11">
                  <c:v>20806.887949658896</c:v>
                </c:pt>
                <c:pt idx="12">
                  <c:v>16116.865705148342</c:v>
                </c:pt>
                <c:pt idx="13">
                  <c:v>17990.094207481394</c:v>
                </c:pt>
                <c:pt idx="14">
                  <c:v>19806.463299278628</c:v>
                </c:pt>
                <c:pt idx="15">
                  <c:v>21572.893455643829</c:v>
                </c:pt>
                <c:pt idx="16">
                  <c:v>15750.397867543006</c:v>
                </c:pt>
                <c:pt idx="17">
                  <c:v>17910.121136636921</c:v>
                </c:pt>
                <c:pt idx="18">
                  <c:v>19999.049738343725</c:v>
                </c:pt>
                <c:pt idx="19">
                  <c:v>22026.892355959288</c:v>
                </c:pt>
                <c:pt idx="20">
                  <c:v>17406.183383556428</c:v>
                </c:pt>
                <c:pt idx="21">
                  <c:v>19799.101220603123</c:v>
                </c:pt>
                <c:pt idx="22">
                  <c:v>22116.001882481345</c:v>
                </c:pt>
                <c:pt idx="23">
                  <c:v>24367.669154688134</c:v>
                </c:pt>
                <c:pt idx="24">
                  <c:v>16409.984203813259</c:v>
                </c:pt>
                <c:pt idx="25">
                  <c:v>19145.014847011633</c:v>
                </c:pt>
                <c:pt idx="26">
                  <c:v>21783.390883360837</c:v>
                </c:pt>
                <c:pt idx="27">
                  <c:v>24340.595789608782</c:v>
                </c:pt>
                <c:pt idx="28">
                  <c:v>17967.030927400352</c:v>
                </c:pt>
                <c:pt idx="29">
                  <c:v>20966.486760756343</c:v>
                </c:pt>
                <c:pt idx="30">
                  <c:v>23862.632507568844</c:v>
                </c:pt>
                <c:pt idx="31">
                  <c:v>26672.52821685727</c:v>
                </c:pt>
                <c:pt idx="32">
                  <c:v>16182.678300443959</c:v>
                </c:pt>
                <c:pt idx="33">
                  <c:v>19594.062144476629</c:v>
                </c:pt>
                <c:pt idx="34">
                  <c:v>22870.244301389292</c:v>
                </c:pt>
                <c:pt idx="35">
                  <c:v>26036.515754482687</c:v>
                </c:pt>
                <c:pt idx="36">
                  <c:v>17581.310427932374</c:v>
                </c:pt>
                <c:pt idx="37">
                  <c:v>21290.733006706949</c:v>
                </c:pt>
                <c:pt idx="38">
                  <c:v>24855.975049917906</c:v>
                </c:pt>
                <c:pt idx="39">
                  <c:v>28304.769586368922</c:v>
                </c:pt>
                <c:pt idx="40">
                  <c:v>19036.930918668637</c:v>
                </c:pt>
                <c:pt idx="41">
                  <c:v>23056.73561887956</c:v>
                </c:pt>
                <c:pt idx="42">
                  <c:v>26923.402401170075</c:v>
                </c:pt>
                <c:pt idx="43">
                  <c:v>30667.155930516343</c:v>
                </c:pt>
                <c:pt idx="44">
                  <c:v>20549.246511055924</c:v>
                </c:pt>
                <c:pt idx="45">
                  <c:v>24891.79375414682</c:v>
                </c:pt>
                <c:pt idx="46">
                  <c:v>29072.280245768216</c:v>
                </c:pt>
                <c:pt idx="47">
                  <c:v>15494.297709304325</c:v>
                </c:pt>
                <c:pt idx="48">
                  <c:v>18834.655185658379</c:v>
                </c:pt>
                <c:pt idx="49">
                  <c:v>22052.264403670284</c:v>
                </c:pt>
                <c:pt idx="50">
                  <c:v>25167.968150362969</c:v>
                </c:pt>
                <c:pt idx="51">
                  <c:v>28197.685971978986</c:v>
                </c:pt>
                <c:pt idx="52">
                  <c:v>31153.789306604962</c:v>
                </c:pt>
                <c:pt idx="53">
                  <c:v>16633.219404077878</c:v>
                </c:pt>
                <c:pt idx="54">
                  <c:v>20219.128359842991</c:v>
                </c:pt>
                <c:pt idx="55">
                  <c:v>23674.448674529369</c:v>
                </c:pt>
                <c:pt idx="56">
                  <c:v>27021.940118119055</c:v>
                </c:pt>
                <c:pt idx="57">
                  <c:v>30278.863411874325</c:v>
                </c:pt>
                <c:pt idx="58">
                  <c:v>33458.549087219886</c:v>
                </c:pt>
                <c:pt idx="59">
                  <c:v>17811.474463973762</c:v>
                </c:pt>
                <c:pt idx="60">
                  <c:v>21651.27714942427</c:v>
                </c:pt>
                <c:pt idx="61">
                  <c:v>25352.583312759019</c:v>
                </c:pt>
                <c:pt idx="62">
                  <c:v>28940.129017341755</c:v>
                </c:pt>
                <c:pt idx="63">
                  <c:v>32432.545381959771</c:v>
                </c:pt>
                <c:pt idx="64">
                  <c:v>35844.13530207346</c:v>
                </c:pt>
                <c:pt idx="65">
                  <c:v>19028.861560028119</c:v>
                </c:pt>
                <c:pt idx="66">
                  <c:v>23130.893516608907</c:v>
                </c:pt>
                <c:pt idx="67">
                  <c:v>27086.464582848523</c:v>
                </c:pt>
                <c:pt idx="68">
                  <c:v>30922.342539680591</c:v>
                </c:pt>
                <c:pt idx="69">
                  <c:v>34658.55523703176</c:v>
                </c:pt>
                <c:pt idx="70">
                  <c:v>20285.193081742837</c:v>
                </c:pt>
                <c:pt idx="71">
                  <c:v>24657.784775371671</c:v>
                </c:pt>
                <c:pt idx="72">
                  <c:v>28875.904905783431</c:v>
                </c:pt>
                <c:pt idx="73">
                  <c:v>32968.40461640228</c:v>
                </c:pt>
                <c:pt idx="74">
                  <c:v>36956.732086564887</c:v>
                </c:pt>
                <c:pt idx="75">
                  <c:v>16098.415381371027</c:v>
                </c:pt>
                <c:pt idx="76">
                  <c:v>16021.279856779363</c:v>
                </c:pt>
                <c:pt idx="77">
                  <c:v>16020.455299076953</c:v>
                </c:pt>
                <c:pt idx="78">
                  <c:v>15746.319315527538</c:v>
                </c:pt>
                <c:pt idx="79">
                  <c:v>15580.760589644104</c:v>
                </c:pt>
                <c:pt idx="80">
                  <c:v>16804.273984059782</c:v>
                </c:pt>
                <c:pt idx="81">
                  <c:v>17994.416915990183</c:v>
                </c:pt>
                <c:pt idx="82">
                  <c:v>16214.718127046806</c:v>
                </c:pt>
                <c:pt idx="83">
                  <c:v>17649.60647653068</c:v>
                </c:pt>
                <c:pt idx="84">
                  <c:v>19044.441339018249</c:v>
                </c:pt>
                <c:pt idx="85">
                  <c:v>16562.028610897571</c:v>
                </c:pt>
                <c:pt idx="86">
                  <c:v>18232.228163095773</c:v>
                </c:pt>
                <c:pt idx="87">
                  <c:v>19853.990935299891</c:v>
                </c:pt>
                <c:pt idx="88">
                  <c:v>16566.865004496445</c:v>
                </c:pt>
                <c:pt idx="89">
                  <c:v>18499.283939822079</c:v>
                </c:pt>
                <c:pt idx="90">
                  <c:v>20372.498044486409</c:v>
                </c:pt>
                <c:pt idx="91">
                  <c:v>16168.412833554119</c:v>
                </c:pt>
                <c:pt idx="92">
                  <c:v>18394.165785728488</c:v>
                </c:pt>
                <c:pt idx="93">
                  <c:v>20546.523394973567</c:v>
                </c:pt>
                <c:pt idx="94">
                  <c:v>22634.935208718627</c:v>
                </c:pt>
                <c:pt idx="95">
                  <c:v>17854.977226951698</c:v>
                </c:pt>
                <c:pt idx="96">
                  <c:v>20318.686228235398</c:v>
                </c:pt>
                <c:pt idx="97">
                  <c:v>22703.180705706833</c:v>
                </c:pt>
                <c:pt idx="98">
                  <c:v>16812.104644541232</c:v>
                </c:pt>
                <c:pt idx="99">
                  <c:v>19626.005526091249</c:v>
                </c:pt>
                <c:pt idx="100">
                  <c:v>22339.888679149659</c:v>
                </c:pt>
                <c:pt idx="101">
                  <c:v>24968.773107022393</c:v>
                </c:pt>
                <c:pt idx="102">
                  <c:v>18397.270861802488</c:v>
                </c:pt>
                <c:pt idx="103">
                  <c:v>21480.992316355936</c:v>
                </c:pt>
                <c:pt idx="104">
                  <c:v>24457.307542322247</c:v>
                </c:pt>
                <c:pt idx="105">
                  <c:v>16548.734402317088</c:v>
                </c:pt>
                <c:pt idx="106">
                  <c:v>20053.668132252333</c:v>
                </c:pt>
                <c:pt idx="107">
                  <c:v>23419.493474576648</c:v>
                </c:pt>
                <c:pt idx="108">
                  <c:v>26670.53668178849</c:v>
                </c:pt>
                <c:pt idx="109">
                  <c:v>17971.664104041425</c:v>
                </c:pt>
                <c:pt idx="110">
                  <c:v>21780.88055393489</c:v>
                </c:pt>
                <c:pt idx="111">
                  <c:v>25441.116241842417</c:v>
                </c:pt>
                <c:pt idx="112">
                  <c:v>19452.670820772066</c:v>
                </c:pt>
                <c:pt idx="113">
                  <c:v>23578.535497964</c:v>
                </c:pt>
                <c:pt idx="114">
                  <c:v>27545.511327367203</c:v>
                </c:pt>
                <c:pt idx="115">
                  <c:v>20991.412697507589</c:v>
                </c:pt>
                <c:pt idx="116">
                  <c:v>25446.29743693312</c:v>
                </c:pt>
                <c:pt idx="117">
                  <c:v>29732.366544918947</c:v>
                </c:pt>
                <c:pt idx="118">
                  <c:v>15797.638192154924</c:v>
                </c:pt>
                <c:pt idx="119">
                  <c:v>19221.773333379821</c:v>
                </c:pt>
                <c:pt idx="120">
                  <c:v>22521.939284062377</c:v>
                </c:pt>
                <c:pt idx="121">
                  <c:v>25717.632999858037</c:v>
                </c:pt>
                <c:pt idx="122">
                  <c:v>28824.072655144533</c:v>
                </c:pt>
                <c:pt idx="123">
                  <c:v>31853.312579892896</c:v>
                </c:pt>
                <c:pt idx="124">
                  <c:v>16954.710149643241</c:v>
                </c:pt>
                <c:pt idx="125">
                  <c:v>20629.786792813473</c:v>
                </c:pt>
                <c:pt idx="126">
                  <c:v>24172.528740302536</c:v>
                </c:pt>
                <c:pt idx="127">
                  <c:v>27604.335622843089</c:v>
                </c:pt>
                <c:pt idx="128">
                  <c:v>30941.796267045389</c:v>
                </c:pt>
                <c:pt idx="129">
                  <c:v>18151.926046665074</c:v>
                </c:pt>
                <c:pt idx="130">
                  <c:v>22086.361054501613</c:v>
                </c:pt>
                <c:pt idx="131">
                  <c:v>25879.982978008386</c:v>
                </c:pt>
                <c:pt idx="132">
                  <c:v>29556.165817224599</c:v>
                </c:pt>
                <c:pt idx="133">
                  <c:v>33132.908483657739</c:v>
                </c:pt>
                <c:pt idx="134">
                  <c:v>19389.062078548279</c:v>
                </c:pt>
                <c:pt idx="135">
                  <c:v>23591.257906528801</c:v>
                </c:pt>
                <c:pt idx="136">
                  <c:v>27644.06154306238</c:v>
                </c:pt>
                <c:pt idx="137">
                  <c:v>31572.889595442419</c:v>
                </c:pt>
                <c:pt idx="138">
                  <c:v>35397.187642350218</c:v>
                </c:pt>
                <c:pt idx="139">
                  <c:v>20665.909399966306</c:v>
                </c:pt>
                <c:pt idx="140">
                  <c:v>25144.256157245745</c:v>
                </c:pt>
                <c:pt idx="141">
                  <c:v>29464.542326388852</c:v>
                </c:pt>
                <c:pt idx="142">
                  <c:v>33654.29192261053</c:v>
                </c:pt>
                <c:pt idx="143">
                  <c:v>15341.724926959288</c:v>
                </c:pt>
                <c:pt idx="144">
                  <c:v>16537.41638730223</c:v>
                </c:pt>
                <c:pt idx="145">
                  <c:v>15343.285189421138</c:v>
                </c:pt>
                <c:pt idx="146">
                  <c:v>16329.362202102442</c:v>
                </c:pt>
                <c:pt idx="147">
                  <c:v>18061.768511375569</c:v>
                </c:pt>
                <c:pt idx="148">
                  <c:v>19750.774690761842</c:v>
                </c:pt>
                <c:pt idx="149">
                  <c:v>15860.812372938186</c:v>
                </c:pt>
                <c:pt idx="150">
                  <c:v>15550.416514147119</c:v>
                </c:pt>
                <c:pt idx="151">
                  <c:v>16926.635605390798</c:v>
                </c:pt>
                <c:pt idx="152">
                  <c:v>16107.1038546771</c:v>
                </c:pt>
                <c:pt idx="153">
                  <c:v>17734.957410112602</c:v>
                </c:pt>
                <c:pt idx="154">
                  <c:v>16312.160630230117</c:v>
                </c:pt>
                <c:pt idx="155">
                  <c:v>18222.448390464862</c:v>
                </c:pt>
                <c:pt idx="156">
                  <c:v>16093.918411978246</c:v>
                </c:pt>
                <c:pt idx="157">
                  <c:v>18321.664909565879</c:v>
                </c:pt>
                <c:pt idx="158">
                  <c:v>20475.317962812747</c:v>
                </c:pt>
                <c:pt idx="159">
                  <c:v>15373.440663785232</c:v>
                </c:pt>
                <c:pt idx="160">
                  <c:v>17959.576213845863</c:v>
                </c:pt>
                <c:pt idx="161">
                  <c:v>20452.902549275106</c:v>
                </c:pt>
                <c:pt idx="162">
                  <c:v>17055.315051732239</c:v>
                </c:pt>
                <c:pt idx="163">
                  <c:v>19931.192390434968</c:v>
                </c:pt>
                <c:pt idx="164">
                  <c:v>22704.74256553936</c:v>
                </c:pt>
                <c:pt idx="165">
                  <c:v>15516.674902168728</c:v>
                </c:pt>
                <c:pt idx="166">
                  <c:v>18827.329372654611</c:v>
                </c:pt>
                <c:pt idx="167">
                  <c:v>22007.775748612257</c:v>
                </c:pt>
                <c:pt idx="168">
                  <c:v>17046.178213343293</c:v>
                </c:pt>
                <c:pt idx="169">
                  <c:v>20688.627749050505</c:v>
                </c:pt>
                <c:pt idx="170">
                  <c:v>24188.462153258795</c:v>
                </c:pt>
                <c:pt idx="171">
                  <c:v>18649.139489689336</c:v>
                </c:pt>
                <c:pt idx="172">
                  <c:v>22638.453806163347</c:v>
                </c:pt>
                <c:pt idx="173">
                  <c:v>17268.150555141186</c:v>
                </c:pt>
                <c:pt idx="174">
                  <c:v>20258.986040053183</c:v>
                </c:pt>
                <c:pt idx="175">
                  <c:v>23156.378777632777</c:v>
                </c:pt>
                <c:pt idx="176">
                  <c:v>25970.961978726173</c:v>
                </c:pt>
                <c:pt idx="177">
                  <c:v>15387.042573567096</c:v>
                </c:pt>
                <c:pt idx="178">
                  <c:v>18753.401259283186</c:v>
                </c:pt>
                <c:pt idx="179">
                  <c:v>22003.848063224668</c:v>
                </c:pt>
                <c:pt idx="180">
                  <c:v>25152.973608486456</c:v>
                </c:pt>
                <c:pt idx="181">
                  <c:v>28212.748922768274</c:v>
                </c:pt>
                <c:pt idx="182">
                  <c:v>16654.122292443717</c:v>
                </c:pt>
                <c:pt idx="183">
                  <c:v>20300.164748669038</c:v>
                </c:pt>
                <c:pt idx="184">
                  <c:v>23820.408169281185</c:v>
                </c:pt>
                <c:pt idx="185">
                  <c:v>27231.278737083623</c:v>
                </c:pt>
                <c:pt idx="186">
                  <c:v>17971.843871141373</c:v>
                </c:pt>
                <c:pt idx="187">
                  <c:v>21907.993324490973</c:v>
                </c:pt>
                <c:pt idx="188">
                  <c:v>25708.189351544188</c:v>
                </c:pt>
                <c:pt idx="189">
                  <c:v>29390.803343126277</c:v>
                </c:pt>
                <c:pt idx="190">
                  <c:v>19339.838485477136</c:v>
                </c:pt>
                <c:pt idx="191">
                  <c:v>23576.475553897701</c:v>
                </c:pt>
                <c:pt idx="192">
                  <c:v>27666.754573077218</c:v>
                </c:pt>
                <c:pt idx="193">
                  <c:v>31631.099442104929</c:v>
                </c:pt>
                <c:pt idx="194">
                  <c:v>20757.764968788568</c:v>
                </c:pt>
                <c:pt idx="195">
                  <c:v>25305.231599007788</c:v>
                </c:pt>
                <c:pt idx="196">
                  <c:v>29695.701733943406</c:v>
                </c:pt>
                <c:pt idx="197">
                  <c:v>33951.756511236417</c:v>
                </c:pt>
                <c:pt idx="198">
                  <c:v>22225.306300254801</c:v>
                </c:pt>
                <c:pt idx="199">
                  <c:v>27093.909389798468</c:v>
                </c:pt>
                <c:pt idx="200">
                  <c:v>31794.659513664468</c:v>
                </c:pt>
                <c:pt idx="201">
                  <c:v>23742.166725986186</c:v>
                </c:pt>
                <c:pt idx="202">
                  <c:v>28942.181452163117</c:v>
                </c:pt>
                <c:pt idx="203">
                  <c:v>33963.283898648668</c:v>
                </c:pt>
                <c:pt idx="204">
                  <c:v>25308.069373227972</c:v>
                </c:pt>
                <c:pt idx="205">
                  <c:v>30849.742250890009</c:v>
                </c:pt>
                <c:pt idx="206">
                  <c:v>36201.255252412077</c:v>
                </c:pt>
                <c:pt idx="207">
                  <c:v>15309.253247893441</c:v>
                </c:pt>
                <c:pt idx="208">
                  <c:v>16453.562180515601</c:v>
                </c:pt>
                <c:pt idx="209">
                  <c:v>15589.275639446543</c:v>
                </c:pt>
                <c:pt idx="210">
                  <c:v>17156.002720400891</c:v>
                </c:pt>
                <c:pt idx="211">
                  <c:v>18677.561409035461</c:v>
                </c:pt>
                <c:pt idx="212">
                  <c:v>20158.920510420001</c:v>
                </c:pt>
                <c:pt idx="213">
                  <c:v>21604.183502598378</c:v>
                </c:pt>
                <c:pt idx="214">
                  <c:v>15491.771517767484</c:v>
                </c:pt>
                <c:pt idx="215">
                  <c:v>17291.338346220098</c:v>
                </c:pt>
                <c:pt idx="216">
                  <c:v>19035.776722332139</c:v>
                </c:pt>
                <c:pt idx="217">
                  <c:v>20731.869737761805</c:v>
                </c:pt>
                <c:pt idx="218">
                  <c:v>22385.118398577051</c:v>
                </c:pt>
                <c:pt idx="219">
                  <c:v>24000.032914435978</c:v>
                </c:pt>
                <c:pt idx="220">
                  <c:v>17091.905007840367</c:v>
                </c:pt>
                <c:pt idx="221">
                  <c:v>19083.191044978677</c:v>
                </c:pt>
                <c:pt idx="222">
                  <c:v>21015.535805704931</c:v>
                </c:pt>
                <c:pt idx="223">
                  <c:v>22896.434766290422</c:v>
                </c:pt>
                <c:pt idx="224">
                  <c:v>24731.921135227578</c:v>
                </c:pt>
                <c:pt idx="225">
                  <c:v>16505.087281353459</c:v>
                </c:pt>
                <c:pt idx="226">
                  <c:v>18771.376292810786</c:v>
                </c:pt>
                <c:pt idx="227">
                  <c:v>20964.566745328488</c:v>
                </c:pt>
                <c:pt idx="228">
                  <c:v>23095.076057105645</c:v>
                </c:pt>
                <c:pt idx="229">
                  <c:v>25171.116090691001</c:v>
                </c:pt>
                <c:pt idx="230">
                  <c:v>15471.130175363742</c:v>
                </c:pt>
                <c:pt idx="231">
                  <c:v>18046.811135928219</c:v>
                </c:pt>
                <c:pt idx="232">
                  <c:v>20529.903134332049</c:v>
                </c:pt>
                <c:pt idx="233">
                  <c:v>22935.236427645388</c:v>
                </c:pt>
                <c:pt idx="234">
                  <c:v>25274.224014412473</c:v>
                </c:pt>
                <c:pt idx="235">
                  <c:v>27555.795315747146</c:v>
                </c:pt>
                <c:pt idx="236">
                  <c:v>16848.398607929292</c:v>
                </c:pt>
                <c:pt idx="237">
                  <c:v>19657.126941072656</c:v>
                </c:pt>
                <c:pt idx="238">
                  <c:v>22367.239728617002</c:v>
                </c:pt>
                <c:pt idx="239">
                  <c:v>24995.002246384684</c:v>
                </c:pt>
                <c:pt idx="240">
                  <c:v>27552.831024638126</c:v>
                </c:pt>
                <c:pt idx="241">
                  <c:v>18283.796956943228</c:v>
                </c:pt>
                <c:pt idx="242">
                  <c:v>21335.779598901823</c:v>
                </c:pt>
                <c:pt idx="243">
                  <c:v>24283.170690812185</c:v>
                </c:pt>
                <c:pt idx="244">
                  <c:v>27143.692196974764</c:v>
                </c:pt>
                <c:pt idx="245">
                  <c:v>29930.768843272508</c:v>
                </c:pt>
                <c:pt idx="246">
                  <c:v>16334.981534171984</c:v>
                </c:pt>
                <c:pt idx="247">
                  <c:v>19777.069081654379</c:v>
                </c:pt>
                <c:pt idx="248">
                  <c:v>23082.542558618428</c:v>
                </c:pt>
                <c:pt idx="249">
                  <c:v>26277.506253128486</c:v>
                </c:pt>
                <c:pt idx="250">
                  <c:v>29381.155879943111</c:v>
                </c:pt>
                <c:pt idx="251">
                  <c:v>17614.034772198131</c:v>
                </c:pt>
                <c:pt idx="252">
                  <c:v>21327.984547691707</c:v>
                </c:pt>
                <c:pt idx="253">
                  <c:v>24897.213664412342</c:v>
                </c:pt>
                <c:pt idx="254">
                  <c:v>28350.078388291146</c:v>
                </c:pt>
                <c:pt idx="255">
                  <c:v>31707.261099670523</c:v>
                </c:pt>
                <c:pt idx="256">
                  <c:v>15481.274093652019</c:v>
                </c:pt>
                <c:pt idx="257">
                  <c:v>15363.092988737568</c:v>
                </c:pt>
                <c:pt idx="258">
                  <c:v>16788.366403710799</c:v>
                </c:pt>
                <c:pt idx="259">
                  <c:v>15516.563184943529</c:v>
                </c:pt>
                <c:pt idx="260">
                  <c:v>16379.335455806151</c:v>
                </c:pt>
                <c:pt idx="261">
                  <c:v>15440.859168055977</c:v>
                </c:pt>
                <c:pt idx="262">
                  <c:v>16997.82165917509</c:v>
                </c:pt>
                <c:pt idx="263">
                  <c:v>15507.688033024484</c:v>
                </c:pt>
                <c:pt idx="264">
                  <c:v>17318.474305559426</c:v>
                </c:pt>
                <c:pt idx="265">
                  <c:v>19072.529203174807</c:v>
                </c:pt>
                <c:pt idx="266">
                  <c:v>17284.033342693932</c:v>
                </c:pt>
                <c:pt idx="267">
                  <c:v>19309.352568432634</c:v>
                </c:pt>
                <c:pt idx="268">
                  <c:v>16832.161151997851</c:v>
                </c:pt>
                <c:pt idx="269">
                  <c:v>19160.657087126739</c:v>
                </c:pt>
                <c:pt idx="270">
                  <c:v>15893.347707219327</c:v>
                </c:pt>
                <c:pt idx="271">
                  <c:v>18562.898690343707</c:v>
                </c:pt>
                <c:pt idx="272">
                  <c:v>21136.745606954981</c:v>
                </c:pt>
                <c:pt idx="273">
                  <c:v>17444.845514482058</c:v>
                </c:pt>
                <c:pt idx="274">
                  <c:v>20380.203379535033</c:v>
                </c:pt>
                <c:pt idx="275">
                  <c:v>23211.596286362303</c:v>
                </c:pt>
                <c:pt idx="276">
                  <c:v>15723.978761713279</c:v>
                </c:pt>
                <c:pt idx="277">
                  <c:v>19069.975338405449</c:v>
                </c:pt>
                <c:pt idx="278">
                  <c:v>22283.437211833672</c:v>
                </c:pt>
                <c:pt idx="279">
                  <c:v>17120.920693071734</c:v>
                </c:pt>
                <c:pt idx="280">
                  <c:v>20768.167824827891</c:v>
                </c:pt>
                <c:pt idx="281">
                  <c:v>24272.036994630344</c:v>
                </c:pt>
                <c:pt idx="282">
                  <c:v>18577.958106078877</c:v>
                </c:pt>
                <c:pt idx="283">
                  <c:v>22538.914150474247</c:v>
                </c:pt>
                <c:pt idx="284">
                  <c:v>26345.502245013176</c:v>
                </c:pt>
                <c:pt idx="285">
                  <c:v>20094.646359041475</c:v>
                </c:pt>
                <c:pt idx="286">
                  <c:v>24381.75680404493</c:v>
                </c:pt>
                <c:pt idx="287">
                  <c:v>21670.581352363337</c:v>
                </c:pt>
                <c:pt idx="288">
                  <c:v>26296.282214689731</c:v>
                </c:pt>
                <c:pt idx="289">
                  <c:v>16267.083689861351</c:v>
                </c:pt>
                <c:pt idx="290">
                  <c:v>19815.697123403774</c:v>
                </c:pt>
                <c:pt idx="291">
                  <c:v>23239.743572422853</c:v>
                </c:pt>
                <c:pt idx="292">
                  <c:v>26556.737911775286</c:v>
                </c:pt>
                <c:pt idx="293">
                  <c:v>29780.741557115427</c:v>
                </c:pt>
                <c:pt idx="294">
                  <c:v>17449.100285096454</c:v>
                </c:pt>
                <c:pt idx="295">
                  <c:v>21256.519756685047</c:v>
                </c:pt>
                <c:pt idx="296">
                  <c:v>24930.420846612917</c:v>
                </c:pt>
                <c:pt idx="297">
                  <c:v>28490.151220835211</c:v>
                </c:pt>
                <c:pt idx="298">
                  <c:v>18672.39946176191</c:v>
                </c:pt>
                <c:pt idx="299">
                  <c:v>22747.178977603366</c:v>
                </c:pt>
                <c:pt idx="300">
                  <c:v>26679.313523295648</c:v>
                </c:pt>
                <c:pt idx="301">
                  <c:v>30490.068238541604</c:v>
                </c:pt>
                <c:pt idx="302">
                  <c:v>19936.729630098544</c:v>
                </c:pt>
                <c:pt idx="303">
                  <c:v>24287.398750630156</c:v>
                </c:pt>
                <c:pt idx="304">
                  <c:v>28486.133878244451</c:v>
                </c:pt>
                <c:pt idx="305">
                  <c:v>32556.199747434977</c:v>
                </c:pt>
                <c:pt idx="306">
                  <c:v>21241.855868358409</c:v>
                </c:pt>
                <c:pt idx="307">
                  <c:v>25876.92214970108</c:v>
                </c:pt>
                <c:pt idx="308">
                  <c:v>30350.615187803149</c:v>
                </c:pt>
                <c:pt idx="309">
                  <c:v>15696.690750832993</c:v>
                </c:pt>
                <c:pt idx="310">
                  <c:v>16825.629698441589</c:v>
                </c:pt>
                <c:pt idx="311">
                  <c:v>16805.154377119328</c:v>
                </c:pt>
                <c:pt idx="312">
                  <c:v>18505.199866068389</c:v>
                </c:pt>
                <c:pt idx="313">
                  <c:v>20156.261923496564</c:v>
                </c:pt>
                <c:pt idx="314">
                  <c:v>21763.385711962379</c:v>
                </c:pt>
                <c:pt idx="315">
                  <c:v>23330.810631624146</c:v>
                </c:pt>
                <c:pt idx="316">
                  <c:v>16563.97487478903</c:v>
                </c:pt>
                <c:pt idx="317">
                  <c:v>18500.480600012168</c:v>
                </c:pt>
                <c:pt idx="318">
                  <c:v>20377.64643500165</c:v>
                </c:pt>
                <c:pt idx="319">
                  <c:v>22202.257596091564</c:v>
                </c:pt>
                <c:pt idx="320">
                  <c:v>23979.927000198779</c:v>
                </c:pt>
                <c:pt idx="321">
                  <c:v>15952.116172130329</c:v>
                </c:pt>
                <c:pt idx="322">
                  <c:v>18152.075515944343</c:v>
                </c:pt>
                <c:pt idx="323">
                  <c:v>20279.157141217063</c:v>
                </c:pt>
                <c:pt idx="324">
                  <c:v>22342.629456922125</c:v>
                </c:pt>
                <c:pt idx="325">
                  <c:v>24350.026448763845</c:v>
                </c:pt>
                <c:pt idx="326">
                  <c:v>26307.537094339077</c:v>
                </c:pt>
                <c:pt idx="327">
                  <c:v>17408.995842851513</c:v>
                </c:pt>
                <c:pt idx="328">
                  <c:v>19813.972541333842</c:v>
                </c:pt>
                <c:pt idx="329">
                  <c:v>22140.828358570034</c:v>
                </c:pt>
                <c:pt idx="330">
                  <c:v>24399.845726556145</c:v>
                </c:pt>
                <c:pt idx="331">
                  <c:v>26599.321756054858</c:v>
                </c:pt>
                <c:pt idx="332">
                  <c:v>16213.228688012623</c:v>
                </c:pt>
                <c:pt idx="333">
                  <c:v>18930.10209817459</c:v>
                </c:pt>
                <c:pt idx="334">
                  <c:v>21549.314519355677</c:v>
                </c:pt>
                <c:pt idx="335">
                  <c:v>24085.184338778829</c:v>
                </c:pt>
                <c:pt idx="336">
                  <c:v>26549.032764456701</c:v>
                </c:pt>
                <c:pt idx="337">
                  <c:v>17568.086971109104</c:v>
                </c:pt>
                <c:pt idx="338">
                  <c:v>20515.094731972771</c:v>
                </c:pt>
                <c:pt idx="339">
                  <c:v>23357.791249314618</c:v>
                </c:pt>
                <c:pt idx="340">
                  <c:v>26111.953308798758</c:v>
                </c:pt>
                <c:pt idx="341">
                  <c:v>28789.961881891959</c:v>
                </c:pt>
                <c:pt idx="342">
                  <c:v>15657.316203380373</c:v>
                </c:pt>
                <c:pt idx="343">
                  <c:v>18977.249242374914</c:v>
                </c:pt>
                <c:pt idx="344">
                  <c:v>22163.669806846949</c:v>
                </c:pt>
                <c:pt idx="345">
                  <c:v>25239.127393234408</c:v>
                </c:pt>
                <c:pt idx="346">
                  <c:v>28220.895592740897</c:v>
                </c:pt>
                <c:pt idx="347">
                  <c:v>31122.432673911615</c:v>
                </c:pt>
                <c:pt idx="348">
                  <c:v>16862.9486939862</c:v>
                </c:pt>
                <c:pt idx="349">
                  <c:v>20440.425646601161</c:v>
                </c:pt>
                <c:pt idx="350">
                  <c:v>23875.554432183868</c:v>
                </c:pt>
                <c:pt idx="351">
                  <c:v>27193.077336376598</c:v>
                </c:pt>
                <c:pt idx="352">
                  <c:v>30411.798743537427</c:v>
                </c:pt>
                <c:pt idx="353">
                  <c:v>15849.303390514197</c:v>
                </c:pt>
                <c:pt idx="354">
                  <c:v>15673.47178326573</c:v>
                </c:pt>
                <c:pt idx="355">
                  <c:v>15391.791534584683</c:v>
                </c:pt>
                <c:pt idx="356">
                  <c:v>15721.531110454389</c:v>
                </c:pt>
                <c:pt idx="357">
                  <c:v>15447.746427321137</c:v>
                </c:pt>
                <c:pt idx="358">
                  <c:v>16500.596669964387</c:v>
                </c:pt>
                <c:pt idx="359">
                  <c:v>17664.888042598322</c:v>
                </c:pt>
                <c:pt idx="360">
                  <c:v>15939.646411880747</c:v>
                </c:pt>
                <c:pt idx="361">
                  <c:v>17344.716635180848</c:v>
                </c:pt>
                <c:pt idx="362">
                  <c:v>18710.611692740818</c:v>
                </c:pt>
                <c:pt idx="363">
                  <c:v>16293.789510606855</c:v>
                </c:pt>
                <c:pt idx="364">
                  <c:v>17930.588828489639</c:v>
                </c:pt>
                <c:pt idx="365">
                  <c:v>19519.989786203128</c:v>
                </c:pt>
                <c:pt idx="366">
                  <c:v>16310.93057143753</c:v>
                </c:pt>
                <c:pt idx="367">
                  <c:v>18206.002805580749</c:v>
                </c:pt>
                <c:pt idx="368">
                  <c:v>20043.047573807766</c:v>
                </c:pt>
                <c:pt idx="369">
                  <c:v>21829.014052390245</c:v>
                </c:pt>
                <c:pt idx="370">
                  <c:v>15930.967644064325</c:v>
                </c:pt>
                <c:pt idx="371">
                  <c:v>18115.070624536558</c:v>
                </c:pt>
                <c:pt idx="372">
                  <c:v>20227.027658926025</c:v>
                </c:pt>
                <c:pt idx="373">
                  <c:v>22276.559883812824</c:v>
                </c:pt>
                <c:pt idx="374">
                  <c:v>17596.670354907885</c:v>
                </c:pt>
                <c:pt idx="375">
                  <c:v>20015.322480693201</c:v>
                </c:pt>
                <c:pt idx="376">
                  <c:v>22356.405056219126</c:v>
                </c:pt>
                <c:pt idx="377">
                  <c:v>16581.94516879888</c:v>
                </c:pt>
                <c:pt idx="378">
                  <c:v>19345.795559528669</c:v>
                </c:pt>
                <c:pt idx="379">
                  <c:v>22011.236442843721</c:v>
                </c:pt>
                <c:pt idx="380">
                  <c:v>24593.745612177096</c:v>
                </c:pt>
                <c:pt idx="381">
                  <c:v>18148.079486089369</c:v>
                </c:pt>
                <c:pt idx="382">
                  <c:v>21177.908501676935</c:v>
                </c:pt>
                <c:pt idx="383">
                  <c:v>24102.424755659435</c:v>
                </c:pt>
                <c:pt idx="384">
                  <c:v>26938.71622423872</c:v>
                </c:pt>
                <c:pt idx="385">
                  <c:v>16339.069265072751</c:v>
                </c:pt>
                <c:pt idx="386">
                  <c:v>19784.535634070053</c:v>
                </c:pt>
                <c:pt idx="387">
                  <c:v>23092.628535154206</c:v>
                </c:pt>
                <c:pt idx="388">
                  <c:v>26288.550639013993</c:v>
                </c:pt>
                <c:pt idx="389">
                  <c:v>17745.615227043523</c:v>
                </c:pt>
                <c:pt idx="390">
                  <c:v>21490.947358754685</c:v>
                </c:pt>
                <c:pt idx="391">
                  <c:v>25089.620280356547</c:v>
                </c:pt>
                <c:pt idx="392">
                  <c:v>28569.319697481464</c:v>
                </c:pt>
                <c:pt idx="393">
                  <c:v>19209.450907724506</c:v>
                </c:pt>
                <c:pt idx="394">
                  <c:v>23266.987507061804</c:v>
                </c:pt>
                <c:pt idx="395">
                  <c:v>27168.586584590208</c:v>
                </c:pt>
                <c:pt idx="396">
                  <c:v>20730.267826439336</c:v>
                </c:pt>
                <c:pt idx="397">
                  <c:v>25112.362415824591</c:v>
                </c:pt>
                <c:pt idx="398">
                  <c:v>29329.26284732674</c:v>
                </c:pt>
                <c:pt idx="399">
                  <c:v>15624.104603190361</c:v>
                </c:pt>
                <c:pt idx="400">
                  <c:v>18995.043713522828</c:v>
                </c:pt>
                <c:pt idx="401">
                  <c:v>22242.07022645152</c:v>
                </c:pt>
                <c:pt idx="402">
                  <c:v>25385.758913114845</c:v>
                </c:pt>
                <c:pt idx="403">
                  <c:v>28441.930897988215</c:v>
                </c:pt>
                <c:pt idx="404">
                  <c:v>31422.954002620976</c:v>
                </c:pt>
                <c:pt idx="405">
                  <c:v>16769.017712256253</c:v>
                </c:pt>
                <c:pt idx="406">
                  <c:v>20387.130906000879</c:v>
                </c:pt>
                <c:pt idx="407">
                  <c:v>23873.298455987806</c:v>
                </c:pt>
                <c:pt idx="408">
                  <c:v>27250.019686238491</c:v>
                </c:pt>
                <c:pt idx="409">
                  <c:v>30534.47416489368</c:v>
                </c:pt>
                <c:pt idx="410">
                  <c:v>33740.008768229294</c:v>
                </c:pt>
                <c:pt idx="411">
                  <c:v>17953.495895055417</c:v>
                </c:pt>
                <c:pt idx="412">
                  <c:v>21827.139554993086</c:v>
                </c:pt>
                <c:pt idx="413">
                  <c:v>25560.724644526872</c:v>
                </c:pt>
                <c:pt idx="414">
                  <c:v>29178.738239401133</c:v>
                </c:pt>
                <c:pt idx="415">
                  <c:v>32699.750602266984</c:v>
                </c:pt>
                <c:pt idx="416">
                  <c:v>36138.103142613516</c:v>
                </c:pt>
                <c:pt idx="417">
                  <c:v>19177.33025818197</c:v>
                </c:pt>
                <c:pt idx="418">
                  <c:v>23314.85215534041</c:v>
                </c:pt>
                <c:pt idx="419">
                  <c:v>27304.134092180786</c:v>
                </c:pt>
                <c:pt idx="420">
                  <c:v>31171.710290950185</c:v>
                </c:pt>
                <c:pt idx="421">
                  <c:v>34937.571048596787</c:v>
                </c:pt>
                <c:pt idx="422">
                  <c:v>20440.326142433143</c:v>
                </c:pt>
                <c:pt idx="423">
                  <c:v>24850.067178446832</c:v>
                </c:pt>
                <c:pt idx="424">
                  <c:v>29103.329007337463</c:v>
                </c:pt>
                <c:pt idx="425">
                  <c:v>33228.748671158333</c:v>
                </c:pt>
                <c:pt idx="426">
                  <c:v>37247.763069137778</c:v>
                </c:pt>
                <c:pt idx="427">
                  <c:v>15357.470780350503</c:v>
                </c:pt>
                <c:pt idx="428">
                  <c:v>15400.530578119204</c:v>
                </c:pt>
                <c:pt idx="429">
                  <c:v>16356.972150722631</c:v>
                </c:pt>
                <c:pt idx="430">
                  <c:v>18316.495354506573</c:v>
                </c:pt>
                <c:pt idx="431">
                  <c:v>15372.624177383741</c:v>
                </c:pt>
                <c:pt idx="432">
                  <c:v>16459.321338744616</c:v>
                </c:pt>
                <c:pt idx="433">
                  <c:v>16484.804970061989</c:v>
                </c:pt>
                <c:pt idx="434">
                  <c:v>17786.455598955239</c:v>
                </c:pt>
                <c:pt idx="435">
                  <c:v>15743.857336796656</c:v>
                </c:pt>
                <c:pt idx="436">
                  <c:v>17335.747879027083</c:v>
                </c:pt>
                <c:pt idx="437">
                  <c:v>18878.26357041602</c:v>
                </c:pt>
                <c:pt idx="438">
                  <c:v>15991.383767673149</c:v>
                </c:pt>
                <c:pt idx="439">
                  <c:v>17864.253780144503</c:v>
                </c:pt>
                <c:pt idx="440">
                  <c:v>19676.303281141591</c:v>
                </c:pt>
                <c:pt idx="441">
                  <c:v>15815.054349054284</c:v>
                </c:pt>
                <c:pt idx="442">
                  <c:v>18004.192727112746</c:v>
                </c:pt>
                <c:pt idx="443">
                  <c:v>20117.969711014983</c:v>
                </c:pt>
                <c:pt idx="444">
                  <c:v>17683.218968745452</c:v>
                </c:pt>
                <c:pt idx="445">
                  <c:v>20135.619048372726</c:v>
                </c:pt>
                <c:pt idx="446">
                  <c:v>22504.070334853735</c:v>
                </c:pt>
                <c:pt idx="447">
                  <c:v>15520.976329243409</c:v>
                </c:pt>
                <c:pt idx="448">
                  <c:v>15683.180594610911</c:v>
                </c:pt>
                <c:pt idx="449">
                  <c:v>16080.386641025105</c:v>
                </c:pt>
                <c:pt idx="450">
                  <c:v>16473.321322510183</c:v>
                </c:pt>
                <c:pt idx="451">
                  <c:v>16829.662569755517</c:v>
                </c:pt>
                <c:pt idx="452">
                  <c:v>17069.186329265409</c:v>
                </c:pt>
                <c:pt idx="453">
                  <c:v>17428.33301228179</c:v>
                </c:pt>
                <c:pt idx="454">
                  <c:v>17784.491887438875</c:v>
                </c:pt>
                <c:pt idx="455">
                  <c:v>15485.022645291079</c:v>
                </c:pt>
                <c:pt idx="456">
                  <c:v>16405.400724020441</c:v>
                </c:pt>
                <c:pt idx="457">
                  <c:v>16815.188676263806</c:v>
                </c:pt>
                <c:pt idx="458">
                  <c:v>20738.679092023154</c:v>
                </c:pt>
                <c:pt idx="459">
                  <c:v>21475.82354580209</c:v>
                </c:pt>
                <c:pt idx="460">
                  <c:v>22942.759963368429</c:v>
                </c:pt>
                <c:pt idx="461">
                  <c:v>15607.831338467986</c:v>
                </c:pt>
                <c:pt idx="462">
                  <c:v>16369.732520878342</c:v>
                </c:pt>
                <c:pt idx="463">
                  <c:v>16424.215522535</c:v>
                </c:pt>
                <c:pt idx="464">
                  <c:v>17016.030566671801</c:v>
                </c:pt>
                <c:pt idx="465">
                  <c:v>17649.114632841887</c:v>
                </c:pt>
                <c:pt idx="466">
                  <c:v>18066.245401144868</c:v>
                </c:pt>
                <c:pt idx="467">
                  <c:v>18441.333945887851</c:v>
                </c:pt>
                <c:pt idx="468">
                  <c:v>18705.884319370132</c:v>
                </c:pt>
                <c:pt idx="469">
                  <c:v>19078.909770974533</c:v>
                </c:pt>
                <c:pt idx="470">
                  <c:v>19447.653035886233</c:v>
                </c:pt>
                <c:pt idx="471">
                  <c:v>16868.644254994422</c:v>
                </c:pt>
                <c:pt idx="472">
                  <c:v>17471.727623663563</c:v>
                </c:pt>
                <c:pt idx="473">
                  <c:v>18641.525153542312</c:v>
                </c:pt>
                <c:pt idx="474">
                  <c:v>19840.677463174252</c:v>
                </c:pt>
                <c:pt idx="475">
                  <c:v>20240.702899488188</c:v>
                </c:pt>
                <c:pt idx="476">
                  <c:v>20532.75572878035</c:v>
                </c:pt>
                <c:pt idx="477">
                  <c:v>20926.171274241628</c:v>
                </c:pt>
                <c:pt idx="478">
                  <c:v>16632.943592677944</c:v>
                </c:pt>
                <c:pt idx="479">
                  <c:v>17229.880887148371</c:v>
                </c:pt>
                <c:pt idx="480">
                  <c:v>18126.227069884786</c:v>
                </c:pt>
                <c:pt idx="481">
                  <c:v>18550.868317879409</c:v>
                </c:pt>
                <c:pt idx="482">
                  <c:v>18931.815813305813</c:v>
                </c:pt>
                <c:pt idx="483">
                  <c:v>19203.853976201444</c:v>
                </c:pt>
                <c:pt idx="484">
                  <c:v>19581.179586120823</c:v>
                </c:pt>
                <c:pt idx="485">
                  <c:v>19953.817192982449</c:v>
                </c:pt>
                <c:pt idx="486">
                  <c:v>15582.8704505183</c:v>
                </c:pt>
                <c:pt idx="487">
                  <c:v>17594.017765380122</c:v>
                </c:pt>
                <c:pt idx="488">
                  <c:v>18214.743946095663</c:v>
                </c:pt>
                <c:pt idx="489">
                  <c:v>19452.35524103207</c:v>
                </c:pt>
                <c:pt idx="490">
                  <c:v>20897.446661396159</c:v>
                </c:pt>
                <c:pt idx="491">
                  <c:v>16248.196802854485</c:v>
                </c:pt>
                <c:pt idx="492">
                  <c:v>17967.107812115479</c:v>
                </c:pt>
                <c:pt idx="493">
                  <c:v>19643.404973744186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2B4-4F03-A1D8-01802FC49A1B}"/>
            </c:ext>
          </c:extLst>
        </c:ser>
        <c:ser>
          <c:idx val="1"/>
          <c:order val="3"/>
          <c:tx>
            <c:v>РШС2 W&gt;=15309см3/м; Стоим&lt;37211руб/м2 с трубами и С-профилями в т.ч.</c:v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rgbClr val="7030A0"/>
              </a:solidFill>
              <a:ln w="15875">
                <a:solidFill>
                  <a:srgbClr val="002060"/>
                </a:solidFill>
              </a:ln>
            </c:spPr>
          </c:marker>
          <c:xVal>
            <c:numRef>
              <c:f>'КАТАЛОГ (2)'!$C$6:$C$10409</c:f>
              <c:numCache>
                <c:formatCode>#,##0</c:formatCode>
                <c:ptCount val="75"/>
                <c:pt idx="0">
                  <c:v>34272.444983512149</c:v>
                </c:pt>
                <c:pt idx="1">
                  <c:v>36125.525844416472</c:v>
                </c:pt>
                <c:pt idx="2">
                  <c:v>35342.400932154458</c:v>
                </c:pt>
                <c:pt idx="3">
                  <c:v>36723.714574299083</c:v>
                </c:pt>
                <c:pt idx="4">
                  <c:v>30712.891645308235</c:v>
                </c:pt>
                <c:pt idx="5">
                  <c:v>35543.621298068232</c:v>
                </c:pt>
                <c:pt idx="6">
                  <c:v>32706.983980090536</c:v>
                </c:pt>
                <c:pt idx="7">
                  <c:v>33844.020532609698</c:v>
                </c:pt>
                <c:pt idx="8">
                  <c:v>35911.759667281389</c:v>
                </c:pt>
                <c:pt idx="9">
                  <c:v>34108.100084826023</c:v>
                </c:pt>
                <c:pt idx="10">
                  <c:v>36656.224763762446</c:v>
                </c:pt>
                <c:pt idx="11">
                  <c:v>31921.494239056792</c:v>
                </c:pt>
                <c:pt idx="12">
                  <c:v>30894.729518457825</c:v>
                </c:pt>
                <c:pt idx="13">
                  <c:v>36064.138700391151</c:v>
                </c:pt>
                <c:pt idx="14">
                  <c:v>33122.829809013718</c:v>
                </c:pt>
                <c:pt idx="15">
                  <c:v>36464.98024484756</c:v>
                </c:pt>
                <c:pt idx="16">
                  <c:v>32617.487475073209</c:v>
                </c:pt>
                <c:pt idx="17">
                  <c:v>36315.389987742179</c:v>
                </c:pt>
                <c:pt idx="18">
                  <c:v>32702.058576951928</c:v>
                </c:pt>
                <c:pt idx="19">
                  <c:v>35006.601523948724</c:v>
                </c:pt>
                <c:pt idx="20">
                  <c:v>32071.343118840388</c:v>
                </c:pt>
                <c:pt idx="21">
                  <c:v>35391.884214766549</c:v>
                </c:pt>
                <c:pt idx="22">
                  <c:v>31097.998025786157</c:v>
                </c:pt>
                <c:pt idx="23">
                  <c:v>30869.498742468277</c:v>
                </c:pt>
                <c:pt idx="24">
                  <c:v>32812.632259423073</c:v>
                </c:pt>
                <c:pt idx="25">
                  <c:v>33884.024634337315</c:v>
                </c:pt>
                <c:pt idx="26">
                  <c:v>35274.17837699462</c:v>
                </c:pt>
                <c:pt idx="27">
                  <c:v>33390.117394209235</c:v>
                </c:pt>
                <c:pt idx="28">
                  <c:v>34037.351266801808</c:v>
                </c:pt>
                <c:pt idx="29">
                  <c:v>35809.323568056498</c:v>
                </c:pt>
                <c:pt idx="30">
                  <c:v>36084.524988628771</c:v>
                </c:pt>
                <c:pt idx="31">
                  <c:v>35757.518877186616</c:v>
                </c:pt>
                <c:pt idx="32">
                  <c:v>35521.961574891851</c:v>
                </c:pt>
                <c:pt idx="33">
                  <c:v>36967.636783093076</c:v>
                </c:pt>
                <c:pt idx="34">
                  <c:v>36693.437643111618</c:v>
                </c:pt>
                <c:pt idx="35">
                  <c:v>36841.115352798312</c:v>
                </c:pt>
                <c:pt idx="36">
                  <c:v>30791.425322533745</c:v>
                </c:pt>
                <c:pt idx="37">
                  <c:v>35950.279283000906</c:v>
                </c:pt>
                <c:pt idx="38">
                  <c:v>33023.359347879501</c:v>
                </c:pt>
                <c:pt idx="39">
                  <c:v>29928.414861968224</c:v>
                </c:pt>
                <c:pt idx="40">
                  <c:v>35090.350445939031</c:v>
                </c:pt>
                <c:pt idx="41">
                  <c:v>32855.845900654793</c:v>
                </c:pt>
                <c:pt idx="42">
                  <c:v>35389.683333194953</c:v>
                </c:pt>
                <c:pt idx="43">
                  <c:v>29485.779240998425</c:v>
                </c:pt>
                <c:pt idx="44">
                  <c:v>32724.817938226723</c:v>
                </c:pt>
                <c:pt idx="45">
                  <c:v>35658.798533942165</c:v>
                </c:pt>
                <c:pt idx="46">
                  <c:v>35702.747789835375</c:v>
                </c:pt>
                <c:pt idx="47">
                  <c:v>34334.788675526223</c:v>
                </c:pt>
                <c:pt idx="48">
                  <c:v>31578.433882349244</c:v>
                </c:pt>
                <c:pt idx="49">
                  <c:v>29007.40462240034</c:v>
                </c:pt>
                <c:pt idx="50">
                  <c:v>31915.907772116687</c:v>
                </c:pt>
                <c:pt idx="51">
                  <c:v>34454.02516500037</c:v>
                </c:pt>
                <c:pt idx="52">
                  <c:v>28154.839577389332</c:v>
                </c:pt>
                <c:pt idx="53">
                  <c:v>29656.708979115108</c:v>
                </c:pt>
                <c:pt idx="54">
                  <c:v>30595.154854952383</c:v>
                </c:pt>
                <c:pt idx="55">
                  <c:v>31812.80776822886</c:v>
                </c:pt>
                <c:pt idx="56">
                  <c:v>33803.011321335878</c:v>
                </c:pt>
                <c:pt idx="57">
                  <c:v>35796.765566079615</c:v>
                </c:pt>
                <c:pt idx="58">
                  <c:v>34363.902549257662</c:v>
                </c:pt>
                <c:pt idx="59">
                  <c:v>36189.563573597508</c:v>
                </c:pt>
                <c:pt idx="60">
                  <c:v>35894.724796966686</c:v>
                </c:pt>
                <c:pt idx="61">
                  <c:v>34853.637826022321</c:v>
                </c:pt>
                <c:pt idx="62">
                  <c:v>33068.637566968486</c:v>
                </c:pt>
                <c:pt idx="63">
                  <c:v>36676.455498488023</c:v>
                </c:pt>
                <c:pt idx="64">
                  <c:v>34525.977162880001</c:v>
                </c:pt>
                <c:pt idx="65">
                  <c:v>35982.494936544193</c:v>
                </c:pt>
                <c:pt idx="66">
                  <c:v>32019.002654406027</c:v>
                </c:pt>
                <c:pt idx="67">
                  <c:v>34567.12733334244</c:v>
                </c:pt>
                <c:pt idx="68">
                  <c:v>31033.732378593719</c:v>
                </c:pt>
                <c:pt idx="69">
                  <c:v>36926.942170293732</c:v>
                </c:pt>
                <c:pt idx="70">
                  <c:v>34375.882814427569</c:v>
                </c:pt>
                <c:pt idx="71">
                  <c:v>30528.39004465321</c:v>
                </c:pt>
                <c:pt idx="72">
                  <c:v>34226.29255732218</c:v>
                </c:pt>
                <c:pt idx="73">
                  <c:v>36064.342482405773</c:v>
                </c:pt>
                <c:pt idx="74">
                  <c:v>36938.04915061123</c:v>
                </c:pt>
              </c:numCache>
            </c:numRef>
          </c:xVal>
          <c:yVal>
            <c:numRef>
              <c:f>'КАТАЛОГ (2)'!$D$6:$D$10409</c:f>
              <c:numCache>
                <c:formatCode>#,##0</c:formatCode>
                <c:ptCount val="75"/>
                <c:pt idx="0">
                  <c:v>16825.607980263158</c:v>
                </c:pt>
                <c:pt idx="1">
                  <c:v>15401.017015536723</c:v>
                </c:pt>
                <c:pt idx="2">
                  <c:v>16314.849735990038</c:v>
                </c:pt>
                <c:pt idx="3">
                  <c:v>19322.04945755237</c:v>
                </c:pt>
                <c:pt idx="4">
                  <c:v>15388.938837365591</c:v>
                </c:pt>
                <c:pt idx="5">
                  <c:v>15388.938837365591</c:v>
                </c:pt>
                <c:pt idx="6">
                  <c:v>17544.464155585105</c:v>
                </c:pt>
                <c:pt idx="7">
                  <c:v>16626.736929460581</c:v>
                </c:pt>
                <c:pt idx="8">
                  <c:v>18709.209272877149</c:v>
                </c:pt>
                <c:pt idx="9">
                  <c:v>17322.231000102631</c:v>
                </c:pt>
                <c:pt idx="10">
                  <c:v>19763.961344004067</c:v>
                </c:pt>
                <c:pt idx="11">
                  <c:v>15424.380156571891</c:v>
                </c:pt>
                <c:pt idx="12">
                  <c:v>15922.044154722524</c:v>
                </c:pt>
                <c:pt idx="13">
                  <c:v>15922.044154722524</c:v>
                </c:pt>
                <c:pt idx="14">
                  <c:v>18231.296619204095</c:v>
                </c:pt>
                <c:pt idx="15">
                  <c:v>21724.325298716554</c:v>
                </c:pt>
                <c:pt idx="16">
                  <c:v>17881.327003642989</c:v>
                </c:pt>
                <c:pt idx="17">
                  <c:v>16784.182808425285</c:v>
                </c:pt>
                <c:pt idx="18">
                  <c:v>16125.714580767652</c:v>
                </c:pt>
                <c:pt idx="19">
                  <c:v>18445.859386856373</c:v>
                </c:pt>
                <c:pt idx="20">
                  <c:v>17100.246120847023</c:v>
                </c:pt>
                <c:pt idx="21">
                  <c:v>20472.116303778021</c:v>
                </c:pt>
                <c:pt idx="22">
                  <c:v>16717.32358712811</c:v>
                </c:pt>
                <c:pt idx="23">
                  <c:v>15811.686079070547</c:v>
                </c:pt>
                <c:pt idx="24">
                  <c:v>18612.058314024049</c:v>
                </c:pt>
                <c:pt idx="25">
                  <c:v>19803.287650294002</c:v>
                </c:pt>
                <c:pt idx="26">
                  <c:v>22310.346273504274</c:v>
                </c:pt>
                <c:pt idx="27">
                  <c:v>15413.57958664547</c:v>
                </c:pt>
                <c:pt idx="28">
                  <c:v>15861.885599186771</c:v>
                </c:pt>
                <c:pt idx="29">
                  <c:v>15729.192568452383</c:v>
                </c:pt>
                <c:pt idx="30">
                  <c:v>16839.063319651745</c:v>
                </c:pt>
                <c:pt idx="31">
                  <c:v>17354.480247218784</c:v>
                </c:pt>
                <c:pt idx="32">
                  <c:v>18061.853336273427</c:v>
                </c:pt>
                <c:pt idx="33">
                  <c:v>20274.499779963571</c:v>
                </c:pt>
                <c:pt idx="34">
                  <c:v>19170.157698094285</c:v>
                </c:pt>
                <c:pt idx="35">
                  <c:v>16269.281408480942</c:v>
                </c:pt>
                <c:pt idx="36">
                  <c:v>16449.035773684187</c:v>
                </c:pt>
                <c:pt idx="37">
                  <c:v>16449.035773684187</c:v>
                </c:pt>
                <c:pt idx="38">
                  <c:v>18756.050015867964</c:v>
                </c:pt>
                <c:pt idx="39">
                  <c:v>17165.695476820711</c:v>
                </c:pt>
                <c:pt idx="40">
                  <c:v>17165.695476820711</c:v>
                </c:pt>
                <c:pt idx="41">
                  <c:v>20446.609058057387</c:v>
                </c:pt>
                <c:pt idx="42">
                  <c:v>23321.326665790999</c:v>
                </c:pt>
                <c:pt idx="43">
                  <c:v>16819.915963103427</c:v>
                </c:pt>
                <c:pt idx="44">
                  <c:v>15729.124733255385</c:v>
                </c:pt>
                <c:pt idx="45">
                  <c:v>18443.875569875116</c:v>
                </c:pt>
                <c:pt idx="46">
                  <c:v>19410.504645310612</c:v>
                </c:pt>
                <c:pt idx="47">
                  <c:v>16581.532846171824</c:v>
                </c:pt>
                <c:pt idx="48">
                  <c:v>17318.640504954328</c:v>
                </c:pt>
                <c:pt idx="49">
                  <c:v>15957.005418113344</c:v>
                </c:pt>
                <c:pt idx="50">
                  <c:v>19097.621587146619</c:v>
                </c:pt>
                <c:pt idx="51">
                  <c:v>21847.840805015046</c:v>
                </c:pt>
                <c:pt idx="52">
                  <c:v>15572.873266121604</c:v>
                </c:pt>
                <c:pt idx="53">
                  <c:v>17285.926573771078</c:v>
                </c:pt>
                <c:pt idx="54">
                  <c:v>18361.062911031389</c:v>
                </c:pt>
                <c:pt idx="55">
                  <c:v>20642.00182794502</c:v>
                </c:pt>
                <c:pt idx="56">
                  <c:v>23823.558952064708</c:v>
                </c:pt>
                <c:pt idx="57">
                  <c:v>26915.608897590257</c:v>
                </c:pt>
                <c:pt idx="58">
                  <c:v>18420.868971013799</c:v>
                </c:pt>
                <c:pt idx="59">
                  <c:v>15721.078329914108</c:v>
                </c:pt>
                <c:pt idx="60">
                  <c:v>16539.220784326339</c:v>
                </c:pt>
                <c:pt idx="61">
                  <c:v>16598.5496668101</c:v>
                </c:pt>
                <c:pt idx="62">
                  <c:v>15754.707001371684</c:v>
                </c:pt>
                <c:pt idx="63">
                  <c:v>19497.433097562865</c:v>
                </c:pt>
                <c:pt idx="64">
                  <c:v>18260.003586602641</c:v>
                </c:pt>
                <c:pt idx="65">
                  <c:v>20957.371764995976</c:v>
                </c:pt>
                <c:pt idx="66">
                  <c:v>16476.590410879631</c:v>
                </c:pt>
                <c:pt idx="67">
                  <c:v>18831.556419270833</c:v>
                </c:pt>
                <c:pt idx="68">
                  <c:v>17447.211287793951</c:v>
                </c:pt>
                <c:pt idx="69">
                  <c:v>17447.211287793951</c:v>
                </c:pt>
                <c:pt idx="70">
                  <c:v>20825.254425813004</c:v>
                </c:pt>
                <c:pt idx="71">
                  <c:v>17118.470623836121</c:v>
                </c:pt>
                <c:pt idx="72">
                  <c:v>16101.855196178771</c:v>
                </c:pt>
                <c:pt idx="73">
                  <c:v>16103.778204707154</c:v>
                </c:pt>
                <c:pt idx="74">
                  <c:v>16113.553893457609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92B4-4F03-A1D8-01802FC49A1B}"/>
            </c:ext>
          </c:extLst>
        </c:ser>
        <c:ser>
          <c:idx val="3"/>
          <c:order val="4"/>
          <c:tx>
            <c:v>Трубошпунты без нащельников и с замком LPB180</c:v>
          </c:tx>
          <c:spPr>
            <a:ln w="19050">
              <a:noFill/>
            </a:ln>
          </c:spPr>
          <c:marker>
            <c:symbol val="diamond"/>
            <c:size val="12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Pt>
            <c:idx val="44"/>
            <c:marker>
              <c:symbol val="diamond"/>
              <c:size val="11"/>
            </c:marker>
            <c:bubble3D val="0"/>
            <c:extLst>
              <c:ext xmlns:c16="http://schemas.microsoft.com/office/drawing/2014/chart" uri="{C3380CC4-5D6E-409C-BE32-E72D297353CC}">
                <c16:uniqueId val="{00000000-8C9D-42DD-838B-A5569FA7D3C9}"/>
              </c:ext>
            </c:extLst>
          </c:dPt>
          <c:xVal>
            <c:numRef>
              <c:f>'ТШ нов труба'!$P$12:$P$102</c:f>
              <c:numCache>
                <c:formatCode>#,##0.00</c:formatCode>
                <c:ptCount val="91"/>
                <c:pt idx="0">
                  <c:v>34285.930985915496</c:v>
                </c:pt>
                <c:pt idx="1">
                  <c:v>35643.578873239443</c:v>
                </c:pt>
                <c:pt idx="2">
                  <c:v>36995.88169014085</c:v>
                </c:pt>
                <c:pt idx="3">
                  <c:v>38342.839436619724</c:v>
                </c:pt>
                <c:pt idx="4">
                  <c:v>39684.452112676052</c:v>
                </c:pt>
                <c:pt idx="5">
                  <c:v>41021.788732394365</c:v>
                </c:pt>
                <c:pt idx="6">
                  <c:v>42352.711267605635</c:v>
                </c:pt>
                <c:pt idx="7">
                  <c:v>43678.288732394365</c:v>
                </c:pt>
                <c:pt idx="8">
                  <c:v>31670.425925925934</c:v>
                </c:pt>
                <c:pt idx="9">
                  <c:v>33091.911111111112</c:v>
                </c:pt>
                <c:pt idx="10">
                  <c:v>34507.774074074077</c:v>
                </c:pt>
                <c:pt idx="11">
                  <c:v>35919.888888888891</c:v>
                </c:pt>
                <c:pt idx="12">
                  <c:v>37327.318518518521</c:v>
                </c:pt>
                <c:pt idx="13">
                  <c:v>38730.062962962962</c:v>
                </c:pt>
                <c:pt idx="14">
                  <c:v>40127.185185185182</c:v>
                </c:pt>
                <c:pt idx="15">
                  <c:v>41521.496296296296</c:v>
                </c:pt>
                <c:pt idx="16">
                  <c:v>31279.636666666669</c:v>
                </c:pt>
                <c:pt idx="17">
                  <c:v>32741.976666666669</c:v>
                </c:pt>
                <c:pt idx="18">
                  <c:v>34200.100000000006</c:v>
                </c:pt>
                <c:pt idx="19">
                  <c:v>35650.633333333339</c:v>
                </c:pt>
                <c:pt idx="20">
                  <c:v>37102.85333333334</c:v>
                </c:pt>
                <c:pt idx="21">
                  <c:v>38547.483333333337</c:v>
                </c:pt>
                <c:pt idx="22">
                  <c:v>39989.583333333336</c:v>
                </c:pt>
                <c:pt idx="23">
                  <c:v>31152.000000000004</c:v>
                </c:pt>
                <c:pt idx="24">
                  <c:v>32651.784000000007</c:v>
                </c:pt>
                <c:pt idx="25">
                  <c:v>34147.014000000003</c:v>
                </c:pt>
                <c:pt idx="26">
                  <c:v>35639.207999999999</c:v>
                </c:pt>
                <c:pt idx="27">
                  <c:v>37126.089000000007</c:v>
                </c:pt>
                <c:pt idx="28">
                  <c:v>38611.451999999997</c:v>
                </c:pt>
                <c:pt idx="29">
                  <c:v>40090.743000000009</c:v>
                </c:pt>
                <c:pt idx="30">
                  <c:v>41569.275000000001</c:v>
                </c:pt>
                <c:pt idx="31">
                  <c:v>29851.8</c:v>
                </c:pt>
                <c:pt idx="32">
                  <c:v>31383.599999999999</c:v>
                </c:pt>
                <c:pt idx="33">
                  <c:v>32915.400000000009</c:v>
                </c:pt>
                <c:pt idx="34">
                  <c:v>34440.300000000003</c:v>
                </c:pt>
                <c:pt idx="35">
                  <c:v>37483.199999999997</c:v>
                </c:pt>
                <c:pt idx="36">
                  <c:v>40512.30000000001</c:v>
                </c:pt>
                <c:pt idx="37">
                  <c:v>28768.300000000003</c:v>
                </c:pt>
                <c:pt idx="38">
                  <c:v>30329.310000000005</c:v>
                </c:pt>
                <c:pt idx="39">
                  <c:v>31886.525000000005</c:v>
                </c:pt>
                <c:pt idx="40">
                  <c:v>33443.107500000006</c:v>
                </c:pt>
                <c:pt idx="41">
                  <c:v>34993.997500000005</c:v>
                </c:pt>
                <c:pt idx="42">
                  <c:v>36543.622500000012</c:v>
                </c:pt>
                <c:pt idx="43">
                  <c:v>38088.1875</c:v>
                </c:pt>
                <c:pt idx="44">
                  <c:v>39632.12000000001</c:v>
                </c:pt>
                <c:pt idx="45">
                  <c:v>41165.300000000003</c:v>
                </c:pt>
                <c:pt idx="46">
                  <c:v>42708.600000000006</c:v>
                </c:pt>
                <c:pt idx="47">
                  <c:v>44241.78</c:v>
                </c:pt>
                <c:pt idx="48">
                  <c:v>45769.9</c:v>
                </c:pt>
                <c:pt idx="49">
                  <c:v>27851.492307692319</c:v>
                </c:pt>
                <c:pt idx="50">
                  <c:v>29433.715384615389</c:v>
                </c:pt>
                <c:pt idx="51">
                  <c:v>31015.938461538466</c:v>
                </c:pt>
                <c:pt idx="52">
                  <c:v>32598.161538461543</c:v>
                </c:pt>
                <c:pt idx="53">
                  <c:v>35750.930769230778</c:v>
                </c:pt>
                <c:pt idx="54">
                  <c:v>38886.18461538462</c:v>
                </c:pt>
                <c:pt idx="55">
                  <c:v>27065.657142857148</c:v>
                </c:pt>
                <c:pt idx="56">
                  <c:v>28670.400000000005</c:v>
                </c:pt>
                <c:pt idx="57">
                  <c:v>30275.142857142859</c:v>
                </c:pt>
                <c:pt idx="58">
                  <c:v>31873.922142857144</c:v>
                </c:pt>
                <c:pt idx="59">
                  <c:v>33470.532857142862</c:v>
                </c:pt>
                <c:pt idx="60">
                  <c:v>35066.601428571434</c:v>
                </c:pt>
                <c:pt idx="61">
                  <c:v>36657.790714285722</c:v>
                </c:pt>
                <c:pt idx="62">
                  <c:v>38248.979999999996</c:v>
                </c:pt>
                <c:pt idx="63">
                  <c:v>39834.20571428573</c:v>
                </c:pt>
                <c:pt idx="64">
                  <c:v>41421.600000000006</c:v>
                </c:pt>
                <c:pt idx="65">
                  <c:v>43000.32</c:v>
                </c:pt>
                <c:pt idx="66">
                  <c:v>44582.292857142864</c:v>
                </c:pt>
                <c:pt idx="67">
                  <c:v>28008.860000000008</c:v>
                </c:pt>
                <c:pt idx="68">
                  <c:v>29628.06</c:v>
                </c:pt>
                <c:pt idx="69">
                  <c:v>31247.260000000006</c:v>
                </c:pt>
                <c:pt idx="70">
                  <c:v>34475.54</c:v>
                </c:pt>
                <c:pt idx="71">
                  <c:v>37693.700000000004</c:v>
                </c:pt>
                <c:pt idx="72">
                  <c:v>39302.779999999992</c:v>
                </c:pt>
                <c:pt idx="73">
                  <c:v>40906.799999999996</c:v>
                </c:pt>
                <c:pt idx="74">
                  <c:v>42505.760000000009</c:v>
                </c:pt>
                <c:pt idx="75">
                  <c:v>44104.720000000008</c:v>
                </c:pt>
                <c:pt idx="76">
                  <c:v>27425.268750000003</c:v>
                </c:pt>
                <c:pt idx="77">
                  <c:v>29061.862500000003</c:v>
                </c:pt>
                <c:pt idx="78">
                  <c:v>30698.456250000003</c:v>
                </c:pt>
                <c:pt idx="79">
                  <c:v>33957.886875000004</c:v>
                </c:pt>
                <c:pt idx="80">
                  <c:v>35584.993124999994</c:v>
                </c:pt>
                <c:pt idx="81">
                  <c:v>37211.625</c:v>
                </c:pt>
                <c:pt idx="82">
                  <c:v>38833.98750000001</c:v>
                </c:pt>
                <c:pt idx="83">
                  <c:v>40454.452500000007</c:v>
                </c:pt>
                <c:pt idx="84">
                  <c:v>42073.96875</c:v>
                </c:pt>
                <c:pt idx="85">
                  <c:v>43685.894999999997</c:v>
                </c:pt>
                <c:pt idx="86">
                  <c:v>45299.244375000002</c:v>
                </c:pt>
                <c:pt idx="87">
                  <c:v>46909.747500000019</c:v>
                </c:pt>
                <c:pt idx="88">
                  <c:v>48518.353125000001</c:v>
                </c:pt>
                <c:pt idx="89">
                  <c:v>50124.586875000001</c:v>
                </c:pt>
                <c:pt idx="90">
                  <c:v>51728.44875000001</c:v>
                </c:pt>
              </c:numCache>
            </c:numRef>
          </c:xVal>
          <c:yVal>
            <c:numRef>
              <c:f>'ТШ нов труба'!$S$12:$S$102</c:f>
              <c:numCache>
                <c:formatCode>#,##0.00</c:formatCode>
                <c:ptCount val="91"/>
                <c:pt idx="0">
                  <c:v>2090.4393785628504</c:v>
                </c:pt>
                <c:pt idx="1">
                  <c:v>2375.5280782864743</c:v>
                </c:pt>
                <c:pt idx="2">
                  <c:v>2657.3082465936668</c:v>
                </c:pt>
                <c:pt idx="3">
                  <c:v>2935.8055806537341</c:v>
                </c:pt>
                <c:pt idx="4">
                  <c:v>3211.0456774520344</c:v>
                </c:pt>
                <c:pt idx="5">
                  <c:v>3483.0540337900593</c:v>
                </c:pt>
                <c:pt idx="6">
                  <c:v>3751.8560462854125</c:v>
                </c:pt>
                <c:pt idx="7">
                  <c:v>4017.4770113717718</c:v>
                </c:pt>
                <c:pt idx="8">
                  <c:v>2605.4475411193353</c:v>
                </c:pt>
                <c:pt idx="9">
                  <c:v>2963.4547932181076</c:v>
                </c:pt>
                <c:pt idx="10">
                  <c:v>3317.9806439999916</c:v>
                </c:pt>
                <c:pt idx="11">
                  <c:v>3669.0477366255141</c:v>
                </c:pt>
                <c:pt idx="12">
                  <c:v>4016.6786403786014</c:v>
                </c:pt>
                <c:pt idx="13">
                  <c:v>4360.895850666664</c:v>
                </c:pt>
                <c:pt idx="14">
                  <c:v>4701.7217890205784</c:v>
                </c:pt>
                <c:pt idx="15">
                  <c:v>5039.1788030946445</c:v>
                </c:pt>
                <c:pt idx="16">
                  <c:v>3500.2630523259159</c:v>
                </c:pt>
                <c:pt idx="17">
                  <c:v>3921.3606316500009</c:v>
                </c:pt>
                <c:pt idx="18">
                  <c:v>4338.8744259259265</c:v>
                </c:pt>
                <c:pt idx="19">
                  <c:v>4752.8248264648164</c:v>
                </c:pt>
                <c:pt idx="20">
                  <c:v>5163.2321664000174</c:v>
                </c:pt>
                <c:pt idx="21">
                  <c:v>5570.1167206870268</c:v>
                </c:pt>
                <c:pt idx="22">
                  <c:v>5973.4987061037009</c:v>
                </c:pt>
                <c:pt idx="23">
                  <c:v>4598.7054940843727</c:v>
                </c:pt>
                <c:pt idx="24">
                  <c:v>5090.9436439024394</c:v>
                </c:pt>
                <c:pt idx="25">
                  <c:v>5579.5038191575586</c:v>
                </c:pt>
                <c:pt idx="26">
                  <c:v>6064.4043867161099</c:v>
                </c:pt>
                <c:pt idx="27">
                  <c:v>6545.6636674697484</c:v>
                </c:pt>
                <c:pt idx="28">
                  <c:v>7023.2999363356093</c:v>
                </c:pt>
                <c:pt idx="29">
                  <c:v>7497.3314222560975</c:v>
                </c:pt>
                <c:pt idx="30">
                  <c:v>7967.7763081990315</c:v>
                </c:pt>
                <c:pt idx="31">
                  <c:v>5281.4164001869412</c:v>
                </c:pt>
                <c:pt idx="32">
                  <c:v>5849.0724782608686</c:v>
                </c:pt>
                <c:pt idx="33">
                  <c:v>6412.9567706217513</c:v>
                </c:pt>
                <c:pt idx="34">
                  <c:v>6973.0860221217581</c:v>
                </c:pt>
                <c:pt idx="35">
                  <c:v>8082.1461956869516</c:v>
                </c:pt>
                <c:pt idx="36">
                  <c:v>9176.3862127304383</c:v>
                </c:pt>
                <c:pt idx="37">
                  <c:v>5968.1519320499892</c:v>
                </c:pt>
                <c:pt idx="38">
                  <c:v>6611.7461666666668</c:v>
                </c:pt>
                <c:pt idx="39">
                  <c:v>7251.4903987166836</c:v>
                </c:pt>
                <c:pt idx="40">
                  <c:v>7887.4000128000307</c:v>
                </c:pt>
                <c:pt idx="41">
                  <c:v>8519.4903627166568</c:v>
                </c:pt>
                <c:pt idx="42">
                  <c:v>9147.7767714666479</c:v>
                </c:pt>
                <c:pt idx="43">
                  <c:v>9772.2745312499992</c:v>
                </c:pt>
                <c:pt idx="44">
                  <c:v>10392.998903466685</c:v>
                </c:pt>
                <c:pt idx="45">
                  <c:v>11009.965118716686</c:v>
                </c:pt>
                <c:pt idx="46">
                  <c:v>11623.188376799984</c:v>
                </c:pt>
                <c:pt idx="47">
                  <c:v>12232.683846716673</c:v>
                </c:pt>
                <c:pt idx="48">
                  <c:v>12838.466666666667</c:v>
                </c:pt>
                <c:pt idx="49">
                  <c:v>6657.9833850749937</c:v>
                </c:pt>
                <c:pt idx="50">
                  <c:v>7377.9159807692295</c:v>
                </c:pt>
                <c:pt idx="51">
                  <c:v>8093.9323627673166</c:v>
                </c:pt>
                <c:pt idx="52">
                  <c:v>8806.0467588923348</c:v>
                </c:pt>
                <c:pt idx="53">
                  <c:v>10218.626375353833</c:v>
                </c:pt>
                <c:pt idx="54">
                  <c:v>11615.768134892327</c:v>
                </c:pt>
                <c:pt idx="55">
                  <c:v>7350.2473820311297</c:v>
                </c:pt>
                <c:pt idx="56">
                  <c:v>8146.8328032786894</c:v>
                </c:pt>
                <c:pt idx="57">
                  <c:v>8939.445239080349</c:v>
                </c:pt>
                <c:pt idx="58">
                  <c:v>9728.0979216787127</c:v>
                </c:pt>
                <c:pt idx="59">
                  <c:v>10512.804061244255</c:v>
                </c:pt>
                <c:pt idx="60">
                  <c:v>11293.576845875394</c:v>
                </c:pt>
                <c:pt idx="61">
                  <c:v>12070.42944159836</c:v>
                </c:pt>
                <c:pt idx="62">
                  <c:v>12843.374992367233</c:v>
                </c:pt>
                <c:pt idx="63">
                  <c:v>13612.426620063954</c:v>
                </c:pt>
                <c:pt idx="64">
                  <c:v>14377.597424498344</c:v>
                </c:pt>
                <c:pt idx="65">
                  <c:v>15138.900483408195</c:v>
                </c:pt>
                <c:pt idx="66">
                  <c:v>15896.348852459019</c:v>
                </c:pt>
                <c:pt idx="67">
                  <c:v>8917.9472666666661</c:v>
                </c:pt>
                <c:pt idx="68">
                  <c:v>9787.4148952065771</c:v>
                </c:pt>
                <c:pt idx="69">
                  <c:v>10652.872688640007</c:v>
                </c:pt>
                <c:pt idx="70">
                  <c:v>12371.808140906751</c:v>
                </c:pt>
                <c:pt idx="71">
                  <c:v>14074.852174506641</c:v>
                </c:pt>
                <c:pt idx="72">
                  <c:v>14920.445623206695</c:v>
                </c:pt>
                <c:pt idx="73">
                  <c:v>15762.103035839973</c:v>
                </c:pt>
                <c:pt idx="74">
                  <c:v>16599.836645606712</c:v>
                </c:pt>
                <c:pt idx="75">
                  <c:v>17433.658666666663</c:v>
                </c:pt>
                <c:pt idx="76">
                  <c:v>9690.847336267605</c:v>
                </c:pt>
                <c:pt idx="77">
                  <c:v>10637.38071860432</c:v>
                </c:pt>
                <c:pt idx="78">
                  <c:v>11579.860431684512</c:v>
                </c:pt>
                <c:pt idx="79">
                  <c:v>13452.705194205713</c:v>
                </c:pt>
                <c:pt idx="80">
                  <c:v>14383.093374229753</c:v>
                </c:pt>
                <c:pt idx="81">
                  <c:v>15309.474146163333</c:v>
                </c:pt>
                <c:pt idx="82">
                  <c:v>16231.859033815688</c:v>
                </c:pt>
                <c:pt idx="83">
                  <c:v>17150.259544402808</c:v>
                </c:pt>
                <c:pt idx="84">
                  <c:v>18064.687168548087</c:v>
                </c:pt>
                <c:pt idx="85">
                  <c:v>18975.153380281688</c:v>
                </c:pt>
                <c:pt idx="86">
                  <c:v>19881.66963704097</c:v>
                </c:pt>
                <c:pt idx="87">
                  <c:v>20784.247379670436</c:v>
                </c:pt>
                <c:pt idx="88">
                  <c:v>21682.898032421275</c:v>
                </c:pt>
                <c:pt idx="89">
                  <c:v>22577.63300295216</c:v>
                </c:pt>
                <c:pt idx="90">
                  <c:v>23468.463682328344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92B4-4F03-A1D8-01802FC49A1B}"/>
            </c:ext>
          </c:extLst>
        </c:ser>
        <c:ser>
          <c:idx val="5"/>
          <c:order val="5"/>
          <c:tx>
            <c:v>Исследуемое решение ТШ 1420х16 с замком LPB180</c:v>
          </c:tx>
          <c:spPr>
            <a:ln w="28575">
              <a:noFill/>
            </a:ln>
          </c:spPr>
          <c:marker>
            <c:symbol val="diamond"/>
            <c:size val="29"/>
            <c:spPr>
              <a:solidFill>
                <a:srgbClr val="FFFF00"/>
              </a:solidFill>
              <a:ln w="25400">
                <a:solidFill>
                  <a:srgbClr val="FF0000"/>
                </a:solidFill>
              </a:ln>
            </c:spPr>
          </c:marker>
          <c:xVal>
            <c:numRef>
              <c:f>'ТШ нов труба'!$P$93</c:f>
              <c:numCache>
                <c:formatCode>#,##0.00</c:formatCode>
                <c:ptCount val="1"/>
                <c:pt idx="0">
                  <c:v>37211.625</c:v>
                </c:pt>
              </c:numCache>
            </c:numRef>
          </c:xVal>
          <c:yVal>
            <c:numRef>
              <c:f>'ТШ нов труба'!$S$93</c:f>
              <c:numCache>
                <c:formatCode>#,##0.00</c:formatCode>
                <c:ptCount val="1"/>
                <c:pt idx="0">
                  <c:v>15309.474146163333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92B4-4F03-A1D8-01802FC49A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4707904"/>
        <c:axId val="54708480"/>
        <c:extLst/>
      </c:scatterChart>
      <c:valAx>
        <c:axId val="54707904"/>
        <c:scaling>
          <c:orientation val="minMax"/>
          <c:max val="40000"/>
          <c:min val="22000"/>
        </c:scaling>
        <c:delete val="0"/>
        <c:axPos val="b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 b="1" baseline="0"/>
            </a:pPr>
            <a:endParaRPr lang="ru-RU"/>
          </a:p>
        </c:txPr>
        <c:crossAx val="54708480"/>
        <c:crosses val="autoZero"/>
        <c:crossBetween val="midCat"/>
        <c:majorUnit val="6000"/>
      </c:valAx>
      <c:valAx>
        <c:axId val="54708480"/>
        <c:scaling>
          <c:orientation val="minMax"/>
          <c:max val="40000"/>
          <c:min val="400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 b="1" baseline="0"/>
            </a:pPr>
            <a:endParaRPr lang="ru-RU"/>
          </a:p>
        </c:txPr>
        <c:crossAx val="54707904"/>
        <c:crosses val="autoZero"/>
        <c:crossBetween val="midCat"/>
        <c:majorUnit val="6000"/>
      </c:valAx>
    </c:plotArea>
    <c:legend>
      <c:legendPos val="r"/>
      <c:layout>
        <c:manualLayout>
          <c:xMode val="edge"/>
          <c:yMode val="edge"/>
          <c:x val="3.4073095762019431E-2"/>
          <c:y val="0.13488656901685234"/>
          <c:w val="0.7442078739878063"/>
          <c:h val="0.20096195215154669"/>
        </c:manualLayout>
      </c:layout>
      <c:overlay val="0"/>
      <c:spPr>
        <a:noFill/>
        <a:ln cap="rnd">
          <a:noFill/>
        </a:ln>
      </c:spPr>
      <c:txPr>
        <a:bodyPr rot="0" vert="horz"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894985783730822E-2"/>
          <c:y val="0.1180753815795906"/>
          <c:w val="0.95080354830335534"/>
          <c:h val="0.79666872991901083"/>
        </c:manualLayout>
      </c:layout>
      <c:scatterChart>
        <c:scatterStyle val="lineMarker"/>
        <c:varyColors val="0"/>
        <c:ser>
          <c:idx val="4"/>
          <c:order val="0"/>
          <c:tx>
            <c:v>Балочные шпунты Arcelor HZM...-12/24/A...;HZ...-12/24/A...;C1HZ</c:v>
          </c:tx>
          <c:spPr>
            <a:ln w="28575">
              <a:noFill/>
            </a:ln>
          </c:spPr>
          <c:marker>
            <c:symbol val="circle"/>
            <c:size val="12"/>
            <c:spPr>
              <a:solidFill>
                <a:srgbClr val="00B050"/>
              </a:solidFill>
              <a:ln>
                <a:solidFill>
                  <a:srgbClr val="00682F"/>
                </a:solidFill>
              </a:ln>
            </c:spPr>
          </c:marker>
          <c:xVal>
            <c:numRef>
              <c:f>Диаграммы!$AN$4:$AN$328</c:f>
              <c:numCache>
                <c:formatCode>#,##0</c:formatCode>
                <c:ptCount val="325"/>
                <c:pt idx="0">
                  <c:v>20790</c:v>
                </c:pt>
                <c:pt idx="1">
                  <c:v>21670</c:v>
                </c:pt>
                <c:pt idx="2">
                  <c:v>22880</c:v>
                </c:pt>
                <c:pt idx="3">
                  <c:v>23980</c:v>
                </c:pt>
                <c:pt idx="4">
                  <c:v>21340</c:v>
                </c:pt>
                <c:pt idx="5">
                  <c:v>22330</c:v>
                </c:pt>
                <c:pt idx="6">
                  <c:v>22110</c:v>
                </c:pt>
                <c:pt idx="7">
                  <c:v>23100</c:v>
                </c:pt>
                <c:pt idx="8">
                  <c:v>23540</c:v>
                </c:pt>
                <c:pt idx="9">
                  <c:v>22770</c:v>
                </c:pt>
                <c:pt idx="10">
                  <c:v>22000</c:v>
                </c:pt>
                <c:pt idx="11">
                  <c:v>22880</c:v>
                </c:pt>
                <c:pt idx="12">
                  <c:v>23540</c:v>
                </c:pt>
                <c:pt idx="13">
                  <c:v>26400</c:v>
                </c:pt>
                <c:pt idx="14">
                  <c:v>24420</c:v>
                </c:pt>
                <c:pt idx="15">
                  <c:v>24750</c:v>
                </c:pt>
                <c:pt idx="16">
                  <c:v>23320</c:v>
                </c:pt>
                <c:pt idx="17">
                  <c:v>23870</c:v>
                </c:pt>
                <c:pt idx="18">
                  <c:v>22220</c:v>
                </c:pt>
                <c:pt idx="19">
                  <c:v>24530</c:v>
                </c:pt>
                <c:pt idx="20">
                  <c:v>23650</c:v>
                </c:pt>
                <c:pt idx="21">
                  <c:v>23980</c:v>
                </c:pt>
                <c:pt idx="22">
                  <c:v>27280</c:v>
                </c:pt>
                <c:pt idx="23">
                  <c:v>25630</c:v>
                </c:pt>
                <c:pt idx="24">
                  <c:v>26180</c:v>
                </c:pt>
                <c:pt idx="25">
                  <c:v>25300</c:v>
                </c:pt>
                <c:pt idx="26">
                  <c:v>22990</c:v>
                </c:pt>
                <c:pt idx="27">
                  <c:v>25300</c:v>
                </c:pt>
                <c:pt idx="28">
                  <c:v>25410</c:v>
                </c:pt>
                <c:pt idx="29">
                  <c:v>26730</c:v>
                </c:pt>
                <c:pt idx="30">
                  <c:v>24090</c:v>
                </c:pt>
                <c:pt idx="31">
                  <c:v>25080</c:v>
                </c:pt>
                <c:pt idx="32">
                  <c:v>23870</c:v>
                </c:pt>
                <c:pt idx="33">
                  <c:v>29040</c:v>
                </c:pt>
                <c:pt idx="34">
                  <c:v>26070</c:v>
                </c:pt>
                <c:pt idx="35">
                  <c:v>27060</c:v>
                </c:pt>
                <c:pt idx="36">
                  <c:v>28160</c:v>
                </c:pt>
                <c:pt idx="37">
                  <c:v>25740</c:v>
                </c:pt>
                <c:pt idx="38">
                  <c:v>26840</c:v>
                </c:pt>
                <c:pt idx="39">
                  <c:v>25410</c:v>
                </c:pt>
                <c:pt idx="40">
                  <c:v>28050</c:v>
                </c:pt>
                <c:pt idx="41">
                  <c:v>24970</c:v>
                </c:pt>
                <c:pt idx="42">
                  <c:v>24640</c:v>
                </c:pt>
                <c:pt idx="43">
                  <c:v>24750</c:v>
                </c:pt>
                <c:pt idx="44">
                  <c:v>29920.000000000004</c:v>
                </c:pt>
                <c:pt idx="45">
                  <c:v>27500</c:v>
                </c:pt>
                <c:pt idx="46">
                  <c:v>28380</c:v>
                </c:pt>
                <c:pt idx="47">
                  <c:v>28710</c:v>
                </c:pt>
                <c:pt idx="48">
                  <c:v>29700.000000000004</c:v>
                </c:pt>
                <c:pt idx="49">
                  <c:v>26400</c:v>
                </c:pt>
                <c:pt idx="50">
                  <c:v>25520</c:v>
                </c:pt>
                <c:pt idx="51">
                  <c:v>30360.000000000004</c:v>
                </c:pt>
                <c:pt idx="52">
                  <c:v>26950</c:v>
                </c:pt>
                <c:pt idx="53">
                  <c:v>26620</c:v>
                </c:pt>
                <c:pt idx="54">
                  <c:v>29260</c:v>
                </c:pt>
                <c:pt idx="55">
                  <c:v>25300</c:v>
                </c:pt>
                <c:pt idx="56">
                  <c:v>27830</c:v>
                </c:pt>
                <c:pt idx="57">
                  <c:v>27390</c:v>
                </c:pt>
                <c:pt idx="58">
                  <c:v>28380</c:v>
                </c:pt>
                <c:pt idx="59">
                  <c:v>26290</c:v>
                </c:pt>
                <c:pt idx="60">
                  <c:v>31349.999999999996</c:v>
                </c:pt>
                <c:pt idx="61">
                  <c:v>27280</c:v>
                </c:pt>
                <c:pt idx="62">
                  <c:v>27610</c:v>
                </c:pt>
                <c:pt idx="63">
                  <c:v>29370</c:v>
                </c:pt>
                <c:pt idx="64">
                  <c:v>30250.000000000004</c:v>
                </c:pt>
                <c:pt idx="65">
                  <c:v>32229.999999999996</c:v>
                </c:pt>
                <c:pt idx="66">
                  <c:v>29150</c:v>
                </c:pt>
                <c:pt idx="67">
                  <c:v>28050</c:v>
                </c:pt>
                <c:pt idx="68">
                  <c:v>28270</c:v>
                </c:pt>
                <c:pt idx="69">
                  <c:v>28710</c:v>
                </c:pt>
                <c:pt idx="70">
                  <c:v>32009.999999999996</c:v>
                </c:pt>
                <c:pt idx="71">
                  <c:v>31349.999999999996</c:v>
                </c:pt>
                <c:pt idx="72">
                  <c:v>30250.000000000004</c:v>
                </c:pt>
                <c:pt idx="73">
                  <c:v>29480</c:v>
                </c:pt>
                <c:pt idx="74">
                  <c:v>30140.000000000004</c:v>
                </c:pt>
                <c:pt idx="75">
                  <c:v>30580.000000000004</c:v>
                </c:pt>
                <c:pt idx="76">
                  <c:v>33110</c:v>
                </c:pt>
                <c:pt idx="77">
                  <c:v>33110</c:v>
                </c:pt>
                <c:pt idx="78">
                  <c:v>30580.000000000004</c:v>
                </c:pt>
                <c:pt idx="79">
                  <c:v>32229.999999999996</c:v>
                </c:pt>
                <c:pt idx="80">
                  <c:v>31679.999999999996</c:v>
                </c:pt>
                <c:pt idx="81">
                  <c:v>31239.999999999996</c:v>
                </c:pt>
                <c:pt idx="82">
                  <c:v>32780</c:v>
                </c:pt>
                <c:pt idx="83">
                  <c:v>35090</c:v>
                </c:pt>
                <c:pt idx="84">
                  <c:v>34650</c:v>
                </c:pt>
                <c:pt idx="85">
                  <c:v>32890</c:v>
                </c:pt>
                <c:pt idx="86">
                  <c:v>33330</c:v>
                </c:pt>
                <c:pt idx="87">
                  <c:v>32670</c:v>
                </c:pt>
                <c:pt idx="88">
                  <c:v>33880</c:v>
                </c:pt>
                <c:pt idx="89">
                  <c:v>35860</c:v>
                </c:pt>
                <c:pt idx="90">
                  <c:v>36740</c:v>
                </c:pt>
                <c:pt idx="91">
                  <c:v>33660</c:v>
                </c:pt>
                <c:pt idx="92">
                  <c:v>34210</c:v>
                </c:pt>
                <c:pt idx="93">
                  <c:v>33770</c:v>
                </c:pt>
                <c:pt idx="94">
                  <c:v>35200</c:v>
                </c:pt>
                <c:pt idx="95">
                  <c:v>36630</c:v>
                </c:pt>
                <c:pt idx="96">
                  <c:v>38060</c:v>
                </c:pt>
                <c:pt idx="97">
                  <c:v>35090</c:v>
                </c:pt>
                <c:pt idx="98">
                  <c:v>35750</c:v>
                </c:pt>
                <c:pt idx="99">
                  <c:v>35970</c:v>
                </c:pt>
                <c:pt idx="100">
                  <c:v>38060</c:v>
                </c:pt>
                <c:pt idx="101">
                  <c:v>38830</c:v>
                </c:pt>
                <c:pt idx="102">
                  <c:v>36300</c:v>
                </c:pt>
                <c:pt idx="103">
                  <c:v>36960</c:v>
                </c:pt>
                <c:pt idx="104">
                  <c:v>37620</c:v>
                </c:pt>
                <c:pt idx="105">
                  <c:v>39270</c:v>
                </c:pt>
                <c:pt idx="106">
                  <c:v>40480</c:v>
                </c:pt>
                <c:pt idx="107">
                  <c:v>38830</c:v>
                </c:pt>
                <c:pt idx="108">
                  <c:v>41690</c:v>
                </c:pt>
                <c:pt idx="109">
                  <c:v>50633</c:v>
                </c:pt>
                <c:pt idx="110">
                  <c:v>57177.999999999993</c:v>
                </c:pt>
                <c:pt idx="111">
                  <c:v>62821.000000000007</c:v>
                </c:pt>
                <c:pt idx="112">
                  <c:v>65461.000000000007</c:v>
                </c:pt>
                <c:pt idx="113">
                  <c:v>72182</c:v>
                </c:pt>
                <c:pt idx="114">
                  <c:v>76428</c:v>
                </c:pt>
                <c:pt idx="115">
                  <c:v>83820</c:v>
                </c:pt>
                <c:pt idx="116">
                  <c:v>89947.000000000015</c:v>
                </c:pt>
                <c:pt idx="117">
                  <c:v>94666</c:v>
                </c:pt>
                <c:pt idx="118">
                  <c:v>97801</c:v>
                </c:pt>
                <c:pt idx="119">
                  <c:v>103411</c:v>
                </c:pt>
                <c:pt idx="120">
                  <c:v>108064</c:v>
                </c:pt>
                <c:pt idx="121">
                  <c:v>28270</c:v>
                </c:pt>
                <c:pt idx="122">
                  <c:v>30580.000000000004</c:v>
                </c:pt>
                <c:pt idx="123">
                  <c:v>32670</c:v>
                </c:pt>
                <c:pt idx="124">
                  <c:v>33660</c:v>
                </c:pt>
                <c:pt idx="125">
                  <c:v>35970</c:v>
                </c:pt>
                <c:pt idx="126">
                  <c:v>37400</c:v>
                </c:pt>
                <c:pt idx="127">
                  <c:v>40150</c:v>
                </c:pt>
                <c:pt idx="128">
                  <c:v>42460</c:v>
                </c:pt>
                <c:pt idx="129">
                  <c:v>44220</c:v>
                </c:pt>
                <c:pt idx="130">
                  <c:v>45210</c:v>
                </c:pt>
                <c:pt idx="131">
                  <c:v>47630</c:v>
                </c:pt>
                <c:pt idx="132">
                  <c:v>49170</c:v>
                </c:pt>
                <c:pt idx="133">
                  <c:v>22660</c:v>
                </c:pt>
                <c:pt idx="134">
                  <c:v>24090</c:v>
                </c:pt>
                <c:pt idx="135">
                  <c:v>25410</c:v>
                </c:pt>
                <c:pt idx="136">
                  <c:v>25960</c:v>
                </c:pt>
                <c:pt idx="137">
                  <c:v>27390</c:v>
                </c:pt>
                <c:pt idx="138">
                  <c:v>28270</c:v>
                </c:pt>
                <c:pt idx="139">
                  <c:v>30030.000000000004</c:v>
                </c:pt>
                <c:pt idx="140">
                  <c:v>31349.999999999996</c:v>
                </c:pt>
                <c:pt idx="141">
                  <c:v>32450</c:v>
                </c:pt>
                <c:pt idx="142">
                  <c:v>33110</c:v>
                </c:pt>
                <c:pt idx="143">
                  <c:v>34540</c:v>
                </c:pt>
                <c:pt idx="144">
                  <c:v>35530</c:v>
                </c:pt>
                <c:pt idx="145">
                  <c:v>26620</c:v>
                </c:pt>
                <c:pt idx="146">
                  <c:v>29040</c:v>
                </c:pt>
                <c:pt idx="147">
                  <c:v>31129.999999999996</c:v>
                </c:pt>
                <c:pt idx="148">
                  <c:v>32119.999999999996</c:v>
                </c:pt>
                <c:pt idx="149">
                  <c:v>34430</c:v>
                </c:pt>
                <c:pt idx="150">
                  <c:v>36080</c:v>
                </c:pt>
                <c:pt idx="151">
                  <c:v>38830</c:v>
                </c:pt>
                <c:pt idx="152">
                  <c:v>41140</c:v>
                </c:pt>
                <c:pt idx="153">
                  <c:v>42900</c:v>
                </c:pt>
                <c:pt idx="154">
                  <c:v>44000</c:v>
                </c:pt>
                <c:pt idx="155">
                  <c:v>46420</c:v>
                </c:pt>
                <c:pt idx="156">
                  <c:v>48070</c:v>
                </c:pt>
                <c:pt idx="157">
                  <c:v>20900</c:v>
                </c:pt>
                <c:pt idx="158">
                  <c:v>22440</c:v>
                </c:pt>
                <c:pt idx="159">
                  <c:v>23760</c:v>
                </c:pt>
                <c:pt idx="160">
                  <c:v>24310</c:v>
                </c:pt>
                <c:pt idx="161">
                  <c:v>25740</c:v>
                </c:pt>
                <c:pt idx="162">
                  <c:v>26730</c:v>
                </c:pt>
                <c:pt idx="163">
                  <c:v>28380</c:v>
                </c:pt>
                <c:pt idx="164">
                  <c:v>29810.000000000004</c:v>
                </c:pt>
                <c:pt idx="165">
                  <c:v>30910.000000000004</c:v>
                </c:pt>
                <c:pt idx="166">
                  <c:v>31679.999999999996</c:v>
                </c:pt>
                <c:pt idx="167">
                  <c:v>33000</c:v>
                </c:pt>
                <c:pt idx="168">
                  <c:v>34100</c:v>
                </c:pt>
                <c:pt idx="169">
                  <c:v>26950</c:v>
                </c:pt>
                <c:pt idx="170">
                  <c:v>29370</c:v>
                </c:pt>
                <c:pt idx="171">
                  <c:v>31459.999999999996</c:v>
                </c:pt>
                <c:pt idx="172">
                  <c:v>32450</c:v>
                </c:pt>
                <c:pt idx="173">
                  <c:v>34760</c:v>
                </c:pt>
                <c:pt idx="174">
                  <c:v>36300</c:v>
                </c:pt>
                <c:pt idx="175">
                  <c:v>39160</c:v>
                </c:pt>
                <c:pt idx="176">
                  <c:v>41360</c:v>
                </c:pt>
                <c:pt idx="177">
                  <c:v>43230</c:v>
                </c:pt>
                <c:pt idx="178">
                  <c:v>44330</c:v>
                </c:pt>
                <c:pt idx="179">
                  <c:v>46750</c:v>
                </c:pt>
                <c:pt idx="180">
                  <c:v>48400</c:v>
                </c:pt>
                <c:pt idx="181">
                  <c:v>21780</c:v>
                </c:pt>
                <c:pt idx="182">
                  <c:v>23430</c:v>
                </c:pt>
                <c:pt idx="183">
                  <c:v>24750</c:v>
                </c:pt>
                <c:pt idx="184">
                  <c:v>25410</c:v>
                </c:pt>
                <c:pt idx="185">
                  <c:v>26950</c:v>
                </c:pt>
                <c:pt idx="186">
                  <c:v>27940</c:v>
                </c:pt>
                <c:pt idx="187">
                  <c:v>29810.000000000004</c:v>
                </c:pt>
                <c:pt idx="188">
                  <c:v>31349.999999999996</c:v>
                </c:pt>
                <c:pt idx="189">
                  <c:v>32560</c:v>
                </c:pt>
                <c:pt idx="190">
                  <c:v>33330</c:v>
                </c:pt>
                <c:pt idx="191">
                  <c:v>34760</c:v>
                </c:pt>
                <c:pt idx="192">
                  <c:v>35970</c:v>
                </c:pt>
                <c:pt idx="193">
                  <c:v>27940</c:v>
                </c:pt>
                <c:pt idx="194">
                  <c:v>30470.000000000004</c:v>
                </c:pt>
                <c:pt idx="195">
                  <c:v>32780</c:v>
                </c:pt>
                <c:pt idx="196">
                  <c:v>33770</c:v>
                </c:pt>
                <c:pt idx="197">
                  <c:v>36300</c:v>
                </c:pt>
                <c:pt idx="198">
                  <c:v>37950</c:v>
                </c:pt>
                <c:pt idx="199">
                  <c:v>40920</c:v>
                </c:pt>
                <c:pt idx="200">
                  <c:v>43340</c:v>
                </c:pt>
                <c:pt idx="201">
                  <c:v>45210</c:v>
                </c:pt>
                <c:pt idx="202">
                  <c:v>46420</c:v>
                </c:pt>
                <c:pt idx="203">
                  <c:v>48950</c:v>
                </c:pt>
                <c:pt idx="204">
                  <c:v>50600</c:v>
                </c:pt>
                <c:pt idx="205">
                  <c:v>28270</c:v>
                </c:pt>
                <c:pt idx="206">
                  <c:v>30800.000000000004</c:v>
                </c:pt>
                <c:pt idx="207">
                  <c:v>33110</c:v>
                </c:pt>
                <c:pt idx="208">
                  <c:v>34100</c:v>
                </c:pt>
                <c:pt idx="209">
                  <c:v>36630</c:v>
                </c:pt>
                <c:pt idx="210">
                  <c:v>38280</c:v>
                </c:pt>
                <c:pt idx="211">
                  <c:v>41250</c:v>
                </c:pt>
                <c:pt idx="212">
                  <c:v>43670</c:v>
                </c:pt>
                <c:pt idx="213">
                  <c:v>45540</c:v>
                </c:pt>
                <c:pt idx="214">
                  <c:v>46640</c:v>
                </c:pt>
                <c:pt idx="215">
                  <c:v>49280</c:v>
                </c:pt>
                <c:pt idx="216">
                  <c:v>50930</c:v>
                </c:pt>
                <c:pt idx="217">
                  <c:v>28270</c:v>
                </c:pt>
                <c:pt idx="218">
                  <c:v>30800.000000000004</c:v>
                </c:pt>
                <c:pt idx="219">
                  <c:v>33000</c:v>
                </c:pt>
                <c:pt idx="220">
                  <c:v>33990</c:v>
                </c:pt>
                <c:pt idx="221">
                  <c:v>36520</c:v>
                </c:pt>
                <c:pt idx="222">
                  <c:v>38170</c:v>
                </c:pt>
                <c:pt idx="223">
                  <c:v>41140</c:v>
                </c:pt>
                <c:pt idx="224">
                  <c:v>43560</c:v>
                </c:pt>
                <c:pt idx="225">
                  <c:v>45430</c:v>
                </c:pt>
                <c:pt idx="226">
                  <c:v>46640</c:v>
                </c:pt>
                <c:pt idx="227">
                  <c:v>49170</c:v>
                </c:pt>
                <c:pt idx="228">
                  <c:v>50930</c:v>
                </c:pt>
                <c:pt idx="229">
                  <c:v>22880</c:v>
                </c:pt>
                <c:pt idx="230">
                  <c:v>24420</c:v>
                </c:pt>
                <c:pt idx="231">
                  <c:v>25850</c:v>
                </c:pt>
                <c:pt idx="232">
                  <c:v>26510</c:v>
                </c:pt>
                <c:pt idx="233">
                  <c:v>28050</c:v>
                </c:pt>
                <c:pt idx="234">
                  <c:v>29040</c:v>
                </c:pt>
                <c:pt idx="235">
                  <c:v>30910.000000000004</c:v>
                </c:pt>
                <c:pt idx="236">
                  <c:v>32450</c:v>
                </c:pt>
                <c:pt idx="237">
                  <c:v>33660</c:v>
                </c:pt>
                <c:pt idx="238">
                  <c:v>34430</c:v>
                </c:pt>
                <c:pt idx="239">
                  <c:v>35860</c:v>
                </c:pt>
                <c:pt idx="240">
                  <c:v>37070</c:v>
                </c:pt>
                <c:pt idx="241">
                  <c:v>28820</c:v>
                </c:pt>
                <c:pt idx="242">
                  <c:v>31349.999999999996</c:v>
                </c:pt>
                <c:pt idx="243">
                  <c:v>33660</c:v>
                </c:pt>
                <c:pt idx="244">
                  <c:v>34650</c:v>
                </c:pt>
                <c:pt idx="245">
                  <c:v>37180</c:v>
                </c:pt>
                <c:pt idx="246">
                  <c:v>38830</c:v>
                </c:pt>
                <c:pt idx="247">
                  <c:v>41800</c:v>
                </c:pt>
                <c:pt idx="248">
                  <c:v>44220</c:v>
                </c:pt>
                <c:pt idx="249">
                  <c:v>46090</c:v>
                </c:pt>
                <c:pt idx="250">
                  <c:v>47300</c:v>
                </c:pt>
                <c:pt idx="251">
                  <c:v>49830</c:v>
                </c:pt>
                <c:pt idx="252">
                  <c:v>51480</c:v>
                </c:pt>
                <c:pt idx="253">
                  <c:v>30580.000000000004</c:v>
                </c:pt>
                <c:pt idx="254">
                  <c:v>33220</c:v>
                </c:pt>
                <c:pt idx="255">
                  <c:v>35420</c:v>
                </c:pt>
                <c:pt idx="256">
                  <c:v>36410</c:v>
                </c:pt>
                <c:pt idx="257">
                  <c:v>38940</c:v>
                </c:pt>
                <c:pt idx="258">
                  <c:v>40590</c:v>
                </c:pt>
                <c:pt idx="259">
                  <c:v>43560</c:v>
                </c:pt>
                <c:pt idx="260">
                  <c:v>45980</c:v>
                </c:pt>
                <c:pt idx="261">
                  <c:v>47850</c:v>
                </c:pt>
                <c:pt idx="262">
                  <c:v>49060</c:v>
                </c:pt>
                <c:pt idx="263">
                  <c:v>51590</c:v>
                </c:pt>
                <c:pt idx="264">
                  <c:v>53240</c:v>
                </c:pt>
                <c:pt idx="265">
                  <c:v>24420</c:v>
                </c:pt>
                <c:pt idx="266">
                  <c:v>25960</c:v>
                </c:pt>
                <c:pt idx="267">
                  <c:v>27390</c:v>
                </c:pt>
                <c:pt idx="268">
                  <c:v>28050</c:v>
                </c:pt>
                <c:pt idx="269">
                  <c:v>29590.000000000004</c:v>
                </c:pt>
                <c:pt idx="270">
                  <c:v>30580.000000000004</c:v>
                </c:pt>
                <c:pt idx="271">
                  <c:v>32450</c:v>
                </c:pt>
                <c:pt idx="272">
                  <c:v>33990</c:v>
                </c:pt>
                <c:pt idx="273">
                  <c:v>35200</c:v>
                </c:pt>
                <c:pt idx="274">
                  <c:v>35970</c:v>
                </c:pt>
                <c:pt idx="275">
                  <c:v>37400</c:v>
                </c:pt>
                <c:pt idx="276">
                  <c:v>38610</c:v>
                </c:pt>
                <c:pt idx="277">
                  <c:v>30140.000000000004</c:v>
                </c:pt>
                <c:pt idx="278">
                  <c:v>32670</c:v>
                </c:pt>
                <c:pt idx="279">
                  <c:v>34870</c:v>
                </c:pt>
                <c:pt idx="280">
                  <c:v>35860</c:v>
                </c:pt>
                <c:pt idx="281">
                  <c:v>38390</c:v>
                </c:pt>
                <c:pt idx="282">
                  <c:v>40040</c:v>
                </c:pt>
                <c:pt idx="283">
                  <c:v>43010</c:v>
                </c:pt>
                <c:pt idx="284">
                  <c:v>45430</c:v>
                </c:pt>
                <c:pt idx="285">
                  <c:v>47300</c:v>
                </c:pt>
                <c:pt idx="286">
                  <c:v>48510</c:v>
                </c:pt>
                <c:pt idx="287">
                  <c:v>51040</c:v>
                </c:pt>
                <c:pt idx="288">
                  <c:v>52800</c:v>
                </c:pt>
                <c:pt idx="289">
                  <c:v>23980</c:v>
                </c:pt>
                <c:pt idx="290">
                  <c:v>25630</c:v>
                </c:pt>
                <c:pt idx="291">
                  <c:v>27170</c:v>
                </c:pt>
                <c:pt idx="292">
                  <c:v>27940</c:v>
                </c:pt>
                <c:pt idx="293">
                  <c:v>29590.000000000004</c:v>
                </c:pt>
                <c:pt idx="294">
                  <c:v>30690.000000000004</c:v>
                </c:pt>
                <c:pt idx="295">
                  <c:v>32670</c:v>
                </c:pt>
                <c:pt idx="296">
                  <c:v>34320</c:v>
                </c:pt>
                <c:pt idx="297">
                  <c:v>35530</c:v>
                </c:pt>
                <c:pt idx="298">
                  <c:v>36410</c:v>
                </c:pt>
                <c:pt idx="299">
                  <c:v>38060</c:v>
                </c:pt>
                <c:pt idx="300">
                  <c:v>39270</c:v>
                </c:pt>
                <c:pt idx="301">
                  <c:v>30140.000000000004</c:v>
                </c:pt>
                <c:pt idx="302">
                  <c:v>32780</c:v>
                </c:pt>
                <c:pt idx="303">
                  <c:v>35200</c:v>
                </c:pt>
                <c:pt idx="304">
                  <c:v>36300</c:v>
                </c:pt>
                <c:pt idx="305">
                  <c:v>38940</c:v>
                </c:pt>
                <c:pt idx="306">
                  <c:v>40700</c:v>
                </c:pt>
                <c:pt idx="307">
                  <c:v>43780</c:v>
                </c:pt>
                <c:pt idx="308">
                  <c:v>46420</c:v>
                </c:pt>
                <c:pt idx="309">
                  <c:v>48400</c:v>
                </c:pt>
                <c:pt idx="310">
                  <c:v>49610</c:v>
                </c:pt>
                <c:pt idx="311">
                  <c:v>52360</c:v>
                </c:pt>
                <c:pt idx="312">
                  <c:v>54120</c:v>
                </c:pt>
                <c:pt idx="313">
                  <c:v>32009.999999999996</c:v>
                </c:pt>
                <c:pt idx="314">
                  <c:v>34760</c:v>
                </c:pt>
                <c:pt idx="315">
                  <c:v>37070</c:v>
                </c:pt>
                <c:pt idx="316">
                  <c:v>38170</c:v>
                </c:pt>
                <c:pt idx="317">
                  <c:v>40920</c:v>
                </c:pt>
                <c:pt idx="318">
                  <c:v>42680</c:v>
                </c:pt>
                <c:pt idx="319">
                  <c:v>45760</c:v>
                </c:pt>
                <c:pt idx="320">
                  <c:v>48290</c:v>
                </c:pt>
                <c:pt idx="321">
                  <c:v>50380</c:v>
                </c:pt>
                <c:pt idx="322">
                  <c:v>51590</c:v>
                </c:pt>
                <c:pt idx="323">
                  <c:v>54230</c:v>
                </c:pt>
                <c:pt idx="324">
                  <c:v>56100</c:v>
                </c:pt>
              </c:numCache>
            </c:numRef>
          </c:xVal>
          <c:yVal>
            <c:numRef>
              <c:f>Диаграммы!$AJ$4:$AJ$328</c:f>
              <c:numCache>
                <c:formatCode>#,##0</c:formatCode>
                <c:ptCount val="325"/>
                <c:pt idx="0">
                  <c:v>3275</c:v>
                </c:pt>
                <c:pt idx="1">
                  <c:v>3555</c:v>
                </c:pt>
                <c:pt idx="2">
                  <c:v>3880</c:v>
                </c:pt>
                <c:pt idx="3">
                  <c:v>4155</c:v>
                </c:pt>
                <c:pt idx="4">
                  <c:v>4350</c:v>
                </c:pt>
                <c:pt idx="5">
                  <c:v>4360</c:v>
                </c:pt>
                <c:pt idx="6">
                  <c:v>4535</c:v>
                </c:pt>
                <c:pt idx="7">
                  <c:v>4720</c:v>
                </c:pt>
                <c:pt idx="8">
                  <c:v>4765</c:v>
                </c:pt>
                <c:pt idx="9">
                  <c:v>4775</c:v>
                </c:pt>
                <c:pt idx="10">
                  <c:v>4815</c:v>
                </c:pt>
                <c:pt idx="11">
                  <c:v>4885</c:v>
                </c:pt>
                <c:pt idx="12">
                  <c:v>5095</c:v>
                </c:pt>
                <c:pt idx="13">
                  <c:v>5110</c:v>
                </c:pt>
                <c:pt idx="14">
                  <c:v>5140</c:v>
                </c:pt>
                <c:pt idx="15">
                  <c:v>5185</c:v>
                </c:pt>
                <c:pt idx="16">
                  <c:v>5230</c:v>
                </c:pt>
                <c:pt idx="17">
                  <c:v>5235</c:v>
                </c:pt>
                <c:pt idx="18">
                  <c:v>5270</c:v>
                </c:pt>
                <c:pt idx="19">
                  <c:v>5335</c:v>
                </c:pt>
                <c:pt idx="20">
                  <c:v>5380</c:v>
                </c:pt>
                <c:pt idx="21">
                  <c:v>5485</c:v>
                </c:pt>
                <c:pt idx="22">
                  <c:v>5485</c:v>
                </c:pt>
                <c:pt idx="23">
                  <c:v>5545</c:v>
                </c:pt>
                <c:pt idx="24">
                  <c:v>5630</c:v>
                </c:pt>
                <c:pt idx="25">
                  <c:v>5675</c:v>
                </c:pt>
                <c:pt idx="26">
                  <c:v>5680</c:v>
                </c:pt>
                <c:pt idx="27">
                  <c:v>5685</c:v>
                </c:pt>
                <c:pt idx="28">
                  <c:v>5690</c:v>
                </c:pt>
                <c:pt idx="29">
                  <c:v>5735</c:v>
                </c:pt>
                <c:pt idx="30">
                  <c:v>5755</c:v>
                </c:pt>
                <c:pt idx="31">
                  <c:v>5820</c:v>
                </c:pt>
                <c:pt idx="32">
                  <c:v>5825</c:v>
                </c:pt>
                <c:pt idx="33">
                  <c:v>5970</c:v>
                </c:pt>
                <c:pt idx="34">
                  <c:v>5975</c:v>
                </c:pt>
                <c:pt idx="35">
                  <c:v>6005</c:v>
                </c:pt>
                <c:pt idx="36">
                  <c:v>6010</c:v>
                </c:pt>
                <c:pt idx="37">
                  <c:v>6100</c:v>
                </c:pt>
                <c:pt idx="38">
                  <c:v>6155</c:v>
                </c:pt>
                <c:pt idx="39">
                  <c:v>6180</c:v>
                </c:pt>
                <c:pt idx="40">
                  <c:v>6180</c:v>
                </c:pt>
                <c:pt idx="41">
                  <c:v>6205</c:v>
                </c:pt>
                <c:pt idx="42">
                  <c:v>6265</c:v>
                </c:pt>
                <c:pt idx="43">
                  <c:v>6285</c:v>
                </c:pt>
                <c:pt idx="44">
                  <c:v>6345</c:v>
                </c:pt>
                <c:pt idx="45">
                  <c:v>6450</c:v>
                </c:pt>
                <c:pt idx="46">
                  <c:v>6455</c:v>
                </c:pt>
                <c:pt idx="47">
                  <c:v>6455</c:v>
                </c:pt>
                <c:pt idx="48">
                  <c:v>6490</c:v>
                </c:pt>
                <c:pt idx="49">
                  <c:v>6655</c:v>
                </c:pt>
                <c:pt idx="50">
                  <c:v>6695</c:v>
                </c:pt>
                <c:pt idx="51">
                  <c:v>6790</c:v>
                </c:pt>
                <c:pt idx="52">
                  <c:v>6880</c:v>
                </c:pt>
                <c:pt idx="53">
                  <c:v>6920</c:v>
                </c:pt>
                <c:pt idx="54">
                  <c:v>6930</c:v>
                </c:pt>
                <c:pt idx="55">
                  <c:v>7065</c:v>
                </c:pt>
                <c:pt idx="56">
                  <c:v>7335</c:v>
                </c:pt>
                <c:pt idx="57">
                  <c:v>7360</c:v>
                </c:pt>
                <c:pt idx="58">
                  <c:v>7360</c:v>
                </c:pt>
                <c:pt idx="59">
                  <c:v>7615</c:v>
                </c:pt>
                <c:pt idx="60">
                  <c:v>7635</c:v>
                </c:pt>
                <c:pt idx="61">
                  <c:v>7745</c:v>
                </c:pt>
                <c:pt idx="62">
                  <c:v>7750</c:v>
                </c:pt>
                <c:pt idx="63">
                  <c:v>7835</c:v>
                </c:pt>
                <c:pt idx="64">
                  <c:v>8025</c:v>
                </c:pt>
                <c:pt idx="65">
                  <c:v>8110</c:v>
                </c:pt>
                <c:pt idx="66">
                  <c:v>8260</c:v>
                </c:pt>
                <c:pt idx="67">
                  <c:v>8295</c:v>
                </c:pt>
                <c:pt idx="68">
                  <c:v>8340</c:v>
                </c:pt>
                <c:pt idx="69">
                  <c:v>8355</c:v>
                </c:pt>
                <c:pt idx="70">
                  <c:v>8520</c:v>
                </c:pt>
                <c:pt idx="71">
                  <c:v>8615</c:v>
                </c:pt>
                <c:pt idx="72">
                  <c:v>8895</c:v>
                </c:pt>
                <c:pt idx="73">
                  <c:v>8920</c:v>
                </c:pt>
                <c:pt idx="74">
                  <c:v>9065</c:v>
                </c:pt>
                <c:pt idx="75">
                  <c:v>9105</c:v>
                </c:pt>
                <c:pt idx="76">
                  <c:v>9160</c:v>
                </c:pt>
                <c:pt idx="77">
                  <c:v>9345</c:v>
                </c:pt>
                <c:pt idx="78">
                  <c:v>9375</c:v>
                </c:pt>
                <c:pt idx="79">
                  <c:v>9680</c:v>
                </c:pt>
                <c:pt idx="80">
                  <c:v>9735</c:v>
                </c:pt>
                <c:pt idx="81">
                  <c:v>9800</c:v>
                </c:pt>
                <c:pt idx="82">
                  <c:v>9800</c:v>
                </c:pt>
                <c:pt idx="83">
                  <c:v>9940</c:v>
                </c:pt>
                <c:pt idx="84">
                  <c:v>10015</c:v>
                </c:pt>
                <c:pt idx="85">
                  <c:v>10220</c:v>
                </c:pt>
                <c:pt idx="86">
                  <c:v>10300</c:v>
                </c:pt>
                <c:pt idx="87">
                  <c:v>10355</c:v>
                </c:pt>
                <c:pt idx="88">
                  <c:v>10405</c:v>
                </c:pt>
                <c:pt idx="89">
                  <c:v>10500</c:v>
                </c:pt>
                <c:pt idx="90">
                  <c:v>10665</c:v>
                </c:pt>
                <c:pt idx="91">
                  <c:v>10680</c:v>
                </c:pt>
                <c:pt idx="92">
                  <c:v>10775</c:v>
                </c:pt>
                <c:pt idx="93">
                  <c:v>10875</c:v>
                </c:pt>
                <c:pt idx="94">
                  <c:v>10925</c:v>
                </c:pt>
                <c:pt idx="95">
                  <c:v>10960</c:v>
                </c:pt>
                <c:pt idx="96">
                  <c:v>11185</c:v>
                </c:pt>
                <c:pt idx="97">
                  <c:v>11275</c:v>
                </c:pt>
                <c:pt idx="98">
                  <c:v>11390</c:v>
                </c:pt>
                <c:pt idx="99">
                  <c:v>11420</c:v>
                </c:pt>
                <c:pt idx="100">
                  <c:v>11550</c:v>
                </c:pt>
                <c:pt idx="101">
                  <c:v>11685</c:v>
                </c:pt>
                <c:pt idx="102">
                  <c:v>11830</c:v>
                </c:pt>
                <c:pt idx="103">
                  <c:v>11965</c:v>
                </c:pt>
                <c:pt idx="104">
                  <c:v>12060</c:v>
                </c:pt>
                <c:pt idx="105">
                  <c:v>12105</c:v>
                </c:pt>
                <c:pt idx="106">
                  <c:v>12320</c:v>
                </c:pt>
                <c:pt idx="107">
                  <c:v>12660</c:v>
                </c:pt>
                <c:pt idx="108">
                  <c:v>12920</c:v>
                </c:pt>
                <c:pt idx="109">
                  <c:v>13650</c:v>
                </c:pt>
                <c:pt idx="110">
                  <c:v>19150</c:v>
                </c:pt>
                <c:pt idx="111">
                  <c:v>20865</c:v>
                </c:pt>
                <c:pt idx="112">
                  <c:v>22000</c:v>
                </c:pt>
                <c:pt idx="113">
                  <c:v>29330</c:v>
                </c:pt>
                <c:pt idx="114">
                  <c:v>31775</c:v>
                </c:pt>
                <c:pt idx="115">
                  <c:v>34625</c:v>
                </c:pt>
                <c:pt idx="116">
                  <c:v>37330</c:v>
                </c:pt>
                <c:pt idx="117">
                  <c:v>39250</c:v>
                </c:pt>
                <c:pt idx="118">
                  <c:v>41140</c:v>
                </c:pt>
                <c:pt idx="119">
                  <c:v>43355</c:v>
                </c:pt>
                <c:pt idx="120">
                  <c:v>45530</c:v>
                </c:pt>
                <c:pt idx="121" formatCode="General">
                  <c:v>6175</c:v>
                </c:pt>
                <c:pt idx="122" formatCode="General">
                  <c:v>8250</c:v>
                </c:pt>
                <c:pt idx="123" formatCode="General">
                  <c:v>8875</c:v>
                </c:pt>
                <c:pt idx="124" formatCode="General">
                  <c:v>9280</c:v>
                </c:pt>
                <c:pt idx="125" formatCode="General">
                  <c:v>11845</c:v>
                </c:pt>
                <c:pt idx="126" formatCode="General">
                  <c:v>12695</c:v>
                </c:pt>
                <c:pt idx="127" formatCode="General">
                  <c:v>13755</c:v>
                </c:pt>
                <c:pt idx="128" formatCode="General">
                  <c:v>14745</c:v>
                </c:pt>
                <c:pt idx="129" formatCode="General">
                  <c:v>15450</c:v>
                </c:pt>
                <c:pt idx="130" formatCode="General">
                  <c:v>16055</c:v>
                </c:pt>
                <c:pt idx="131" formatCode="General">
                  <c:v>17090</c:v>
                </c:pt>
                <c:pt idx="132" formatCode="General">
                  <c:v>17730</c:v>
                </c:pt>
                <c:pt idx="133" formatCode="General">
                  <c:v>4810</c:v>
                </c:pt>
                <c:pt idx="134" formatCode="General">
                  <c:v>6085</c:v>
                </c:pt>
                <c:pt idx="135" formatCode="General">
                  <c:v>6445</c:v>
                </c:pt>
                <c:pt idx="136" formatCode="General">
                  <c:v>6705</c:v>
                </c:pt>
                <c:pt idx="137" formatCode="General">
                  <c:v>8260</c:v>
                </c:pt>
                <c:pt idx="138" formatCode="General">
                  <c:v>8810</c:v>
                </c:pt>
                <c:pt idx="139" formatCode="General">
                  <c:v>9455</c:v>
                </c:pt>
                <c:pt idx="140" formatCode="General">
                  <c:v>10095</c:v>
                </c:pt>
                <c:pt idx="141" formatCode="General">
                  <c:v>10575</c:v>
                </c:pt>
                <c:pt idx="142" formatCode="General">
                  <c:v>10980</c:v>
                </c:pt>
                <c:pt idx="143" formatCode="General">
                  <c:v>11625</c:v>
                </c:pt>
                <c:pt idx="144" formatCode="General">
                  <c:v>12060</c:v>
                </c:pt>
                <c:pt idx="145">
                  <c:v>5580</c:v>
                </c:pt>
                <c:pt idx="146">
                  <c:v>7885</c:v>
                </c:pt>
                <c:pt idx="147">
                  <c:v>8525</c:v>
                </c:pt>
                <c:pt idx="148">
                  <c:v>8945</c:v>
                </c:pt>
                <c:pt idx="149">
                  <c:v>11690</c:v>
                </c:pt>
                <c:pt idx="150">
                  <c:v>12565</c:v>
                </c:pt>
                <c:pt idx="151">
                  <c:v>13650</c:v>
                </c:pt>
                <c:pt idx="152">
                  <c:v>14665</c:v>
                </c:pt>
                <c:pt idx="153">
                  <c:v>15390</c:v>
                </c:pt>
                <c:pt idx="154">
                  <c:v>16005</c:v>
                </c:pt>
                <c:pt idx="155">
                  <c:v>17070</c:v>
                </c:pt>
                <c:pt idx="156">
                  <c:v>17725</c:v>
                </c:pt>
                <c:pt idx="157">
                  <c:v>3520</c:v>
                </c:pt>
                <c:pt idx="158">
                  <c:v>4830</c:v>
                </c:pt>
                <c:pt idx="159">
                  <c:v>5245</c:v>
                </c:pt>
                <c:pt idx="160">
                  <c:v>5500</c:v>
                </c:pt>
                <c:pt idx="161">
                  <c:v>7080</c:v>
                </c:pt>
                <c:pt idx="162">
                  <c:v>7630</c:v>
                </c:pt>
                <c:pt idx="163">
                  <c:v>8305</c:v>
                </c:pt>
                <c:pt idx="164">
                  <c:v>8935</c:v>
                </c:pt>
                <c:pt idx="165">
                  <c:v>9385</c:v>
                </c:pt>
                <c:pt idx="166">
                  <c:v>9815</c:v>
                </c:pt>
                <c:pt idx="167">
                  <c:v>10370</c:v>
                </c:pt>
                <c:pt idx="168">
                  <c:v>10885</c:v>
                </c:pt>
                <c:pt idx="169">
                  <c:v>5595</c:v>
                </c:pt>
                <c:pt idx="170">
                  <c:v>7895</c:v>
                </c:pt>
                <c:pt idx="171">
                  <c:v>8535</c:v>
                </c:pt>
                <c:pt idx="172">
                  <c:v>8955</c:v>
                </c:pt>
                <c:pt idx="173">
                  <c:v>11700</c:v>
                </c:pt>
                <c:pt idx="174">
                  <c:v>12575</c:v>
                </c:pt>
                <c:pt idx="175">
                  <c:v>13660</c:v>
                </c:pt>
                <c:pt idx="176">
                  <c:v>14675</c:v>
                </c:pt>
                <c:pt idx="177">
                  <c:v>15400</c:v>
                </c:pt>
                <c:pt idx="178">
                  <c:v>16015</c:v>
                </c:pt>
                <c:pt idx="179">
                  <c:v>17080</c:v>
                </c:pt>
                <c:pt idx="180">
                  <c:v>17735</c:v>
                </c:pt>
                <c:pt idx="181">
                  <c:v>3665</c:v>
                </c:pt>
                <c:pt idx="182">
                  <c:v>5095</c:v>
                </c:pt>
                <c:pt idx="183">
                  <c:v>5540</c:v>
                </c:pt>
                <c:pt idx="184">
                  <c:v>5815</c:v>
                </c:pt>
                <c:pt idx="185">
                  <c:v>7530</c:v>
                </c:pt>
                <c:pt idx="186">
                  <c:v>8120</c:v>
                </c:pt>
                <c:pt idx="187">
                  <c:v>8845</c:v>
                </c:pt>
                <c:pt idx="188">
                  <c:v>9515</c:v>
                </c:pt>
                <c:pt idx="189">
                  <c:v>10005</c:v>
                </c:pt>
                <c:pt idx="190">
                  <c:v>10465</c:v>
                </c:pt>
                <c:pt idx="191">
                  <c:v>11055</c:v>
                </c:pt>
                <c:pt idx="192">
                  <c:v>11615</c:v>
                </c:pt>
                <c:pt idx="193">
                  <c:v>5830</c:v>
                </c:pt>
                <c:pt idx="194">
                  <c:v>8290</c:v>
                </c:pt>
                <c:pt idx="195">
                  <c:v>8965</c:v>
                </c:pt>
                <c:pt idx="196">
                  <c:v>9410</c:v>
                </c:pt>
                <c:pt idx="197">
                  <c:v>12330</c:v>
                </c:pt>
                <c:pt idx="198">
                  <c:v>13255</c:v>
                </c:pt>
                <c:pt idx="199">
                  <c:v>14405</c:v>
                </c:pt>
                <c:pt idx="200">
                  <c:v>15475</c:v>
                </c:pt>
                <c:pt idx="201">
                  <c:v>16245</c:v>
                </c:pt>
                <c:pt idx="202">
                  <c:v>16895</c:v>
                </c:pt>
                <c:pt idx="203">
                  <c:v>18020</c:v>
                </c:pt>
                <c:pt idx="204">
                  <c:v>18715</c:v>
                </c:pt>
                <c:pt idx="205">
                  <c:v>5845</c:v>
                </c:pt>
                <c:pt idx="206">
                  <c:v>8300</c:v>
                </c:pt>
                <c:pt idx="207">
                  <c:v>8975</c:v>
                </c:pt>
                <c:pt idx="208">
                  <c:v>9420</c:v>
                </c:pt>
                <c:pt idx="209">
                  <c:v>12340</c:v>
                </c:pt>
                <c:pt idx="210">
                  <c:v>13265</c:v>
                </c:pt>
                <c:pt idx="211">
                  <c:v>14410</c:v>
                </c:pt>
                <c:pt idx="212">
                  <c:v>15485</c:v>
                </c:pt>
                <c:pt idx="213">
                  <c:v>16255</c:v>
                </c:pt>
                <c:pt idx="214">
                  <c:v>16905</c:v>
                </c:pt>
                <c:pt idx="215">
                  <c:v>18030</c:v>
                </c:pt>
                <c:pt idx="216">
                  <c:v>18725</c:v>
                </c:pt>
                <c:pt idx="217">
                  <c:v>6145</c:v>
                </c:pt>
                <c:pt idx="218">
                  <c:v>8525</c:v>
                </c:pt>
                <c:pt idx="219">
                  <c:v>9200</c:v>
                </c:pt>
                <c:pt idx="220">
                  <c:v>9645</c:v>
                </c:pt>
                <c:pt idx="221">
                  <c:v>12515</c:v>
                </c:pt>
                <c:pt idx="222">
                  <c:v>13440</c:v>
                </c:pt>
                <c:pt idx="223">
                  <c:v>14585</c:v>
                </c:pt>
                <c:pt idx="224">
                  <c:v>15660</c:v>
                </c:pt>
                <c:pt idx="225">
                  <c:v>16425</c:v>
                </c:pt>
                <c:pt idx="226">
                  <c:v>17075</c:v>
                </c:pt>
                <c:pt idx="227">
                  <c:v>18200</c:v>
                </c:pt>
                <c:pt idx="228">
                  <c:v>18895</c:v>
                </c:pt>
                <c:pt idx="229">
                  <c:v>4105</c:v>
                </c:pt>
                <c:pt idx="230">
                  <c:v>5430</c:v>
                </c:pt>
                <c:pt idx="231">
                  <c:v>5875</c:v>
                </c:pt>
                <c:pt idx="232">
                  <c:v>6150</c:v>
                </c:pt>
                <c:pt idx="233">
                  <c:v>7790</c:v>
                </c:pt>
                <c:pt idx="234">
                  <c:v>8380</c:v>
                </c:pt>
                <c:pt idx="235">
                  <c:v>9105</c:v>
                </c:pt>
                <c:pt idx="236">
                  <c:v>9775</c:v>
                </c:pt>
                <c:pt idx="237">
                  <c:v>10260</c:v>
                </c:pt>
                <c:pt idx="238">
                  <c:v>10720</c:v>
                </c:pt>
                <c:pt idx="239">
                  <c:v>11315</c:v>
                </c:pt>
                <c:pt idx="240">
                  <c:v>11870</c:v>
                </c:pt>
                <c:pt idx="241">
                  <c:v>6200</c:v>
                </c:pt>
                <c:pt idx="242">
                  <c:v>8565</c:v>
                </c:pt>
                <c:pt idx="243">
                  <c:v>9245</c:v>
                </c:pt>
                <c:pt idx="244">
                  <c:v>9690</c:v>
                </c:pt>
                <c:pt idx="245">
                  <c:v>12550</c:v>
                </c:pt>
                <c:pt idx="246">
                  <c:v>13470</c:v>
                </c:pt>
                <c:pt idx="247">
                  <c:v>14620</c:v>
                </c:pt>
                <c:pt idx="248">
                  <c:v>15690</c:v>
                </c:pt>
                <c:pt idx="249">
                  <c:v>16460</c:v>
                </c:pt>
                <c:pt idx="250">
                  <c:v>17110</c:v>
                </c:pt>
                <c:pt idx="251">
                  <c:v>18235</c:v>
                </c:pt>
                <c:pt idx="252">
                  <c:v>18930</c:v>
                </c:pt>
                <c:pt idx="253">
                  <c:v>6540</c:v>
                </c:pt>
                <c:pt idx="254">
                  <c:v>8825</c:v>
                </c:pt>
                <c:pt idx="255">
                  <c:v>9500</c:v>
                </c:pt>
                <c:pt idx="256">
                  <c:v>9945</c:v>
                </c:pt>
                <c:pt idx="257">
                  <c:v>12745</c:v>
                </c:pt>
                <c:pt idx="258">
                  <c:v>13670</c:v>
                </c:pt>
                <c:pt idx="259">
                  <c:v>14815</c:v>
                </c:pt>
                <c:pt idx="260">
                  <c:v>15890</c:v>
                </c:pt>
                <c:pt idx="261">
                  <c:v>16655</c:v>
                </c:pt>
                <c:pt idx="262">
                  <c:v>17305</c:v>
                </c:pt>
                <c:pt idx="263">
                  <c:v>18425</c:v>
                </c:pt>
                <c:pt idx="264">
                  <c:v>19120</c:v>
                </c:pt>
                <c:pt idx="265">
                  <c:v>4510</c:v>
                </c:pt>
                <c:pt idx="266">
                  <c:v>5735</c:v>
                </c:pt>
                <c:pt idx="267">
                  <c:v>6180</c:v>
                </c:pt>
                <c:pt idx="268">
                  <c:v>6455</c:v>
                </c:pt>
                <c:pt idx="269">
                  <c:v>8025</c:v>
                </c:pt>
                <c:pt idx="270">
                  <c:v>8615</c:v>
                </c:pt>
                <c:pt idx="271">
                  <c:v>9345</c:v>
                </c:pt>
                <c:pt idx="272">
                  <c:v>10015</c:v>
                </c:pt>
                <c:pt idx="273">
                  <c:v>10500</c:v>
                </c:pt>
                <c:pt idx="274">
                  <c:v>10960</c:v>
                </c:pt>
                <c:pt idx="275">
                  <c:v>11550</c:v>
                </c:pt>
                <c:pt idx="276">
                  <c:v>12105</c:v>
                </c:pt>
                <c:pt idx="277">
                  <c:v>6540</c:v>
                </c:pt>
                <c:pt idx="278">
                  <c:v>8825</c:v>
                </c:pt>
                <c:pt idx="279">
                  <c:v>9500</c:v>
                </c:pt>
                <c:pt idx="280">
                  <c:v>9945</c:v>
                </c:pt>
                <c:pt idx="281">
                  <c:v>12750</c:v>
                </c:pt>
                <c:pt idx="282">
                  <c:v>13670</c:v>
                </c:pt>
                <c:pt idx="283">
                  <c:v>14820</c:v>
                </c:pt>
                <c:pt idx="284">
                  <c:v>15890</c:v>
                </c:pt>
                <c:pt idx="285">
                  <c:v>16655</c:v>
                </c:pt>
                <c:pt idx="286">
                  <c:v>17305</c:v>
                </c:pt>
                <c:pt idx="287">
                  <c:v>18430</c:v>
                </c:pt>
                <c:pt idx="288">
                  <c:v>19120</c:v>
                </c:pt>
                <c:pt idx="289">
                  <c:v>4220</c:v>
                </c:pt>
                <c:pt idx="290">
                  <c:v>5695</c:v>
                </c:pt>
                <c:pt idx="291">
                  <c:v>6175</c:v>
                </c:pt>
                <c:pt idx="292">
                  <c:v>6475</c:v>
                </c:pt>
                <c:pt idx="293">
                  <c:v>8275</c:v>
                </c:pt>
                <c:pt idx="294">
                  <c:v>8910</c:v>
                </c:pt>
                <c:pt idx="295">
                  <c:v>9695</c:v>
                </c:pt>
                <c:pt idx="296">
                  <c:v>10420</c:v>
                </c:pt>
                <c:pt idx="297">
                  <c:v>10940</c:v>
                </c:pt>
                <c:pt idx="298">
                  <c:v>11440</c:v>
                </c:pt>
                <c:pt idx="299">
                  <c:v>12075</c:v>
                </c:pt>
                <c:pt idx="300">
                  <c:v>12675</c:v>
                </c:pt>
                <c:pt idx="301">
                  <c:v>6410</c:v>
                </c:pt>
                <c:pt idx="302">
                  <c:v>8970</c:v>
                </c:pt>
                <c:pt idx="303">
                  <c:v>9685</c:v>
                </c:pt>
                <c:pt idx="304">
                  <c:v>10155</c:v>
                </c:pt>
                <c:pt idx="305">
                  <c:v>13225</c:v>
                </c:pt>
                <c:pt idx="306">
                  <c:v>14210</c:v>
                </c:pt>
                <c:pt idx="307">
                  <c:v>15425</c:v>
                </c:pt>
                <c:pt idx="308">
                  <c:v>16565</c:v>
                </c:pt>
                <c:pt idx="309">
                  <c:v>17380</c:v>
                </c:pt>
                <c:pt idx="310">
                  <c:v>18070</c:v>
                </c:pt>
                <c:pt idx="311">
                  <c:v>19260</c:v>
                </c:pt>
                <c:pt idx="312">
                  <c:v>20000</c:v>
                </c:pt>
                <c:pt idx="313">
                  <c:v>6755</c:v>
                </c:pt>
                <c:pt idx="314">
                  <c:v>9230</c:v>
                </c:pt>
                <c:pt idx="315">
                  <c:v>9945</c:v>
                </c:pt>
                <c:pt idx="316">
                  <c:v>10415</c:v>
                </c:pt>
                <c:pt idx="317">
                  <c:v>13430</c:v>
                </c:pt>
                <c:pt idx="318">
                  <c:v>14410</c:v>
                </c:pt>
                <c:pt idx="319">
                  <c:v>15625</c:v>
                </c:pt>
                <c:pt idx="320">
                  <c:v>16765</c:v>
                </c:pt>
                <c:pt idx="321">
                  <c:v>17580</c:v>
                </c:pt>
                <c:pt idx="322">
                  <c:v>18270</c:v>
                </c:pt>
                <c:pt idx="323">
                  <c:v>19460</c:v>
                </c:pt>
                <c:pt idx="324">
                  <c:v>20195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C18-4C26-8685-B8CC8605B201}"/>
            </c:ext>
          </c:extLst>
        </c:ser>
        <c:ser>
          <c:idx val="2"/>
          <c:order val="1"/>
          <c:tx>
            <c:v>РШС 1 W&gt;=4360см3/м; &lt;38730руб/м2 с трубами и С-профилями в т.ч.</c:v>
          </c:tx>
          <c:spPr>
            <a:ln w="28575">
              <a:noFill/>
            </a:ln>
          </c:spPr>
          <c:marker>
            <c:symbol val="triangle"/>
            <c:size val="9"/>
            <c:spPr>
              <a:solidFill>
                <a:srgbClr val="00B0F0"/>
              </a:solidFill>
              <a:ln>
                <a:solidFill>
                  <a:srgbClr val="0070C0"/>
                </a:solidFill>
              </a:ln>
            </c:spPr>
          </c:marker>
          <c:xVal>
            <c:numRef>
              <c:f>КАТАЛОГ!$C$6:$C$10409</c:f>
              <c:numCache>
                <c:formatCode>#,##0</c:formatCode>
                <c:ptCount val="2854"/>
                <c:pt idx="0">
                  <c:v>18539.596717969038</c:v>
                </c:pt>
                <c:pt idx="1">
                  <c:v>20170.088921327373</c:v>
                </c:pt>
                <c:pt idx="2">
                  <c:v>19206.316231695579</c:v>
                </c:pt>
                <c:pt idx="3">
                  <c:v>19877.465775413657</c:v>
                </c:pt>
                <c:pt idx="4">
                  <c:v>19052.507666717182</c:v>
                </c:pt>
                <c:pt idx="5">
                  <c:v>21040.284270946348</c:v>
                </c:pt>
                <c:pt idx="6">
                  <c:v>19470.683042422057</c:v>
                </c:pt>
                <c:pt idx="7">
                  <c:v>21610.286556180388</c:v>
                </c:pt>
                <c:pt idx="8">
                  <c:v>20146.774967214358</c:v>
                </c:pt>
                <c:pt idx="9">
                  <c:v>22518.632708764362</c:v>
                </c:pt>
                <c:pt idx="10">
                  <c:v>19387.578292182694</c:v>
                </c:pt>
                <c:pt idx="11">
                  <c:v>21183.465472632695</c:v>
                </c:pt>
                <c:pt idx="12">
                  <c:v>20381.381686951157</c:v>
                </c:pt>
                <c:pt idx="13">
                  <c:v>18949.74366135231</c:v>
                </c:pt>
                <c:pt idx="14">
                  <c:v>20610.294573152307</c:v>
                </c:pt>
                <c:pt idx="15">
                  <c:v>20087.523030845772</c:v>
                </c:pt>
                <c:pt idx="16">
                  <c:v>22087.076530195769</c:v>
                </c:pt>
                <c:pt idx="17">
                  <c:v>20918.891992591154</c:v>
                </c:pt>
                <c:pt idx="18">
                  <c:v>23188.113778741157</c:v>
                </c:pt>
                <c:pt idx="19">
                  <c:v>21750.26095433654</c:v>
                </c:pt>
                <c:pt idx="20">
                  <c:v>24292.392030619874</c:v>
                </c:pt>
                <c:pt idx="21">
                  <c:v>19614.248160083076</c:v>
                </c:pt>
                <c:pt idx="22">
                  <c:v>20643.491794783844</c:v>
                </c:pt>
                <c:pt idx="23">
                  <c:v>19408.990103808461</c:v>
                </c:pt>
                <c:pt idx="24">
                  <c:v>19936.608192084554</c:v>
                </c:pt>
                <c:pt idx="25">
                  <c:v>21972.690706117883</c:v>
                </c:pt>
                <c:pt idx="26">
                  <c:v>21500.76024042481</c:v>
                </c:pt>
                <c:pt idx="27">
                  <c:v>24022.021615474809</c:v>
                </c:pt>
                <c:pt idx="28">
                  <c:v>22774.822579893018</c:v>
                </c:pt>
                <c:pt idx="29">
                  <c:v>25719.668382326348</c:v>
                </c:pt>
                <c:pt idx="30">
                  <c:v>24048.884919361215</c:v>
                </c:pt>
                <c:pt idx="31">
                  <c:v>27380.994900011221</c:v>
                </c:pt>
                <c:pt idx="32">
                  <c:v>20592.589945815325</c:v>
                </c:pt>
                <c:pt idx="33">
                  <c:v>21681.519657008397</c:v>
                </c:pt>
                <c:pt idx="34">
                  <c:v>21168.137296708908</c:v>
                </c:pt>
                <c:pt idx="35">
                  <c:v>23752.841887675575</c:v>
                </c:pt>
                <c:pt idx="36">
                  <c:v>22282.187441986858</c:v>
                </c:pt>
                <c:pt idx="37">
                  <c:v>25228.792337836861</c:v>
                </c:pt>
                <c:pt idx="38">
                  <c:v>23953.262659903787</c:v>
                </c:pt>
                <c:pt idx="39">
                  <c:v>27465.54571495378</c:v>
                </c:pt>
                <c:pt idx="40">
                  <c:v>25399.66152764545</c:v>
                </c:pt>
                <c:pt idx="41">
                  <c:v>29425.26957161212</c:v>
                </c:pt>
                <c:pt idx="42">
                  <c:v>27061.405139964034</c:v>
                </c:pt>
                <c:pt idx="43">
                  <c:v>31652.864158264038</c:v>
                </c:pt>
                <c:pt idx="44">
                  <c:v>22029.516275016606</c:v>
                </c:pt>
                <c:pt idx="45">
                  <c:v>23878.467531351092</c:v>
                </c:pt>
                <c:pt idx="46">
                  <c:v>25553.281454738655</c:v>
                </c:pt>
                <c:pt idx="47">
                  <c:v>25578.369154977696</c:v>
                </c:pt>
                <c:pt idx="48">
                  <c:v>26902.114279355195</c:v>
                </c:pt>
                <c:pt idx="49">
                  <c:v>28008.935600396671</c:v>
                </c:pt>
                <c:pt idx="50">
                  <c:v>29732.051545956409</c:v>
                </c:pt>
                <c:pt idx="51">
                  <c:v>31455.167491516157</c:v>
                </c:pt>
                <c:pt idx="52">
                  <c:v>33225.102568483977</c:v>
                </c:pt>
                <c:pt idx="53">
                  <c:v>21122.238720399106</c:v>
                </c:pt>
                <c:pt idx="54">
                  <c:v>22168.066263278266</c:v>
                </c:pt>
                <c:pt idx="55">
                  <c:v>20808.077404026284</c:v>
                </c:pt>
                <c:pt idx="56">
                  <c:v>22185.353672213208</c:v>
                </c:pt>
                <c:pt idx="57">
                  <c:v>20673.261534832498</c:v>
                </c:pt>
                <c:pt idx="58">
                  <c:v>22605.7605461325</c:v>
                </c:pt>
                <c:pt idx="59">
                  <c:v>21884.170385217887</c:v>
                </c:pt>
                <c:pt idx="60">
                  <c:v>24162.195956834552</c:v>
                </c:pt>
                <c:pt idx="61">
                  <c:v>23258.407593716733</c:v>
                </c:pt>
                <c:pt idx="62">
                  <c:v>25913.3089492334</c:v>
                </c:pt>
                <c:pt idx="63">
                  <c:v>24797.492493892885</c:v>
                </c:pt>
                <c:pt idx="64">
                  <c:v>27853.22228859289</c:v>
                </c:pt>
                <c:pt idx="65">
                  <c:v>27650.041260014041</c:v>
                </c:pt>
                <c:pt idx="66">
                  <c:v>31482.66027771404</c:v>
                </c:pt>
                <c:pt idx="67">
                  <c:v>20355.720819988655</c:v>
                </c:pt>
                <c:pt idx="68">
                  <c:v>21720.842027104423</c:v>
                </c:pt>
                <c:pt idx="69">
                  <c:v>23099.637236294806</c:v>
                </c:pt>
                <c:pt idx="70">
                  <c:v>17351.20826908651</c:v>
                </c:pt>
                <c:pt idx="71">
                  <c:v>18823.631170303175</c:v>
                </c:pt>
                <c:pt idx="72">
                  <c:v>17988.239438820608</c:v>
                </c:pt>
                <c:pt idx="73">
                  <c:v>19654.294429145612</c:v>
                </c:pt>
                <c:pt idx="74">
                  <c:v>17104.89070013343</c:v>
                </c:pt>
                <c:pt idx="75">
                  <c:v>18578.193148058428</c:v>
                </c:pt>
                <c:pt idx="76">
                  <c:v>17940.428309091891</c:v>
                </c:pt>
                <c:pt idx="77">
                  <c:v>19696.569836616891</c:v>
                </c:pt>
                <c:pt idx="78">
                  <c:v>18663.627742962726</c:v>
                </c:pt>
                <c:pt idx="79">
                  <c:v>20676.431764946057</c:v>
                </c:pt>
                <c:pt idx="80">
                  <c:v>19494.499549122018</c:v>
                </c:pt>
                <c:pt idx="81">
                  <c:v>21790.22905827202</c:v>
                </c:pt>
                <c:pt idx="82">
                  <c:v>16978.555116648302</c:v>
                </c:pt>
                <c:pt idx="83">
                  <c:v>18740.437706509329</c:v>
                </c:pt>
                <c:pt idx="84">
                  <c:v>18752.981556628845</c:v>
                </c:pt>
                <c:pt idx="85">
                  <c:v>19414.854118817599</c:v>
                </c:pt>
                <c:pt idx="86">
                  <c:v>19968.264779338333</c:v>
                </c:pt>
                <c:pt idx="87">
                  <c:v>20829.822752118202</c:v>
                </c:pt>
                <c:pt idx="88">
                  <c:v>21691.380724898077</c:v>
                </c:pt>
                <c:pt idx="89">
                  <c:v>22576.348263381984</c:v>
                </c:pt>
                <c:pt idx="90">
                  <c:v>18362.543226086444</c:v>
                </c:pt>
                <c:pt idx="91">
                  <c:v>19890.408123436442</c:v>
                </c:pt>
                <c:pt idx="92">
                  <c:v>19788.81760914702</c:v>
                </c:pt>
                <c:pt idx="93">
                  <c:v>21705.127117997021</c:v>
                </c:pt>
                <c:pt idx="94">
                  <c:v>18390.640091185578</c:v>
                </c:pt>
                <c:pt idx="95">
                  <c:v>19125.585864786925</c:v>
                </c:pt>
                <c:pt idx="96">
                  <c:v>19753.575176679809</c:v>
                </c:pt>
                <c:pt idx="97">
                  <c:v>19182.067069119563</c:v>
                </c:pt>
                <c:pt idx="98">
                  <c:v>19495.08560378923</c:v>
                </c:pt>
                <c:pt idx="99">
                  <c:v>20048.819251918383</c:v>
                </c:pt>
                <c:pt idx="100">
                  <c:v>18218.055152892692</c:v>
                </c:pt>
                <c:pt idx="101">
                  <c:v>19312.685917920575</c:v>
                </c:pt>
                <c:pt idx="102">
                  <c:v>18234.969977076344</c:v>
                </c:pt>
                <c:pt idx="103">
                  <c:v>19396.195153783992</c:v>
                </c:pt>
                <c:pt idx="104">
                  <c:v>20089.197168123032</c:v>
                </c:pt>
                <c:pt idx="105">
                  <c:v>20787.141044107837</c:v>
                </c:pt>
                <c:pt idx="106">
                  <c:v>18693.476857576796</c:v>
                </c:pt>
                <c:pt idx="107">
                  <c:v>19623.241384497243</c:v>
                </c:pt>
                <c:pt idx="108">
                  <c:v>18711.868868000001</c:v>
                </c:pt>
                <c:pt idx="109">
                  <c:v>19293.322616903079</c:v>
                </c:pt>
                <c:pt idx="110">
                  <c:v>20901.808302679612</c:v>
                </c:pt>
                <c:pt idx="111">
                  <c:v>22071.801825955961</c:v>
                </c:pt>
                <c:pt idx="112">
                  <c:v>23224.073299454361</c:v>
                </c:pt>
                <c:pt idx="113">
                  <c:v>19743.652753643077</c:v>
                </c:pt>
                <c:pt idx="114">
                  <c:v>20765.555756245387</c:v>
                </c:pt>
                <c:pt idx="115">
                  <c:v>20667.406880289233</c:v>
                </c:pt>
                <c:pt idx="116">
                  <c:v>21756.444096900192</c:v>
                </c:pt>
                <c:pt idx="117">
                  <c:v>23416.714644863274</c:v>
                </c:pt>
                <c:pt idx="118">
                  <c:v>24865.556656634377</c:v>
                </c:pt>
                <c:pt idx="119">
                  <c:v>26464.68570790529</c:v>
                </c:pt>
                <c:pt idx="120">
                  <c:v>21269.771550373076</c:v>
                </c:pt>
                <c:pt idx="121">
                  <c:v>21155.521908714138</c:v>
                </c:pt>
                <c:pt idx="122">
                  <c:v>22127.08866719154</c:v>
                </c:pt>
                <c:pt idx="123">
                  <c:v>22662.784854648653</c:v>
                </c:pt>
                <c:pt idx="124">
                  <c:v>23357.861725977305</c:v>
                </c:pt>
                <c:pt idx="125">
                  <c:v>24493.936254209231</c:v>
                </c:pt>
                <c:pt idx="126">
                  <c:v>25632.037635583783</c:v>
                </c:pt>
                <c:pt idx="127">
                  <c:v>26774.068585819361</c:v>
                </c:pt>
                <c:pt idx="128">
                  <c:v>28056.338336333545</c:v>
                </c:pt>
                <c:pt idx="129">
                  <c:v>18825.652670173462</c:v>
                </c:pt>
                <c:pt idx="130">
                  <c:v>19031.751004718975</c:v>
                </c:pt>
                <c:pt idx="131">
                  <c:v>20111.386197195898</c:v>
                </c:pt>
                <c:pt idx="132">
                  <c:v>19038.665766145383</c:v>
                </c:pt>
                <c:pt idx="133">
                  <c:v>20027.865613807757</c:v>
                </c:pt>
                <c:pt idx="134">
                  <c:v>21217.054287750259</c:v>
                </c:pt>
                <c:pt idx="135">
                  <c:v>22415.831234584621</c:v>
                </c:pt>
                <c:pt idx="136">
                  <c:v>24814.11166348125</c:v>
                </c:pt>
                <c:pt idx="137">
                  <c:v>19204.097146957887</c:v>
                </c:pt>
                <c:pt idx="138">
                  <c:v>20381.669814317309</c:v>
                </c:pt>
                <c:pt idx="139">
                  <c:v>21576.66649155135</c:v>
                </c:pt>
                <c:pt idx="140">
                  <c:v>17575.833628867182</c:v>
                </c:pt>
                <c:pt idx="141">
                  <c:v>16842.019027590097</c:v>
                </c:pt>
                <c:pt idx="142">
                  <c:v>17672.154301571634</c:v>
                </c:pt>
                <c:pt idx="143">
                  <c:v>18396.575307457188</c:v>
                </c:pt>
                <c:pt idx="144">
                  <c:v>19196.139833092646</c:v>
                </c:pt>
                <c:pt idx="145">
                  <c:v>16598.682754326535</c:v>
                </c:pt>
                <c:pt idx="146">
                  <c:v>17027.341312735771</c:v>
                </c:pt>
                <c:pt idx="147">
                  <c:v>17295.189406464331</c:v>
                </c:pt>
                <c:pt idx="148">
                  <c:v>17642.72784212865</c:v>
                </c:pt>
                <c:pt idx="149">
                  <c:v>18210.765106244613</c:v>
                </c:pt>
                <c:pt idx="150">
                  <c:v>18779.815796931893</c:v>
                </c:pt>
                <c:pt idx="151">
                  <c:v>19350.831272049683</c:v>
                </c:pt>
                <c:pt idx="152">
                  <c:v>19991.966147306772</c:v>
                </c:pt>
                <c:pt idx="153">
                  <c:v>17171.71259643231</c:v>
                </c:pt>
                <c:pt idx="154">
                  <c:v>18370.852810880624</c:v>
                </c:pt>
                <c:pt idx="155">
                  <c:v>17416.544954835514</c:v>
                </c:pt>
                <c:pt idx="156">
                  <c:v>18053.576124569616</c:v>
                </c:pt>
                <c:pt idx="157">
                  <c:v>18690.607294303718</c:v>
                </c:pt>
                <c:pt idx="158">
                  <c:v>17506.924663127309</c:v>
                </c:pt>
                <c:pt idx="159">
                  <c:v>17252.093116577566</c:v>
                </c:pt>
                <c:pt idx="160">
                  <c:v>17809.118189216537</c:v>
                </c:pt>
                <c:pt idx="161">
                  <c:v>18644.655798174997</c:v>
                </c:pt>
                <c:pt idx="162">
                  <c:v>19367.855232045833</c:v>
                </c:pt>
                <c:pt idx="163">
                  <c:v>20198.727038205128</c:v>
                </c:pt>
                <c:pt idx="164">
                  <c:v>17682.782605731409</c:v>
                </c:pt>
                <c:pt idx="165">
                  <c:v>23103.674170280006</c:v>
                </c:pt>
                <c:pt idx="166">
                  <c:v>22764.396868840009</c:v>
                </c:pt>
                <c:pt idx="167">
                  <c:v>24618.304980280009</c:v>
                </c:pt>
                <c:pt idx="168">
                  <c:v>26460.096045239989</c:v>
                </c:pt>
                <c:pt idx="169">
                  <c:v>28289.77006372</c:v>
                </c:pt>
                <c:pt idx="170">
                  <c:v>30107.327035720024</c:v>
                </c:pt>
                <c:pt idx="171">
                  <c:v>31912.766961239995</c:v>
                </c:pt>
                <c:pt idx="172">
                  <c:v>33706.089840280001</c:v>
                </c:pt>
                <c:pt idx="173">
                  <c:v>23854.931052040014</c:v>
                </c:pt>
                <c:pt idx="174">
                  <c:v>25981.472709280017</c:v>
                </c:pt>
                <c:pt idx="175">
                  <c:v>28095.897320040011</c:v>
                </c:pt>
                <c:pt idx="176">
                  <c:v>30198.204884319988</c:v>
                </c:pt>
                <c:pt idx="177">
                  <c:v>32288.39540211999</c:v>
                </c:pt>
                <c:pt idx="178">
                  <c:v>34366.468873440019</c:v>
                </c:pt>
                <c:pt idx="179">
                  <c:v>36432.42529828001</c:v>
                </c:pt>
                <c:pt idx="180">
                  <c:v>25066.635700040002</c:v>
                </c:pt>
                <c:pt idx="181">
                  <c:v>27496.103519280023</c:v>
                </c:pt>
                <c:pt idx="182">
                  <c:v>29913.454292040024</c:v>
                </c:pt>
                <c:pt idx="183">
                  <c:v>32318.688018320016</c:v>
                </c:pt>
                <c:pt idx="184">
                  <c:v>34711.804698120031</c:v>
                </c:pt>
                <c:pt idx="185">
                  <c:v>37092.804331440027</c:v>
                </c:pt>
                <c:pt idx="186">
                  <c:v>26278.340348040016</c:v>
                </c:pt>
                <c:pt idx="187">
                  <c:v>29010.734329280018</c:v>
                </c:pt>
                <c:pt idx="188">
                  <c:v>31731.011264039993</c:v>
                </c:pt>
                <c:pt idx="189">
                  <c:v>34439.171152320043</c:v>
                </c:pt>
                <c:pt idx="190">
                  <c:v>37135.213994120037</c:v>
                </c:pt>
                <c:pt idx="191">
                  <c:v>27490.044996040047</c:v>
                </c:pt>
                <c:pt idx="192">
                  <c:v>30525.365139280028</c:v>
                </c:pt>
                <c:pt idx="193">
                  <c:v>33548.568236040024</c:v>
                </c:pt>
                <c:pt idx="194">
                  <c:v>36559.654286320008</c:v>
                </c:pt>
                <c:pt idx="195">
                  <c:v>28701.749644039952</c:v>
                </c:pt>
                <c:pt idx="196">
                  <c:v>32039.995949280026</c:v>
                </c:pt>
                <c:pt idx="197">
                  <c:v>35366.125208040023</c:v>
                </c:pt>
                <c:pt idx="198">
                  <c:v>38680.137420320025</c:v>
                </c:pt>
                <c:pt idx="199">
                  <c:v>20108.682011000001</c:v>
                </c:pt>
                <c:pt idx="200">
                  <c:v>21017.460497000011</c:v>
                </c:pt>
                <c:pt idx="201">
                  <c:v>21920.180459759998</c:v>
                </c:pt>
                <c:pt idx="202">
                  <c:v>22816.84189928</c:v>
                </c:pt>
                <c:pt idx="203">
                  <c:v>20011.745639160003</c:v>
                </c:pt>
                <c:pt idx="204">
                  <c:v>21062.899421299993</c:v>
                </c:pt>
                <c:pt idx="205">
                  <c:v>22107.994680199994</c:v>
                </c:pt>
                <c:pt idx="206">
                  <c:v>23147.031415860009</c:v>
                </c:pt>
                <c:pt idx="207">
                  <c:v>24180.009628280004</c:v>
                </c:pt>
                <c:pt idx="208">
                  <c:v>19711.848738780009</c:v>
                </c:pt>
                <c:pt idx="209">
                  <c:v>20920.524125160009</c:v>
                </c:pt>
                <c:pt idx="210">
                  <c:v>22123.140988300005</c:v>
                </c:pt>
                <c:pt idx="211">
                  <c:v>23319.699328200018</c:v>
                </c:pt>
                <c:pt idx="212">
                  <c:v>24510.199144860013</c:v>
                </c:pt>
                <c:pt idx="213">
                  <c:v>25694.640438280006</c:v>
                </c:pt>
                <c:pt idx="214">
                  <c:v>26873.023208460014</c:v>
                </c:pt>
                <c:pt idx="215">
                  <c:v>19102.967153160007</c:v>
                </c:pt>
                <c:pt idx="216">
                  <c:v>20469.164143780003</c:v>
                </c:pt>
                <c:pt idx="217">
                  <c:v>21829.302611159994</c:v>
                </c:pt>
                <c:pt idx="218">
                  <c:v>23183.382555300021</c:v>
                </c:pt>
                <c:pt idx="219">
                  <c:v>24531.403976200017</c:v>
                </c:pt>
                <c:pt idx="220">
                  <c:v>25873.36687386001</c:v>
                </c:pt>
                <c:pt idx="221">
                  <c:v>27209.271248279987</c:v>
                </c:pt>
                <c:pt idx="222">
                  <c:v>28539.117099459992</c:v>
                </c:pt>
                <c:pt idx="223">
                  <c:v>19708.819477160025</c:v>
                </c:pt>
                <c:pt idx="224">
                  <c:v>21226.479548780011</c:v>
                </c:pt>
                <c:pt idx="225">
                  <c:v>22738.081097160015</c:v>
                </c:pt>
                <c:pt idx="226">
                  <c:v>24243.624122300007</c:v>
                </c:pt>
                <c:pt idx="227">
                  <c:v>25743.108624200006</c:v>
                </c:pt>
                <c:pt idx="228">
                  <c:v>27236.534602859992</c:v>
                </c:pt>
                <c:pt idx="229">
                  <c:v>28723.90205828</c:v>
                </c:pt>
                <c:pt idx="230">
                  <c:v>30205.210990459993</c:v>
                </c:pt>
                <c:pt idx="231">
                  <c:v>31680.461399400014</c:v>
                </c:pt>
                <c:pt idx="232">
                  <c:v>20314.671801159977</c:v>
                </c:pt>
                <c:pt idx="233">
                  <c:v>21983.794953780012</c:v>
                </c:pt>
                <c:pt idx="234">
                  <c:v>23646.859583160011</c:v>
                </c:pt>
                <c:pt idx="235">
                  <c:v>25303.865689300015</c:v>
                </c:pt>
                <c:pt idx="236">
                  <c:v>26954.813272200001</c:v>
                </c:pt>
                <c:pt idx="237">
                  <c:v>28599.70233186</c:v>
                </c:pt>
                <c:pt idx="238">
                  <c:v>30238.532868279988</c:v>
                </c:pt>
                <c:pt idx="239">
                  <c:v>31871.304881459975</c:v>
                </c:pt>
                <c:pt idx="240">
                  <c:v>33498.01837139998</c:v>
                </c:pt>
                <c:pt idx="241">
                  <c:v>20920.524125159984</c:v>
                </c:pt>
                <c:pt idx="242">
                  <c:v>22741.110358780003</c:v>
                </c:pt>
                <c:pt idx="243">
                  <c:v>24555.638069159977</c:v>
                </c:pt>
                <c:pt idx="244">
                  <c:v>26364.107256300038</c:v>
                </c:pt>
                <c:pt idx="245">
                  <c:v>28166.517920200004</c:v>
                </c:pt>
                <c:pt idx="246">
                  <c:v>29962.870060859994</c:v>
                </c:pt>
                <c:pt idx="247">
                  <c:v>31753.163678280009</c:v>
                </c:pt>
                <c:pt idx="248">
                  <c:v>33537.398772459994</c:v>
                </c:pt>
                <c:pt idx="249">
                  <c:v>35315.5753434</c:v>
                </c:pt>
                <c:pt idx="250">
                  <c:v>21526.376449159987</c:v>
                </c:pt>
                <c:pt idx="251">
                  <c:v>23498.425763780007</c:v>
                </c:pt>
                <c:pt idx="252">
                  <c:v>25464.416555160005</c:v>
                </c:pt>
                <c:pt idx="253">
                  <c:v>27424.348823300006</c:v>
                </c:pt>
                <c:pt idx="254">
                  <c:v>29378.222568200028</c:v>
                </c:pt>
                <c:pt idx="255">
                  <c:v>31326.037789859969</c:v>
                </c:pt>
                <c:pt idx="256">
                  <c:v>33267.794488279971</c:v>
                </c:pt>
                <c:pt idx="257">
                  <c:v>35203.492663460012</c:v>
                </c:pt>
                <c:pt idx="258">
                  <c:v>37133.132315399991</c:v>
                </c:pt>
                <c:pt idx="259">
                  <c:v>22132.228773159997</c:v>
                </c:pt>
                <c:pt idx="260">
                  <c:v>24255.741168779994</c:v>
                </c:pt>
                <c:pt idx="261">
                  <c:v>26373.195041159972</c:v>
                </c:pt>
                <c:pt idx="262">
                  <c:v>28484.590390299985</c:v>
                </c:pt>
                <c:pt idx="263">
                  <c:v>30589.927216199972</c:v>
                </c:pt>
                <c:pt idx="264">
                  <c:v>32689.205518859995</c:v>
                </c:pt>
                <c:pt idx="265">
                  <c:v>34782.425298279966</c:v>
                </c:pt>
                <c:pt idx="266">
                  <c:v>36869.586554459958</c:v>
                </c:pt>
                <c:pt idx="267">
                  <c:v>22738.081097160019</c:v>
                </c:pt>
                <c:pt idx="268">
                  <c:v>25013.056573780021</c:v>
                </c:pt>
                <c:pt idx="269">
                  <c:v>27281.973527160051</c:v>
                </c:pt>
                <c:pt idx="270">
                  <c:v>29544.831957299979</c:v>
                </c:pt>
                <c:pt idx="271">
                  <c:v>31801.631864199986</c:v>
                </c:pt>
                <c:pt idx="272">
                  <c:v>34052.373247859978</c:v>
                </c:pt>
                <c:pt idx="273">
                  <c:v>36297.056108279961</c:v>
                </c:pt>
                <c:pt idx="274">
                  <c:v>38535.68044545997</c:v>
                </c:pt>
                <c:pt idx="275">
                  <c:v>23343.933421160007</c:v>
                </c:pt>
                <c:pt idx="276">
                  <c:v>25770.371978780033</c:v>
                </c:pt>
                <c:pt idx="277">
                  <c:v>28190.752013160047</c:v>
                </c:pt>
                <c:pt idx="278">
                  <c:v>30605.073524299984</c:v>
                </c:pt>
                <c:pt idx="279">
                  <c:v>33013.33651219996</c:v>
                </c:pt>
                <c:pt idx="280">
                  <c:v>35415.540976860029</c:v>
                </c:pt>
                <c:pt idx="281">
                  <c:v>37811.686918280022</c:v>
                </c:pt>
                <c:pt idx="282">
                  <c:v>23949.785745159952</c:v>
                </c:pt>
                <c:pt idx="283">
                  <c:v>26527.687383780023</c:v>
                </c:pt>
                <c:pt idx="284">
                  <c:v>29099.530499159973</c:v>
                </c:pt>
                <c:pt idx="285">
                  <c:v>31665.315091300043</c:v>
                </c:pt>
                <c:pt idx="286">
                  <c:v>34225.041160200039</c:v>
                </c:pt>
                <c:pt idx="287">
                  <c:v>36778.708705859979</c:v>
                </c:pt>
                <c:pt idx="288">
                  <c:v>24555.63806915993</c:v>
                </c:pt>
                <c:pt idx="289">
                  <c:v>27285.002788779977</c:v>
                </c:pt>
                <c:pt idx="290">
                  <c:v>30008.308985159951</c:v>
                </c:pt>
                <c:pt idx="291">
                  <c:v>32725.556658299934</c:v>
                </c:pt>
                <c:pt idx="292">
                  <c:v>35436.745808200067</c:v>
                </c:pt>
                <c:pt idx="293">
                  <c:v>38141.87643486006</c:v>
                </c:pt>
                <c:pt idx="294">
                  <c:v>25161.490393159955</c:v>
                </c:pt>
                <c:pt idx="295">
                  <c:v>28042.318193779967</c:v>
                </c:pt>
                <c:pt idx="296">
                  <c:v>30917.087471159957</c:v>
                </c:pt>
                <c:pt idx="297">
                  <c:v>33785.798225299943</c:v>
                </c:pt>
                <c:pt idx="298">
                  <c:v>36648.450456200051</c:v>
                </c:pt>
                <c:pt idx="299">
                  <c:v>25767.342717160031</c:v>
                </c:pt>
                <c:pt idx="300">
                  <c:v>28799.633598780045</c:v>
                </c:pt>
                <c:pt idx="301">
                  <c:v>31825.865957159989</c:v>
                </c:pt>
                <c:pt idx="302">
                  <c:v>34846.039792300027</c:v>
                </c:pt>
                <c:pt idx="303">
                  <c:v>37860.155104200006</c:v>
                </c:pt>
                <c:pt idx="304">
                  <c:v>26373.195041160001</c:v>
                </c:pt>
                <c:pt idx="305">
                  <c:v>29556.949003779988</c:v>
                </c:pt>
                <c:pt idx="306">
                  <c:v>32734.644443160036</c:v>
                </c:pt>
                <c:pt idx="307">
                  <c:v>35906.281359299981</c:v>
                </c:pt>
                <c:pt idx="308">
                  <c:v>26979.047365160095</c:v>
                </c:pt>
                <c:pt idx="309">
                  <c:v>30314.264408780011</c:v>
                </c:pt>
                <c:pt idx="310">
                  <c:v>33643.422929159999</c:v>
                </c:pt>
                <c:pt idx="311">
                  <c:v>36966.522926299971</c:v>
                </c:pt>
                <c:pt idx="312">
                  <c:v>27584.899689160025</c:v>
                </c:pt>
                <c:pt idx="313">
                  <c:v>31071.579813779954</c:v>
                </c:pt>
                <c:pt idx="314">
                  <c:v>34552.201415160045</c:v>
                </c:pt>
                <c:pt idx="315">
                  <c:v>38026.764493299961</c:v>
                </c:pt>
                <c:pt idx="316">
                  <c:v>22769.699328200044</c:v>
                </c:pt>
                <c:pt idx="317">
                  <c:v>25195.128131946647</c:v>
                </c:pt>
                <c:pt idx="318">
                  <c:v>27616.517920200014</c:v>
                </c:pt>
                <c:pt idx="319">
                  <c:v>30033.868692959968</c:v>
                </c:pt>
                <c:pt idx="320">
                  <c:v>32447.180450226773</c:v>
                </c:pt>
                <c:pt idx="321">
                  <c:v>34856.453192000008</c:v>
                </c:pt>
                <c:pt idx="322">
                  <c:v>37261.68691827992</c:v>
                </c:pt>
                <c:pt idx="323">
                  <c:v>23173.600877533307</c:v>
                </c:pt>
                <c:pt idx="324">
                  <c:v>25700.005068613293</c:v>
                </c:pt>
                <c:pt idx="325">
                  <c:v>28222.370244199905</c:v>
                </c:pt>
                <c:pt idx="326">
                  <c:v>30740.696404293252</c:v>
                </c:pt>
                <c:pt idx="327">
                  <c:v>33254.983548893222</c:v>
                </c:pt>
                <c:pt idx="328">
                  <c:v>35765.231677999916</c:v>
                </c:pt>
                <c:pt idx="329">
                  <c:v>38271.440791613437</c:v>
                </c:pt>
                <c:pt idx="330">
                  <c:v>23577.502426866729</c:v>
                </c:pt>
                <c:pt idx="331">
                  <c:v>26204.882005280055</c:v>
                </c:pt>
                <c:pt idx="332">
                  <c:v>28828.222568199995</c:v>
                </c:pt>
                <c:pt idx="333">
                  <c:v>31447.524115626762</c:v>
                </c:pt>
                <c:pt idx="334">
                  <c:v>34062.786647559951</c:v>
                </c:pt>
                <c:pt idx="335">
                  <c:v>36674.01016399997</c:v>
                </c:pt>
                <c:pt idx="336">
                  <c:v>23981.403976199934</c:v>
                </c:pt>
                <c:pt idx="337">
                  <c:v>26709.758941946639</c:v>
                </c:pt>
                <c:pt idx="338">
                  <c:v>29434.074892199922</c:v>
                </c:pt>
                <c:pt idx="339">
                  <c:v>32154.351826959904</c:v>
                </c:pt>
                <c:pt idx="340">
                  <c:v>34870.589746226571</c:v>
                </c:pt>
                <c:pt idx="341">
                  <c:v>37582.788649999929</c:v>
                </c:pt>
                <c:pt idx="342">
                  <c:v>24385.305525533393</c:v>
                </c:pt>
                <c:pt idx="343">
                  <c:v>27214.635878613331</c:v>
                </c:pt>
                <c:pt idx="344">
                  <c:v>30039.927216199972</c:v>
                </c:pt>
                <c:pt idx="345">
                  <c:v>32861.179538293341</c:v>
                </c:pt>
                <c:pt idx="346">
                  <c:v>35678.392844893424</c:v>
                </c:pt>
                <c:pt idx="347">
                  <c:v>38491.567135999991</c:v>
                </c:pt>
                <c:pt idx="348">
                  <c:v>20138.137587829038</c:v>
                </c:pt>
                <c:pt idx="349">
                  <c:v>19896.70095329019</c:v>
                </c:pt>
                <c:pt idx="350">
                  <c:v>21553.639081831858</c:v>
                </c:pt>
                <c:pt idx="351">
                  <c:v>19737.958211926732</c:v>
                </c:pt>
                <c:pt idx="352">
                  <c:v>21337.783443051732</c:v>
                </c:pt>
                <c:pt idx="353">
                  <c:v>20253.318367609041</c:v>
                </c:pt>
                <c:pt idx="354">
                  <c:v>21883.810570967369</c:v>
                </c:pt>
                <c:pt idx="355">
                  <c:v>20920.037881335578</c:v>
                </c:pt>
                <c:pt idx="356">
                  <c:v>21591.187425053657</c:v>
                </c:pt>
                <c:pt idx="357">
                  <c:v>20766.229316357181</c:v>
                </c:pt>
                <c:pt idx="358">
                  <c:v>22754.005920586351</c:v>
                </c:pt>
                <c:pt idx="359">
                  <c:v>21184.404692062053</c:v>
                </c:pt>
                <c:pt idx="360">
                  <c:v>23324.008205820388</c:v>
                </c:pt>
                <c:pt idx="361">
                  <c:v>21860.496616854361</c:v>
                </c:pt>
                <c:pt idx="362">
                  <c:v>24232.354358404362</c:v>
                </c:pt>
                <c:pt idx="363">
                  <c:v>20310.170419167116</c:v>
                </c:pt>
                <c:pt idx="364">
                  <c:v>21939.778484875453</c:v>
                </c:pt>
                <c:pt idx="365">
                  <c:v>21101.299941822694</c:v>
                </c:pt>
                <c:pt idx="366">
                  <c:v>22897.187122272695</c:v>
                </c:pt>
                <c:pt idx="367">
                  <c:v>20276.576025064616</c:v>
                </c:pt>
                <c:pt idx="368">
                  <c:v>22095.103336591157</c:v>
                </c:pt>
                <c:pt idx="369">
                  <c:v>20663.465310992309</c:v>
                </c:pt>
                <c:pt idx="370">
                  <c:v>22324.01622279231</c:v>
                </c:pt>
                <c:pt idx="371">
                  <c:v>21801.244680485768</c:v>
                </c:pt>
                <c:pt idx="372">
                  <c:v>23800.798179835769</c:v>
                </c:pt>
                <c:pt idx="373">
                  <c:v>22632.613642231154</c:v>
                </c:pt>
                <c:pt idx="374">
                  <c:v>24901.835428381153</c:v>
                </c:pt>
                <c:pt idx="375">
                  <c:v>23463.982603976543</c:v>
                </c:pt>
                <c:pt idx="376">
                  <c:v>26006.113680259874</c:v>
                </c:pt>
                <c:pt idx="377">
                  <c:v>21327.969809723079</c:v>
                </c:pt>
                <c:pt idx="378">
                  <c:v>22357.213444423847</c:v>
                </c:pt>
                <c:pt idx="379">
                  <c:v>21122.711753448464</c:v>
                </c:pt>
                <c:pt idx="380">
                  <c:v>21650.329841724553</c:v>
                </c:pt>
                <c:pt idx="381">
                  <c:v>23686.41235575789</c:v>
                </c:pt>
                <c:pt idx="382">
                  <c:v>23214.48189006481</c:v>
                </c:pt>
                <c:pt idx="383">
                  <c:v>25735.743265114812</c:v>
                </c:pt>
                <c:pt idx="384">
                  <c:v>24488.544229533014</c:v>
                </c:pt>
                <c:pt idx="385">
                  <c:v>27433.390031966352</c:v>
                </c:pt>
                <c:pt idx="386">
                  <c:v>25762.606569001222</c:v>
                </c:pt>
                <c:pt idx="387">
                  <c:v>29094.716549651217</c:v>
                </c:pt>
                <c:pt idx="388">
                  <c:v>22306.311595455321</c:v>
                </c:pt>
                <c:pt idx="389">
                  <c:v>23395.241306648397</c:v>
                </c:pt>
                <c:pt idx="390">
                  <c:v>22881.858946348915</c:v>
                </c:pt>
                <c:pt idx="391">
                  <c:v>25466.563537315578</c:v>
                </c:pt>
                <c:pt idx="392">
                  <c:v>23995.909091626858</c:v>
                </c:pt>
                <c:pt idx="393">
                  <c:v>26942.513987476865</c:v>
                </c:pt>
                <c:pt idx="394">
                  <c:v>25666.984309543783</c:v>
                </c:pt>
                <c:pt idx="395">
                  <c:v>29179.267364593779</c:v>
                </c:pt>
                <c:pt idx="396">
                  <c:v>27113.38317728545</c:v>
                </c:pt>
                <c:pt idx="397">
                  <c:v>31138.991221252119</c:v>
                </c:pt>
                <c:pt idx="398">
                  <c:v>28775.126789604041</c:v>
                </c:pt>
                <c:pt idx="399">
                  <c:v>33366.585807904041</c:v>
                </c:pt>
                <c:pt idx="400">
                  <c:v>23743.237924656602</c:v>
                </c:pt>
                <c:pt idx="401">
                  <c:v>25592.189180991089</c:v>
                </c:pt>
                <c:pt idx="402">
                  <c:v>27267.003104378655</c:v>
                </c:pt>
                <c:pt idx="403">
                  <c:v>27292.090804617696</c:v>
                </c:pt>
                <c:pt idx="404">
                  <c:v>28615.835928995202</c:v>
                </c:pt>
                <c:pt idx="405">
                  <c:v>29722.657250036671</c:v>
                </c:pt>
                <c:pt idx="406">
                  <c:v>31445.773195596412</c:v>
                </c:pt>
                <c:pt idx="407">
                  <c:v>33168.889141156156</c:v>
                </c:pt>
                <c:pt idx="408">
                  <c:v>34938.824218123977</c:v>
                </c:pt>
                <c:pt idx="409">
                  <c:v>20336.225232099616</c:v>
                </c:pt>
                <c:pt idx="410">
                  <c:v>21950.450923199616</c:v>
                </c:pt>
                <c:pt idx="411">
                  <c:v>20337.722460063462</c:v>
                </c:pt>
                <c:pt idx="412">
                  <c:v>21324.16751611244</c:v>
                </c:pt>
                <c:pt idx="413">
                  <c:v>22240.467497274938</c:v>
                </c:pt>
                <c:pt idx="414">
                  <c:v>22835.960370039105</c:v>
                </c:pt>
                <c:pt idx="415">
                  <c:v>23881.787912918273</c:v>
                </c:pt>
                <c:pt idx="416">
                  <c:v>21160.144066403976</c:v>
                </c:pt>
                <c:pt idx="417">
                  <c:v>21983.404786508141</c:v>
                </c:pt>
                <c:pt idx="418">
                  <c:v>22521.79905366628</c:v>
                </c:pt>
                <c:pt idx="419">
                  <c:v>23899.075321853205</c:v>
                </c:pt>
                <c:pt idx="420">
                  <c:v>22386.983184472501</c:v>
                </c:pt>
                <c:pt idx="421">
                  <c:v>24319.482195772503</c:v>
                </c:pt>
                <c:pt idx="422">
                  <c:v>23597.892034857887</c:v>
                </c:pt>
                <c:pt idx="423">
                  <c:v>25875.917606474552</c:v>
                </c:pt>
                <c:pt idx="424">
                  <c:v>24972.129243356732</c:v>
                </c:pt>
                <c:pt idx="425">
                  <c:v>27627.030598873404</c:v>
                </c:pt>
                <c:pt idx="426">
                  <c:v>26511.214143532885</c:v>
                </c:pt>
                <c:pt idx="427">
                  <c:v>29566.943938232889</c:v>
                </c:pt>
                <c:pt idx="428">
                  <c:v>29363.762909654044</c:v>
                </c:pt>
                <c:pt idx="429">
                  <c:v>33196.381927354036</c:v>
                </c:pt>
                <c:pt idx="430">
                  <c:v>22069.442469628655</c:v>
                </c:pt>
                <c:pt idx="431">
                  <c:v>23434.563676744423</c:v>
                </c:pt>
                <c:pt idx="432">
                  <c:v>24813.358885934809</c:v>
                </c:pt>
                <c:pt idx="433">
                  <c:v>19064.92991872651</c:v>
                </c:pt>
                <c:pt idx="434">
                  <c:v>20537.352819943171</c:v>
                </c:pt>
                <c:pt idx="435">
                  <c:v>19701.961088460608</c:v>
                </c:pt>
                <c:pt idx="436">
                  <c:v>21368.016078785611</c:v>
                </c:pt>
                <c:pt idx="437">
                  <c:v>18818.612349773433</c:v>
                </c:pt>
                <c:pt idx="438">
                  <c:v>20291.914797698435</c:v>
                </c:pt>
                <c:pt idx="439">
                  <c:v>19654.149958731894</c:v>
                </c:pt>
                <c:pt idx="440">
                  <c:v>21410.29148625689</c:v>
                </c:pt>
                <c:pt idx="441">
                  <c:v>20377.349392602726</c:v>
                </c:pt>
                <c:pt idx="442">
                  <c:v>22390.153414586061</c:v>
                </c:pt>
                <c:pt idx="443">
                  <c:v>21208.221198762021</c:v>
                </c:pt>
                <c:pt idx="444">
                  <c:v>23503.950707912023</c:v>
                </c:pt>
                <c:pt idx="445">
                  <c:v>18692.276766288302</c:v>
                </c:pt>
                <c:pt idx="446">
                  <c:v>19616.752394455547</c:v>
                </c:pt>
                <c:pt idx="447">
                  <c:v>20454.159356149332</c:v>
                </c:pt>
                <c:pt idx="448">
                  <c:v>20466.703206268849</c:v>
                </c:pt>
                <c:pt idx="449">
                  <c:v>21128.575768457598</c:v>
                </c:pt>
                <c:pt idx="450">
                  <c:v>21681.98642897834</c:v>
                </c:pt>
                <c:pt idx="451">
                  <c:v>22543.544401758209</c:v>
                </c:pt>
                <c:pt idx="452">
                  <c:v>23405.102374538077</c:v>
                </c:pt>
                <c:pt idx="453">
                  <c:v>24290.069913021987</c:v>
                </c:pt>
                <c:pt idx="454">
                  <c:v>20076.264875726443</c:v>
                </c:pt>
                <c:pt idx="455">
                  <c:v>21604.129773076445</c:v>
                </c:pt>
                <c:pt idx="456">
                  <c:v>21502.539258787019</c:v>
                </c:pt>
                <c:pt idx="457">
                  <c:v>23418.848767637024</c:v>
                </c:pt>
                <c:pt idx="458">
                  <c:v>19904.17743818308</c:v>
                </c:pt>
                <c:pt idx="459">
                  <c:v>20104.361740825578</c:v>
                </c:pt>
                <c:pt idx="460">
                  <c:v>20839.307514426928</c:v>
                </c:pt>
                <c:pt idx="461">
                  <c:v>21467.296826319809</c:v>
                </c:pt>
                <c:pt idx="462">
                  <c:v>20895.788718759562</c:v>
                </c:pt>
                <c:pt idx="463">
                  <c:v>21208.807253429233</c:v>
                </c:pt>
                <c:pt idx="464">
                  <c:v>21762.540901558383</c:v>
                </c:pt>
                <c:pt idx="465">
                  <c:v>19931.776802532695</c:v>
                </c:pt>
                <c:pt idx="466">
                  <c:v>21026.407567560582</c:v>
                </c:pt>
                <c:pt idx="467">
                  <c:v>19948.691626716347</c:v>
                </c:pt>
                <c:pt idx="468">
                  <c:v>21109.916803423992</c:v>
                </c:pt>
                <c:pt idx="469">
                  <c:v>21802.918817763031</c:v>
                </c:pt>
                <c:pt idx="470">
                  <c:v>22500.862693747837</c:v>
                </c:pt>
                <c:pt idx="471">
                  <c:v>20407.198507216795</c:v>
                </c:pt>
                <c:pt idx="472">
                  <c:v>21336.963034137243</c:v>
                </c:pt>
                <c:pt idx="473">
                  <c:v>20425.590517640001</c:v>
                </c:pt>
                <c:pt idx="474">
                  <c:v>21007.044266543078</c:v>
                </c:pt>
                <c:pt idx="475">
                  <c:v>22615.529952319615</c:v>
                </c:pt>
                <c:pt idx="476">
                  <c:v>23785.523475595965</c:v>
                </c:pt>
                <c:pt idx="477">
                  <c:v>24937.794949094361</c:v>
                </c:pt>
                <c:pt idx="478">
                  <c:v>21457.374403283076</c:v>
                </c:pt>
                <c:pt idx="479">
                  <c:v>22479.277405885383</c:v>
                </c:pt>
                <c:pt idx="480">
                  <c:v>22381.128529929232</c:v>
                </c:pt>
                <c:pt idx="481">
                  <c:v>23470.165746540195</c:v>
                </c:pt>
                <c:pt idx="482">
                  <c:v>25130.436294503274</c:v>
                </c:pt>
                <c:pt idx="483">
                  <c:v>26579.27830627438</c:v>
                </c:pt>
                <c:pt idx="484">
                  <c:v>28178.407357545289</c:v>
                </c:pt>
                <c:pt idx="485">
                  <c:v>22983.493200013079</c:v>
                </c:pt>
                <c:pt idx="486">
                  <c:v>22869.243558354137</c:v>
                </c:pt>
                <c:pt idx="487">
                  <c:v>23840.810316831539</c:v>
                </c:pt>
                <c:pt idx="488">
                  <c:v>24376.506504288656</c:v>
                </c:pt>
                <c:pt idx="489">
                  <c:v>25071.583375617309</c:v>
                </c:pt>
                <c:pt idx="490">
                  <c:v>26207.657903849235</c:v>
                </c:pt>
                <c:pt idx="491">
                  <c:v>27345.759285223787</c:v>
                </c:pt>
                <c:pt idx="492">
                  <c:v>28487.790235459364</c:v>
                </c:pt>
                <c:pt idx="493">
                  <c:v>29770.059985973541</c:v>
                </c:pt>
                <c:pt idx="494">
                  <c:v>20539.374319813462</c:v>
                </c:pt>
                <c:pt idx="495">
                  <c:v>20745.472654358979</c:v>
                </c:pt>
                <c:pt idx="496">
                  <c:v>21825.107846835897</c:v>
                </c:pt>
                <c:pt idx="497">
                  <c:v>20752.387415785386</c:v>
                </c:pt>
                <c:pt idx="498">
                  <c:v>21741.58726344776</c:v>
                </c:pt>
                <c:pt idx="499">
                  <c:v>22930.775937390263</c:v>
                </c:pt>
                <c:pt idx="500">
                  <c:v>24129.552884224617</c:v>
                </c:pt>
                <c:pt idx="501">
                  <c:v>26527.833313121253</c:v>
                </c:pt>
                <c:pt idx="502">
                  <c:v>20917.818796597887</c:v>
                </c:pt>
                <c:pt idx="503">
                  <c:v>22095.391463957309</c:v>
                </c:pt>
                <c:pt idx="504">
                  <c:v>23290.38814119135</c:v>
                </c:pt>
                <c:pt idx="505">
                  <c:v>18713.419541757983</c:v>
                </c:pt>
                <c:pt idx="506">
                  <c:v>19289.555278507181</c:v>
                </c:pt>
                <c:pt idx="507">
                  <c:v>18555.740677230096</c:v>
                </c:pt>
                <c:pt idx="508">
                  <c:v>19385.875951211638</c:v>
                </c:pt>
                <c:pt idx="509">
                  <c:v>20110.296957097191</c:v>
                </c:pt>
                <c:pt idx="510">
                  <c:v>20909.861482732649</c:v>
                </c:pt>
                <c:pt idx="511">
                  <c:v>18312.404403966542</c:v>
                </c:pt>
                <c:pt idx="512">
                  <c:v>18741.06296237577</c:v>
                </c:pt>
                <c:pt idx="513">
                  <c:v>19008.911056104327</c:v>
                </c:pt>
                <c:pt idx="514">
                  <c:v>19356.449491768653</c:v>
                </c:pt>
                <c:pt idx="515">
                  <c:v>19924.486755884616</c:v>
                </c:pt>
                <c:pt idx="516">
                  <c:v>20493.537446571892</c:v>
                </c:pt>
                <c:pt idx="517">
                  <c:v>21064.552921689679</c:v>
                </c:pt>
                <c:pt idx="518">
                  <c:v>21705.687796946771</c:v>
                </c:pt>
                <c:pt idx="519">
                  <c:v>18885.434246072309</c:v>
                </c:pt>
                <c:pt idx="520">
                  <c:v>20084.574460520627</c:v>
                </c:pt>
                <c:pt idx="521">
                  <c:v>18854.905566946731</c:v>
                </c:pt>
                <c:pt idx="522">
                  <c:v>19270.590047819427</c:v>
                </c:pt>
                <c:pt idx="523">
                  <c:v>18717.205468043077</c:v>
                </c:pt>
                <c:pt idx="524">
                  <c:v>19130.266604475513</c:v>
                </c:pt>
                <c:pt idx="525">
                  <c:v>19767.297774209615</c:v>
                </c:pt>
                <c:pt idx="526">
                  <c:v>20404.328943943718</c:v>
                </c:pt>
                <c:pt idx="527">
                  <c:v>18676.181457170769</c:v>
                </c:pt>
                <c:pt idx="528">
                  <c:v>19220.646312767309</c:v>
                </c:pt>
                <c:pt idx="529">
                  <c:v>18965.814766217565</c:v>
                </c:pt>
                <c:pt idx="530">
                  <c:v>19522.83983885654</c:v>
                </c:pt>
                <c:pt idx="531">
                  <c:v>20358.377447815004</c:v>
                </c:pt>
                <c:pt idx="532">
                  <c:v>21081.576881685836</c:v>
                </c:pt>
                <c:pt idx="533">
                  <c:v>21912.448687845132</c:v>
                </c:pt>
                <c:pt idx="534">
                  <c:v>19396.504255371412</c:v>
                </c:pt>
                <c:pt idx="535">
                  <c:v>19365.788392764425</c:v>
                </c:pt>
                <c:pt idx="536">
                  <c:v>20052.906997013848</c:v>
                </c:pt>
                <c:pt idx="537">
                  <c:v>20822.449447101924</c:v>
                </c:pt>
                <c:pt idx="538">
                  <c:v>22248.723830162504</c:v>
                </c:pt>
                <c:pt idx="539">
                  <c:v>19973.521818302885</c:v>
                </c:pt>
                <c:pt idx="540">
                  <c:v>17776.882147882567</c:v>
                </c:pt>
                <c:pt idx="541">
                  <c:v>23266.413870479999</c:v>
                </c:pt>
                <c:pt idx="542">
                  <c:v>24817.395819920002</c:v>
                </c:pt>
                <c:pt idx="543">
                  <c:v>24478.118518480009</c:v>
                </c:pt>
                <c:pt idx="544">
                  <c:v>26332.026629920005</c:v>
                </c:pt>
                <c:pt idx="545">
                  <c:v>28173.817694879996</c:v>
                </c:pt>
                <c:pt idx="546">
                  <c:v>30003.491713359996</c:v>
                </c:pt>
                <c:pt idx="547">
                  <c:v>31821.04868536002</c:v>
                </c:pt>
                <c:pt idx="548">
                  <c:v>33626.488610880006</c:v>
                </c:pt>
                <c:pt idx="549">
                  <c:v>35419.811489920008</c:v>
                </c:pt>
                <c:pt idx="550">
                  <c:v>25568.65270168001</c:v>
                </c:pt>
                <c:pt idx="551">
                  <c:v>27695.19435892002</c:v>
                </c:pt>
                <c:pt idx="552">
                  <c:v>29809.61896968001</c:v>
                </c:pt>
                <c:pt idx="553">
                  <c:v>31911.926533959984</c:v>
                </c:pt>
                <c:pt idx="554">
                  <c:v>34002.117051759997</c:v>
                </c:pt>
                <c:pt idx="555">
                  <c:v>36080.190523080011</c:v>
                </c:pt>
                <c:pt idx="556">
                  <c:v>38146.14694792001</c:v>
                </c:pt>
                <c:pt idx="557">
                  <c:v>26780.357349679998</c:v>
                </c:pt>
                <c:pt idx="558">
                  <c:v>29209.825168920022</c:v>
                </c:pt>
                <c:pt idx="559">
                  <c:v>31627.175941680023</c:v>
                </c:pt>
                <c:pt idx="560">
                  <c:v>34032.409667960019</c:v>
                </c:pt>
                <c:pt idx="561">
                  <c:v>36425.526347760038</c:v>
                </c:pt>
                <c:pt idx="562">
                  <c:v>27992.061997680012</c:v>
                </c:pt>
                <c:pt idx="563">
                  <c:v>30724.455978920014</c:v>
                </c:pt>
                <c:pt idx="564">
                  <c:v>33444.732913679989</c:v>
                </c:pt>
                <c:pt idx="565">
                  <c:v>36152.892801960035</c:v>
                </c:pt>
                <c:pt idx="566">
                  <c:v>29203.766645680047</c:v>
                </c:pt>
                <c:pt idx="567">
                  <c:v>32239.086788920027</c:v>
                </c:pt>
                <c:pt idx="568">
                  <c:v>35262.289885680031</c:v>
                </c:pt>
                <c:pt idx="569">
                  <c:v>38273.375935960015</c:v>
                </c:pt>
                <c:pt idx="570">
                  <c:v>30415.471293679951</c:v>
                </c:pt>
                <c:pt idx="571">
                  <c:v>33753.717598920026</c:v>
                </c:pt>
                <c:pt idx="572">
                  <c:v>37079.846857680022</c:v>
                </c:pt>
                <c:pt idx="573">
                  <c:v>21822.40366064</c:v>
                </c:pt>
                <c:pt idx="574">
                  <c:v>22731.182146640011</c:v>
                </c:pt>
                <c:pt idx="575">
                  <c:v>23633.902109400002</c:v>
                </c:pt>
                <c:pt idx="576">
                  <c:v>24530.563548920007</c:v>
                </c:pt>
                <c:pt idx="577">
                  <c:v>21725.467288800006</c:v>
                </c:pt>
                <c:pt idx="578">
                  <c:v>22776.621070939989</c:v>
                </c:pt>
                <c:pt idx="579">
                  <c:v>23821.716329839997</c:v>
                </c:pt>
                <c:pt idx="580">
                  <c:v>24860.753065500005</c:v>
                </c:pt>
                <c:pt idx="581">
                  <c:v>25893.731277920004</c:v>
                </c:pt>
                <c:pt idx="582">
                  <c:v>21425.570388420012</c:v>
                </c:pt>
                <c:pt idx="583">
                  <c:v>22634.245774800012</c:v>
                </c:pt>
                <c:pt idx="584">
                  <c:v>23836.862637940008</c:v>
                </c:pt>
                <c:pt idx="585">
                  <c:v>25033.420977840022</c:v>
                </c:pt>
                <c:pt idx="586">
                  <c:v>26223.920794500013</c:v>
                </c:pt>
                <c:pt idx="587">
                  <c:v>27408.362087920006</c:v>
                </c:pt>
                <c:pt idx="588">
                  <c:v>28586.744858100017</c:v>
                </c:pt>
                <c:pt idx="589">
                  <c:v>20816.688802800007</c:v>
                </c:pt>
                <c:pt idx="590">
                  <c:v>22182.885793420006</c:v>
                </c:pt>
                <c:pt idx="591">
                  <c:v>23543.024260799997</c:v>
                </c:pt>
                <c:pt idx="592">
                  <c:v>24897.104204940017</c:v>
                </c:pt>
                <c:pt idx="593">
                  <c:v>26245.125625840014</c:v>
                </c:pt>
                <c:pt idx="594">
                  <c:v>27587.088523500006</c:v>
                </c:pt>
                <c:pt idx="595">
                  <c:v>28922.992897919994</c:v>
                </c:pt>
                <c:pt idx="596">
                  <c:v>30252.838749099988</c:v>
                </c:pt>
                <c:pt idx="597">
                  <c:v>21422.541126800024</c:v>
                </c:pt>
                <c:pt idx="598">
                  <c:v>22940.201198420018</c:v>
                </c:pt>
                <c:pt idx="599">
                  <c:v>24451.802746800018</c:v>
                </c:pt>
                <c:pt idx="600">
                  <c:v>25957.345771940007</c:v>
                </c:pt>
                <c:pt idx="601">
                  <c:v>27456.830273840005</c:v>
                </c:pt>
                <c:pt idx="602">
                  <c:v>28950.256252499999</c:v>
                </c:pt>
                <c:pt idx="603">
                  <c:v>30437.623707920004</c:v>
                </c:pt>
                <c:pt idx="604">
                  <c:v>31918.932640099989</c:v>
                </c:pt>
                <c:pt idx="605">
                  <c:v>33394.18304904001</c:v>
                </c:pt>
                <c:pt idx="606">
                  <c:v>22028.393450799977</c:v>
                </c:pt>
                <c:pt idx="607">
                  <c:v>23697.516603420012</c:v>
                </c:pt>
                <c:pt idx="608">
                  <c:v>25360.581232800014</c:v>
                </c:pt>
                <c:pt idx="609">
                  <c:v>27017.587338940019</c:v>
                </c:pt>
                <c:pt idx="610">
                  <c:v>28668.534921840008</c:v>
                </c:pt>
                <c:pt idx="611">
                  <c:v>30313.423981500007</c:v>
                </c:pt>
                <c:pt idx="612">
                  <c:v>31952.254517919984</c:v>
                </c:pt>
                <c:pt idx="613">
                  <c:v>33585.026531099975</c:v>
                </c:pt>
                <c:pt idx="614">
                  <c:v>35211.740021039979</c:v>
                </c:pt>
                <c:pt idx="615">
                  <c:v>22634.245774799987</c:v>
                </c:pt>
                <c:pt idx="616">
                  <c:v>24454.832008420006</c:v>
                </c:pt>
                <c:pt idx="617">
                  <c:v>26269.359718799973</c:v>
                </c:pt>
                <c:pt idx="618">
                  <c:v>28077.828905940041</c:v>
                </c:pt>
                <c:pt idx="619">
                  <c:v>29880.239569840007</c:v>
                </c:pt>
                <c:pt idx="620">
                  <c:v>31676.591710499997</c:v>
                </c:pt>
                <c:pt idx="621">
                  <c:v>33466.885327920005</c:v>
                </c:pt>
                <c:pt idx="622">
                  <c:v>35251.120422099986</c:v>
                </c:pt>
                <c:pt idx="623">
                  <c:v>37029.296993039992</c:v>
                </c:pt>
                <c:pt idx="624">
                  <c:v>23240.09809879999</c:v>
                </c:pt>
                <c:pt idx="625">
                  <c:v>25212.147413420007</c:v>
                </c:pt>
                <c:pt idx="626">
                  <c:v>27178.138204800005</c:v>
                </c:pt>
                <c:pt idx="627">
                  <c:v>29138.070472940006</c:v>
                </c:pt>
                <c:pt idx="628">
                  <c:v>31091.944217840024</c:v>
                </c:pt>
                <c:pt idx="629">
                  <c:v>33039.759439499976</c:v>
                </c:pt>
                <c:pt idx="630">
                  <c:v>34981.516137919971</c:v>
                </c:pt>
                <c:pt idx="631">
                  <c:v>36917.214313100019</c:v>
                </c:pt>
                <c:pt idx="632">
                  <c:v>23845.950422800001</c:v>
                </c:pt>
                <c:pt idx="633">
                  <c:v>25969.462818419997</c:v>
                </c:pt>
                <c:pt idx="634">
                  <c:v>28086.916690799979</c:v>
                </c:pt>
                <c:pt idx="635">
                  <c:v>30198.312039939981</c:v>
                </c:pt>
                <c:pt idx="636">
                  <c:v>32303.648865839976</c:v>
                </c:pt>
                <c:pt idx="637">
                  <c:v>34402.927168500006</c:v>
                </c:pt>
                <c:pt idx="638">
                  <c:v>36496.146947919966</c:v>
                </c:pt>
                <c:pt idx="639">
                  <c:v>38583.308204099958</c:v>
                </c:pt>
                <c:pt idx="640">
                  <c:v>24451.802746800022</c:v>
                </c:pt>
                <c:pt idx="641">
                  <c:v>26726.778223420024</c:v>
                </c:pt>
                <c:pt idx="642">
                  <c:v>28995.695176800054</c:v>
                </c:pt>
                <c:pt idx="643">
                  <c:v>31258.553606939982</c:v>
                </c:pt>
                <c:pt idx="644">
                  <c:v>33515.353513839982</c:v>
                </c:pt>
                <c:pt idx="645">
                  <c:v>35766.094897499977</c:v>
                </c:pt>
                <c:pt idx="646">
                  <c:v>38010.777757919968</c:v>
                </c:pt>
                <c:pt idx="647">
                  <c:v>25057.65507080001</c:v>
                </c:pt>
                <c:pt idx="648">
                  <c:v>27484.093628420032</c:v>
                </c:pt>
                <c:pt idx="649">
                  <c:v>29904.473662800043</c:v>
                </c:pt>
                <c:pt idx="650">
                  <c:v>32318.795173939987</c:v>
                </c:pt>
                <c:pt idx="651">
                  <c:v>34727.058161839952</c:v>
                </c:pt>
                <c:pt idx="652">
                  <c:v>37129.262626500029</c:v>
                </c:pt>
                <c:pt idx="653">
                  <c:v>25663.507394799948</c:v>
                </c:pt>
                <c:pt idx="654">
                  <c:v>28241.409033420026</c:v>
                </c:pt>
                <c:pt idx="655">
                  <c:v>30813.252148799973</c:v>
                </c:pt>
                <c:pt idx="656">
                  <c:v>33379.036740940042</c:v>
                </c:pt>
                <c:pt idx="657">
                  <c:v>35938.762809840046</c:v>
                </c:pt>
                <c:pt idx="658">
                  <c:v>38492.430355499986</c:v>
                </c:pt>
                <c:pt idx="659">
                  <c:v>26269.359718799929</c:v>
                </c:pt>
                <c:pt idx="660">
                  <c:v>28998.724438419973</c:v>
                </c:pt>
                <c:pt idx="661">
                  <c:v>31722.030634799947</c:v>
                </c:pt>
                <c:pt idx="662">
                  <c:v>34439.278307939945</c:v>
                </c:pt>
                <c:pt idx="663">
                  <c:v>37150.467457840066</c:v>
                </c:pt>
                <c:pt idx="664">
                  <c:v>26875.212042799958</c:v>
                </c:pt>
                <c:pt idx="665">
                  <c:v>29756.039843419963</c:v>
                </c:pt>
                <c:pt idx="666">
                  <c:v>32630.809120799964</c:v>
                </c:pt>
                <c:pt idx="667">
                  <c:v>35499.519874939942</c:v>
                </c:pt>
                <c:pt idx="668">
                  <c:v>38362.172105840051</c:v>
                </c:pt>
                <c:pt idx="669">
                  <c:v>27481.064366800027</c:v>
                </c:pt>
                <c:pt idx="670">
                  <c:v>30513.355248420048</c:v>
                </c:pt>
                <c:pt idx="671">
                  <c:v>33539.587606799985</c:v>
                </c:pt>
                <c:pt idx="672">
                  <c:v>36559.761441940034</c:v>
                </c:pt>
                <c:pt idx="673">
                  <c:v>28086.916690800001</c:v>
                </c:pt>
                <c:pt idx="674">
                  <c:v>31270.670653419988</c:v>
                </c:pt>
                <c:pt idx="675">
                  <c:v>34448.366092800039</c:v>
                </c:pt>
                <c:pt idx="676">
                  <c:v>37620.003008939988</c:v>
                </c:pt>
                <c:pt idx="677">
                  <c:v>28692.769014800095</c:v>
                </c:pt>
                <c:pt idx="678">
                  <c:v>32027.986058420007</c:v>
                </c:pt>
                <c:pt idx="679">
                  <c:v>35357.144578800006</c:v>
                </c:pt>
                <c:pt idx="680">
                  <c:v>38680.244575939978</c:v>
                </c:pt>
                <c:pt idx="681">
                  <c:v>29298.621338800032</c:v>
                </c:pt>
                <c:pt idx="682">
                  <c:v>32785.30146341995</c:v>
                </c:pt>
                <c:pt idx="683">
                  <c:v>36265.923064800045</c:v>
                </c:pt>
                <c:pt idx="684">
                  <c:v>20900.814235253336</c:v>
                </c:pt>
                <c:pt idx="685">
                  <c:v>24483.42097784004</c:v>
                </c:pt>
                <c:pt idx="686">
                  <c:v>26908.849781586647</c:v>
                </c:pt>
                <c:pt idx="687">
                  <c:v>29330.239569840018</c:v>
                </c:pt>
                <c:pt idx="688">
                  <c:v>31747.590342599971</c:v>
                </c:pt>
                <c:pt idx="689">
                  <c:v>34160.902099866769</c:v>
                </c:pt>
                <c:pt idx="690">
                  <c:v>36570.174841640008</c:v>
                </c:pt>
                <c:pt idx="691">
                  <c:v>24887.32252717331</c:v>
                </c:pt>
                <c:pt idx="692">
                  <c:v>27413.726718253296</c:v>
                </c:pt>
                <c:pt idx="693">
                  <c:v>29936.091893839912</c:v>
                </c:pt>
                <c:pt idx="694">
                  <c:v>32454.418053933248</c:v>
                </c:pt>
                <c:pt idx="695">
                  <c:v>34968.705198533229</c:v>
                </c:pt>
                <c:pt idx="696">
                  <c:v>37478.953327639923</c:v>
                </c:pt>
                <c:pt idx="697">
                  <c:v>25291.224076506729</c:v>
                </c:pt>
                <c:pt idx="698">
                  <c:v>27918.603654920051</c:v>
                </c:pt>
                <c:pt idx="699">
                  <c:v>30541.944217839995</c:v>
                </c:pt>
                <c:pt idx="700">
                  <c:v>33161.245765266758</c:v>
                </c:pt>
                <c:pt idx="701">
                  <c:v>35776.508297199958</c:v>
                </c:pt>
                <c:pt idx="702">
                  <c:v>38387.731813639977</c:v>
                </c:pt>
                <c:pt idx="703">
                  <c:v>25695.125625839937</c:v>
                </c:pt>
                <c:pt idx="704">
                  <c:v>28423.480591586642</c:v>
                </c:pt>
                <c:pt idx="705">
                  <c:v>31147.796541839925</c:v>
                </c:pt>
                <c:pt idx="706">
                  <c:v>33868.0734765999</c:v>
                </c:pt>
                <c:pt idx="707">
                  <c:v>36584.311395866571</c:v>
                </c:pt>
                <c:pt idx="708">
                  <c:v>26099.027175173393</c:v>
                </c:pt>
                <c:pt idx="709">
                  <c:v>28928.357528253331</c:v>
                </c:pt>
                <c:pt idx="710">
                  <c:v>31753.648865839976</c:v>
                </c:pt>
                <c:pt idx="711">
                  <c:v>34574.901187933348</c:v>
                </c:pt>
                <c:pt idx="712">
                  <c:v>37392.114494533431</c:v>
                </c:pt>
                <c:pt idx="713">
                  <c:v>20786.327401933075</c:v>
                </c:pt>
                <c:pt idx="714">
                  <c:v>20812.907581882308</c:v>
                </c:pt>
                <c:pt idx="715">
                  <c:v>22338.404744962314</c:v>
                </c:pt>
                <c:pt idx="716">
                  <c:v>21546.520548481076</c:v>
                </c:pt>
                <c:pt idx="717">
                  <c:v>20618.872268252922</c:v>
                </c:pt>
                <c:pt idx="718">
                  <c:v>22099.246340792921</c:v>
                </c:pt>
                <c:pt idx="719">
                  <c:v>21012.701934500688</c:v>
                </c:pt>
                <c:pt idx="720">
                  <c:v>22626.792107910693</c:v>
                </c:pt>
                <c:pt idx="721">
                  <c:v>21586.833821404074</c:v>
                </c:pt>
                <c:pt idx="722">
                  <c:v>23397.622973994079</c:v>
                </c:pt>
                <c:pt idx="723">
                  <c:v>22342.596937960538</c:v>
                </c:pt>
                <c:pt idx="724">
                  <c:v>21548.292560477694</c:v>
                </c:pt>
                <c:pt idx="725">
                  <c:v>23364.86762935769</c:v>
                </c:pt>
                <c:pt idx="726">
                  <c:v>22052.872976513925</c:v>
                </c:pt>
                <c:pt idx="727">
                  <c:v>24041.198730763921</c:v>
                </c:pt>
                <c:pt idx="728">
                  <c:v>21862.381686877769</c:v>
                </c:pt>
                <c:pt idx="729">
                  <c:v>23782.171964227771</c:v>
                </c:pt>
                <c:pt idx="730">
                  <c:v>22480.813873696537</c:v>
                </c:pt>
                <c:pt idx="731">
                  <c:v>24437.404517726536</c:v>
                </c:pt>
                <c:pt idx="732">
                  <c:v>23280.877290168384</c:v>
                </c:pt>
                <c:pt idx="733">
                  <c:v>24086.256742630077</c:v>
                </c:pt>
                <c:pt idx="734">
                  <c:v>23096.307012194306</c:v>
                </c:pt>
                <c:pt idx="735">
                  <c:v>25481.638937269308</c:v>
                </c:pt>
                <c:pt idx="736">
                  <c:v>23598.117463040151</c:v>
                </c:pt>
                <c:pt idx="737">
                  <c:v>26165.641679550154</c:v>
                </c:pt>
                <c:pt idx="738">
                  <c:v>24409.427772790921</c:v>
                </c:pt>
                <c:pt idx="739">
                  <c:v>27255.657062650924</c:v>
                </c:pt>
                <c:pt idx="740">
                  <c:v>21812.131317595387</c:v>
                </c:pt>
                <c:pt idx="741">
                  <c:v>22623.718638810387</c:v>
                </c:pt>
                <c:pt idx="742">
                  <c:v>21528.357425515769</c:v>
                </c:pt>
                <c:pt idx="743">
                  <c:v>23162.225306545766</c:v>
                </c:pt>
                <c:pt idx="744">
                  <c:v>22549.03633556623</c:v>
                </c:pt>
                <c:pt idx="745">
                  <c:v>24504.566014416228</c:v>
                </c:pt>
                <c:pt idx="746">
                  <c:v>21846.433578908229</c:v>
                </c:pt>
                <c:pt idx="747">
                  <c:v>23490.871943378228</c:v>
                </c:pt>
                <c:pt idx="748">
                  <c:v>23498.391762752926</c:v>
                </c:pt>
                <c:pt idx="749">
                  <c:v>25653.456379292926</c:v>
                </c:pt>
                <c:pt idx="750">
                  <c:v>22508.723062643232</c:v>
                </c:pt>
                <c:pt idx="751">
                  <c:v>24690.955836475081</c:v>
                </c:pt>
                <c:pt idx="752">
                  <c:v>22972.990205756461</c:v>
                </c:pt>
                <c:pt idx="753">
                  <c:v>24965.651299916459</c:v>
                </c:pt>
                <c:pt idx="754">
                  <c:v>24338.325449148615</c:v>
                </c:pt>
                <c:pt idx="755">
                  <c:v>26737.78964836862</c:v>
                </c:pt>
                <c:pt idx="756">
                  <c:v>25335.968203243083</c:v>
                </c:pt>
                <c:pt idx="757">
                  <c:v>28059.034346623081</c:v>
                </c:pt>
                <c:pt idx="758">
                  <c:v>26333.61095733754</c:v>
                </c:pt>
                <c:pt idx="759">
                  <c:v>29384.168248877537</c:v>
                </c:pt>
                <c:pt idx="760">
                  <c:v>23770.395604233385</c:v>
                </c:pt>
                <c:pt idx="761">
                  <c:v>25005.487965874312</c:v>
                </c:pt>
                <c:pt idx="762">
                  <c:v>23524.085936703847</c:v>
                </c:pt>
                <c:pt idx="763">
                  <c:v>24157.227642635156</c:v>
                </c:pt>
                <c:pt idx="764">
                  <c:v>26600.526659475156</c:v>
                </c:pt>
                <c:pt idx="765">
                  <c:v>26034.210100643464</c:v>
                </c:pt>
                <c:pt idx="766">
                  <c:v>29059.723750703459</c:v>
                </c:pt>
                <c:pt idx="767">
                  <c:v>27563.084908005312</c:v>
                </c:pt>
                <c:pt idx="768">
                  <c:v>31096.89987092531</c:v>
                </c:pt>
                <c:pt idx="769">
                  <c:v>29091.959715367153</c:v>
                </c:pt>
                <c:pt idx="770">
                  <c:v>33090.491692147152</c:v>
                </c:pt>
                <c:pt idx="771">
                  <c:v>24944.405747112076</c:v>
                </c:pt>
                <c:pt idx="772">
                  <c:v>26251.121400543769</c:v>
                </c:pt>
                <c:pt idx="773">
                  <c:v>25635.062568184385</c:v>
                </c:pt>
                <c:pt idx="774">
                  <c:v>28736.708077344385</c:v>
                </c:pt>
                <c:pt idx="775">
                  <c:v>26971.922742517927</c:v>
                </c:pt>
                <c:pt idx="776">
                  <c:v>30507.848617537926</c:v>
                </c:pt>
                <c:pt idx="777">
                  <c:v>28977.213004018227</c:v>
                </c:pt>
                <c:pt idx="778">
                  <c:v>33191.95267007823</c:v>
                </c:pt>
                <c:pt idx="779">
                  <c:v>30712.891645308235</c:v>
                </c:pt>
                <c:pt idx="780">
                  <c:v>35543.621298068232</c:v>
                </c:pt>
                <c:pt idx="781">
                  <c:v>32706.983980090536</c:v>
                </c:pt>
                <c:pt idx="782">
                  <c:v>38216.734802050538</c:v>
                </c:pt>
                <c:pt idx="783">
                  <c:v>26668.717342153614</c:v>
                </c:pt>
                <c:pt idx="784">
                  <c:v>28887.458849755003</c:v>
                </c:pt>
                <c:pt idx="785">
                  <c:v>30897.235557820077</c:v>
                </c:pt>
                <c:pt idx="786">
                  <c:v>30927.340798106929</c:v>
                </c:pt>
                <c:pt idx="787">
                  <c:v>32515.834947359926</c:v>
                </c:pt>
                <c:pt idx="788">
                  <c:v>33844.020532609698</c:v>
                </c:pt>
                <c:pt idx="789">
                  <c:v>35911.759667281389</c:v>
                </c:pt>
                <c:pt idx="790">
                  <c:v>37979.498801953079</c:v>
                </c:pt>
                <c:pt idx="791">
                  <c:v>20666.844773289846</c:v>
                </c:pt>
                <c:pt idx="792">
                  <c:v>21117.360667611152</c:v>
                </c:pt>
                <c:pt idx="793">
                  <c:v>21503.196313894307</c:v>
                </c:pt>
                <c:pt idx="794">
                  <c:v>23172.164969094312</c:v>
                </c:pt>
                <c:pt idx="795">
                  <c:v>21906.549527354462</c:v>
                </c:pt>
                <c:pt idx="796">
                  <c:v>23700.439967674465</c:v>
                </c:pt>
                <c:pt idx="797">
                  <c:v>22580.302111085231</c:v>
                </c:pt>
                <c:pt idx="798">
                  <c:v>24517.372940405232</c:v>
                </c:pt>
                <c:pt idx="799">
                  <c:v>22582.098784641847</c:v>
                </c:pt>
                <c:pt idx="800">
                  <c:v>21362.157439699997</c:v>
                </c:pt>
                <c:pt idx="801">
                  <c:v>23765.832851900614</c:v>
                </c:pt>
                <c:pt idx="802">
                  <c:v>24865.392829295615</c:v>
                </c:pt>
                <c:pt idx="803">
                  <c:v>25579.984276612613</c:v>
                </c:pt>
                <c:pt idx="804">
                  <c:v>26834.977328067616</c:v>
                </c:pt>
                <c:pt idx="805">
                  <c:v>23569.004712250462</c:v>
                </c:pt>
                <c:pt idx="806">
                  <c:v>24556.917576375461</c:v>
                </c:pt>
                <c:pt idx="807">
                  <c:v>25202.990696965233</c:v>
                </c:pt>
                <c:pt idx="808">
                  <c:v>26855.722218789539</c:v>
                </c:pt>
                <c:pt idx="809">
                  <c:v>25041.211653932693</c:v>
                </c:pt>
                <c:pt idx="810">
                  <c:v>27360.210467492692</c:v>
                </c:pt>
                <c:pt idx="811">
                  <c:v>26494.302274395155</c:v>
                </c:pt>
                <c:pt idx="812">
                  <c:v>29227.932960335151</c:v>
                </c:pt>
                <c:pt idx="813">
                  <c:v>28143.386924593771</c:v>
                </c:pt>
                <c:pt idx="814">
                  <c:v>31329.268551213772</c:v>
                </c:pt>
                <c:pt idx="815">
                  <c:v>29990.288804805154</c:v>
                </c:pt>
                <c:pt idx="816">
                  <c:v>33657.164558445154</c:v>
                </c:pt>
                <c:pt idx="817">
                  <c:v>33413.347324150542</c:v>
                </c:pt>
                <c:pt idx="818">
                  <c:v>38012.49014539054</c:v>
                </c:pt>
                <c:pt idx="819">
                  <c:v>24660.162796120076</c:v>
                </c:pt>
                <c:pt idx="820">
                  <c:v>26298.308244659002</c:v>
                </c:pt>
                <c:pt idx="821">
                  <c:v>27952.862495687459</c:v>
                </c:pt>
                <c:pt idx="822">
                  <c:v>19072.264012554926</c:v>
                </c:pt>
                <c:pt idx="823">
                  <c:v>20356.026120809925</c:v>
                </c:pt>
                <c:pt idx="824">
                  <c:v>19477.919167430307</c:v>
                </c:pt>
                <c:pt idx="825">
                  <c:v>20901.033812360307</c:v>
                </c:pt>
                <c:pt idx="826">
                  <c:v>19618.683199272386</c:v>
                </c:pt>
                <c:pt idx="827">
                  <c:v>19941.189382656386</c:v>
                </c:pt>
                <c:pt idx="828">
                  <c:v>21302.722454346385</c:v>
                </c:pt>
                <c:pt idx="829">
                  <c:v>20440.010759703615</c:v>
                </c:pt>
                <c:pt idx="830">
                  <c:v>21965.289405473613</c:v>
                </c:pt>
                <c:pt idx="831">
                  <c:v>19775.949263972001</c:v>
                </c:pt>
                <c:pt idx="832">
                  <c:v>19351.819102352423</c:v>
                </c:pt>
                <c:pt idx="833">
                  <c:v>20573.468610772423</c:v>
                </c:pt>
                <c:pt idx="834">
                  <c:v>20290.310331356577</c:v>
                </c:pt>
                <c:pt idx="835">
                  <c:v>21803.067156386576</c:v>
                </c:pt>
                <c:pt idx="836">
                  <c:v>21054.747735037501</c:v>
                </c:pt>
                <c:pt idx="837">
                  <c:v>22821.6552164975</c:v>
                </c:pt>
                <c:pt idx="838">
                  <c:v>21819.185138718425</c:v>
                </c:pt>
                <c:pt idx="839">
                  <c:v>23818.451127108423</c:v>
                </c:pt>
                <c:pt idx="840">
                  <c:v>19745.408154590885</c:v>
                </c:pt>
                <c:pt idx="841">
                  <c:v>20398.765981306733</c:v>
                </c:pt>
                <c:pt idx="842">
                  <c:v>20090.736565127037</c:v>
                </c:pt>
                <c:pt idx="843">
                  <c:v>21641.559319707041</c:v>
                </c:pt>
                <c:pt idx="844">
                  <c:v>20759.166652293807</c:v>
                </c:pt>
                <c:pt idx="845">
                  <c:v>22527.129589803808</c:v>
                </c:pt>
                <c:pt idx="846">
                  <c:v>21761.811783043959</c:v>
                </c:pt>
                <c:pt idx="847">
                  <c:v>23869.181616073958</c:v>
                </c:pt>
                <c:pt idx="848">
                  <c:v>22629.651103688961</c:v>
                </c:pt>
                <c:pt idx="849">
                  <c:v>25045.015930068967</c:v>
                </c:pt>
                <c:pt idx="850">
                  <c:v>23626.697271080116</c:v>
                </c:pt>
                <c:pt idx="851">
                  <c:v>26381.572682060116</c:v>
                </c:pt>
                <c:pt idx="852">
                  <c:v>20607.563952111654</c:v>
                </c:pt>
                <c:pt idx="853">
                  <c:v>21716.934705912347</c:v>
                </c:pt>
                <c:pt idx="854">
                  <c:v>22721.823059944883</c:v>
                </c:pt>
                <c:pt idx="855">
                  <c:v>22736.875680088309</c:v>
                </c:pt>
                <c:pt idx="856">
                  <c:v>23531.122754714812</c:v>
                </c:pt>
                <c:pt idx="857">
                  <c:v>24195.215547339696</c:v>
                </c:pt>
                <c:pt idx="858">
                  <c:v>25229.085114675534</c:v>
                </c:pt>
                <c:pt idx="859">
                  <c:v>26262.954682011386</c:v>
                </c:pt>
                <c:pt idx="860">
                  <c:v>27324.915728192082</c:v>
                </c:pt>
                <c:pt idx="861">
                  <c:v>20701.066390429616</c:v>
                </c:pt>
                <c:pt idx="862">
                  <c:v>19793.811108001191</c:v>
                </c:pt>
                <c:pt idx="863">
                  <c:v>20953.310514781191</c:v>
                </c:pt>
                <c:pt idx="864">
                  <c:v>20520.356418232423</c:v>
                </c:pt>
                <c:pt idx="865">
                  <c:v>21887.171761202422</c:v>
                </c:pt>
                <c:pt idx="866">
                  <c:v>21344.898743331731</c:v>
                </c:pt>
                <c:pt idx="867">
                  <c:v>22937.839556641735</c:v>
                </c:pt>
                <c:pt idx="868">
                  <c:v>22268.349683437424</c:v>
                </c:pt>
                <c:pt idx="869">
                  <c:v>24101.787560257424</c:v>
                </c:pt>
                <c:pt idx="870">
                  <c:v>23979.878943110114</c:v>
                </c:pt>
                <c:pt idx="871">
                  <c:v>26279.450353730117</c:v>
                </c:pt>
                <c:pt idx="872">
                  <c:v>20422.359403364346</c:v>
                </c:pt>
                <c:pt idx="873">
                  <c:v>21249.636528878578</c:v>
                </c:pt>
                <c:pt idx="874">
                  <c:v>19394.926946502179</c:v>
                </c:pt>
                <c:pt idx="875">
                  <c:v>20727.770938762176</c:v>
                </c:pt>
                <c:pt idx="876">
                  <c:v>19356.678042719206</c:v>
                </c:pt>
                <c:pt idx="877">
                  <c:v>20761.591264739203</c:v>
                </c:pt>
                <c:pt idx="878">
                  <c:v>19935.237589815872</c:v>
                </c:pt>
                <c:pt idx="879">
                  <c:v>21545.480807402539</c:v>
                </c:pt>
                <c:pt idx="880">
                  <c:v>20599.93503474331</c:v>
                </c:pt>
                <c:pt idx="881">
                  <c:v>22436.518642063311</c:v>
                </c:pt>
                <c:pt idx="882">
                  <c:v>19996.685560653154</c:v>
                </c:pt>
                <c:pt idx="883">
                  <c:v>20006.720640748772</c:v>
                </c:pt>
                <c:pt idx="884">
                  <c:v>20536.218690499769</c:v>
                </c:pt>
                <c:pt idx="885">
                  <c:v>20978.947218916361</c:v>
                </c:pt>
                <c:pt idx="886">
                  <c:v>21668.193597140256</c:v>
                </c:pt>
                <c:pt idx="887">
                  <c:v>22357.439975364152</c:v>
                </c:pt>
                <c:pt idx="888">
                  <c:v>23065.414006151284</c:v>
                </c:pt>
                <c:pt idx="889">
                  <c:v>19694.369976314847</c:v>
                </c:pt>
                <c:pt idx="890">
                  <c:v>20916.661894194844</c:v>
                </c:pt>
                <c:pt idx="891">
                  <c:v>20835.389482763308</c:v>
                </c:pt>
                <c:pt idx="892">
                  <c:v>22368.437089843308</c:v>
                </c:pt>
                <c:pt idx="893">
                  <c:v>21215.769655273769</c:v>
                </c:pt>
                <c:pt idx="894">
                  <c:v>20817.821456961694</c:v>
                </c:pt>
                <c:pt idx="895">
                  <c:v>21362.666168466618</c:v>
                </c:pt>
                <c:pt idx="896">
                  <c:v>22061.844758385385</c:v>
                </c:pt>
                <c:pt idx="897">
                  <c:v>21352.572008132749</c:v>
                </c:pt>
                <c:pt idx="898">
                  <c:v>21782.244371437002</c:v>
                </c:pt>
                <c:pt idx="899">
                  <c:v>21824.411519477773</c:v>
                </c:pt>
                <c:pt idx="900">
                  <c:v>22302.065921556383</c:v>
                </c:pt>
                <c:pt idx="901">
                  <c:v>23184.000849877997</c:v>
                </c:pt>
                <c:pt idx="902">
                  <c:v>23937.588024149463</c:v>
                </c:pt>
                <c:pt idx="903">
                  <c:v>23251.778295077165</c:v>
                </c:pt>
                <c:pt idx="904">
                  <c:v>23627.400536680769</c:v>
                </c:pt>
                <c:pt idx="905">
                  <c:v>24291.880914435751</c:v>
                </c:pt>
                <c:pt idx="906">
                  <c:v>20791.55683382144</c:v>
                </c:pt>
                <c:pt idx="907">
                  <c:v>21538.065403043536</c:v>
                </c:pt>
                <c:pt idx="908">
                  <c:v>20895.654632914771</c:v>
                </c:pt>
                <c:pt idx="909">
                  <c:v>22094.963995604925</c:v>
                </c:pt>
                <c:pt idx="910">
                  <c:v>21557.362554979311</c:v>
                </c:pt>
                <c:pt idx="911">
                  <c:v>23408.520913638389</c:v>
                </c:pt>
                <c:pt idx="912">
                  <c:v>22115.261784625309</c:v>
                </c:pt>
                <c:pt idx="913">
                  <c:v>23508.731996674484</c:v>
                </c:pt>
                <c:pt idx="914">
                  <c:v>24340.334413881326</c:v>
                </c:pt>
                <c:pt idx="915">
                  <c:v>25177.867065063096</c:v>
                </c:pt>
                <c:pt idx="916">
                  <c:v>22665.47004122585</c:v>
                </c:pt>
                <c:pt idx="917">
                  <c:v>23781.187473530386</c:v>
                </c:pt>
                <c:pt idx="918">
                  <c:v>22687.540453733691</c:v>
                </c:pt>
                <c:pt idx="919">
                  <c:v>23385.284952417383</c:v>
                </c:pt>
                <c:pt idx="920">
                  <c:v>25315.467775349232</c:v>
                </c:pt>
                <c:pt idx="921">
                  <c:v>26719.460003280852</c:v>
                </c:pt>
                <c:pt idx="922">
                  <c:v>28102.185771478922</c:v>
                </c:pt>
                <c:pt idx="923">
                  <c:v>23925.681116505384</c:v>
                </c:pt>
                <c:pt idx="924">
                  <c:v>25151.964719628155</c:v>
                </c:pt>
                <c:pt idx="925">
                  <c:v>25034.186068480773</c:v>
                </c:pt>
                <c:pt idx="926">
                  <c:v>26341.030728413923</c:v>
                </c:pt>
                <c:pt idx="927">
                  <c:v>28333.355385969615</c:v>
                </c:pt>
                <c:pt idx="928">
                  <c:v>30071.965800094946</c:v>
                </c:pt>
                <c:pt idx="929">
                  <c:v>31990.920661620039</c:v>
                </c:pt>
                <c:pt idx="930">
                  <c:v>25757.023672581385</c:v>
                </c:pt>
                <c:pt idx="931">
                  <c:v>25619.924102590656</c:v>
                </c:pt>
                <c:pt idx="932">
                  <c:v>26785.804212763542</c:v>
                </c:pt>
                <c:pt idx="933">
                  <c:v>27428.63963771208</c:v>
                </c:pt>
                <c:pt idx="934">
                  <c:v>28262.731883306464</c:v>
                </c:pt>
                <c:pt idx="935">
                  <c:v>29626.021317184772</c:v>
                </c:pt>
                <c:pt idx="936">
                  <c:v>30991.742974834229</c:v>
                </c:pt>
                <c:pt idx="937">
                  <c:v>32362.18011511692</c:v>
                </c:pt>
                <c:pt idx="938">
                  <c:v>33900.903815733938</c:v>
                </c:pt>
                <c:pt idx="939">
                  <c:v>20570.244155224922</c:v>
                </c:pt>
                <c:pt idx="940">
                  <c:v>20928.574206350462</c:v>
                </c:pt>
                <c:pt idx="941">
                  <c:v>21773.481125081231</c:v>
                </c:pt>
                <c:pt idx="942">
                  <c:v>21489.133663488614</c:v>
                </c:pt>
                <c:pt idx="943">
                  <c:v>20729.790244779848</c:v>
                </c:pt>
                <c:pt idx="944">
                  <c:v>21618.689886585846</c:v>
                </c:pt>
                <c:pt idx="945">
                  <c:v>22824.081016341846</c:v>
                </c:pt>
                <c:pt idx="946">
                  <c:v>21744.310424673695</c:v>
                </c:pt>
                <c:pt idx="947">
                  <c:v>23071.399017796459</c:v>
                </c:pt>
                <c:pt idx="948">
                  <c:v>24366.96124876877</c:v>
                </c:pt>
                <c:pt idx="949">
                  <c:v>23079.696731508153</c:v>
                </c:pt>
                <c:pt idx="950">
                  <c:v>24266.736548703004</c:v>
                </c:pt>
                <c:pt idx="951">
                  <c:v>25693.762957433999</c:v>
                </c:pt>
                <c:pt idx="952">
                  <c:v>27132.295293635227</c:v>
                </c:pt>
                <c:pt idx="953">
                  <c:v>30010.231808311193</c:v>
                </c:pt>
                <c:pt idx="954">
                  <c:v>23278.214388483157</c:v>
                </c:pt>
                <c:pt idx="955">
                  <c:v>24691.301589314462</c:v>
                </c:pt>
                <c:pt idx="956">
                  <c:v>26125.297601995306</c:v>
                </c:pt>
                <c:pt idx="957">
                  <c:v>19419.145738252719</c:v>
                </c:pt>
                <c:pt idx="958">
                  <c:v>19443.37248797551</c:v>
                </c:pt>
                <c:pt idx="959">
                  <c:v>19862.138813566395</c:v>
                </c:pt>
                <c:pt idx="960">
                  <c:v>19930.939168709461</c:v>
                </c:pt>
                <c:pt idx="961">
                  <c:v>20632.935282675269</c:v>
                </c:pt>
                <c:pt idx="962">
                  <c:v>21324.298166774304</c:v>
                </c:pt>
                <c:pt idx="963">
                  <c:v>19236.045839287541</c:v>
                </c:pt>
                <c:pt idx="964">
                  <c:v>19849.187640848922</c:v>
                </c:pt>
                <c:pt idx="965">
                  <c:v>19790.298315275231</c:v>
                </c:pt>
                <c:pt idx="966">
                  <c:v>20443.720645241807</c:v>
                </c:pt>
                <c:pt idx="967">
                  <c:v>21439.882974019652</c:v>
                </c:pt>
                <c:pt idx="968">
                  <c:v>22309.188181082314</c:v>
                </c:pt>
                <c:pt idx="969">
                  <c:v>23268.66561184487</c:v>
                </c:pt>
                <c:pt idx="970">
                  <c:v>20151.717117325537</c:v>
                </c:pt>
                <c:pt idx="971">
                  <c:v>20083.167332330173</c:v>
                </c:pt>
                <c:pt idx="972">
                  <c:v>20666.107387416618</c:v>
                </c:pt>
                <c:pt idx="973">
                  <c:v>20987.525099890885</c:v>
                </c:pt>
                <c:pt idx="974">
                  <c:v>21404.571222688079</c:v>
                </c:pt>
                <c:pt idx="975">
                  <c:v>22086.215939627233</c:v>
                </c:pt>
                <c:pt idx="976">
                  <c:v>22769.076768451963</c:v>
                </c:pt>
                <c:pt idx="977">
                  <c:v>23454.295338593307</c:v>
                </c:pt>
                <c:pt idx="978">
                  <c:v>24223.657188901812</c:v>
                </c:pt>
                <c:pt idx="979">
                  <c:v>19406.573555386345</c:v>
                </c:pt>
                <c:pt idx="980">
                  <c:v>20120.086759751848</c:v>
                </c:pt>
                <c:pt idx="981">
                  <c:v>20839.352927852462</c:v>
                </c:pt>
                <c:pt idx="982">
                  <c:v>22278.321185190445</c:v>
                </c:pt>
                <c:pt idx="983">
                  <c:v>19618.856075692078</c:v>
                </c:pt>
                <c:pt idx="984">
                  <c:v>20335.854082032503</c:v>
                </c:pt>
                <c:pt idx="985">
                  <c:v>19065.002298539435</c:v>
                </c:pt>
                <c:pt idx="986">
                  <c:v>19142.058836703003</c:v>
                </c:pt>
                <c:pt idx="987">
                  <c:v>19721.595641411444</c:v>
                </c:pt>
                <c:pt idx="988">
                  <c:v>20361.247261919809</c:v>
                </c:pt>
                <c:pt idx="989">
                  <c:v>18626.208445634307</c:v>
                </c:pt>
                <c:pt idx="990">
                  <c:v>18840.486920617153</c:v>
                </c:pt>
                <c:pt idx="991">
                  <c:v>19118.517669148616</c:v>
                </c:pt>
                <c:pt idx="992">
                  <c:v>19572.947480441384</c:v>
                </c:pt>
                <c:pt idx="993">
                  <c:v>20028.188032991206</c:v>
                </c:pt>
                <c:pt idx="994">
                  <c:v>20485.000413085436</c:v>
                </c:pt>
                <c:pt idx="995">
                  <c:v>20997.908313291111</c:v>
                </c:pt>
                <c:pt idx="996">
                  <c:v>19701.017644150194</c:v>
                </c:pt>
                <c:pt idx="997">
                  <c:v>19811.720803794615</c:v>
                </c:pt>
                <c:pt idx="998">
                  <c:v>20214.410530025463</c:v>
                </c:pt>
                <c:pt idx="999">
                  <c:v>19705.261720381735</c:v>
                </c:pt>
                <c:pt idx="1000">
                  <c:v>19956.23562815892</c:v>
                </c:pt>
                <c:pt idx="1001">
                  <c:v>20361.890783034309</c:v>
                </c:pt>
                <c:pt idx="1002">
                  <c:v>19445.800326493536</c:v>
                </c:pt>
                <c:pt idx="1003">
                  <c:v>19805.518761806459</c:v>
                </c:pt>
                <c:pt idx="1004">
                  <c:v>19408.145071565461</c:v>
                </c:pt>
                <c:pt idx="1005">
                  <c:v>20499.261458481385</c:v>
                </c:pt>
                <c:pt idx="1006">
                  <c:v>19621.229514158462</c:v>
                </c:pt>
                <c:pt idx="1007">
                  <c:v>20303.897135854535</c:v>
                </c:pt>
                <c:pt idx="1008">
                  <c:v>20802.718512901771</c:v>
                </c:pt>
                <c:pt idx="1009">
                  <c:v>21301.539889948999</c:v>
                </c:pt>
                <c:pt idx="1010">
                  <c:v>20019.932213396922</c:v>
                </c:pt>
                <c:pt idx="1011">
                  <c:v>20637.478394217385</c:v>
                </c:pt>
                <c:pt idx="1012">
                  <c:v>19896.777379632153</c:v>
                </c:pt>
                <c:pt idx="1013">
                  <c:v>20194.660528932152</c:v>
                </c:pt>
                <c:pt idx="1014">
                  <c:v>21133.151757936306</c:v>
                </c:pt>
                <c:pt idx="1015">
                  <c:v>21897.58916161723</c:v>
                </c:pt>
                <c:pt idx="1016">
                  <c:v>22662.026565298151</c:v>
                </c:pt>
                <c:pt idx="1017">
                  <c:v>20588.249581170614</c:v>
                </c:pt>
                <c:pt idx="1018">
                  <c:v>21241.607407886459</c:v>
                </c:pt>
                <c:pt idx="1019">
                  <c:v>20935.809552026771</c:v>
                </c:pt>
                <c:pt idx="1020">
                  <c:v>21604.23963919354</c:v>
                </c:pt>
                <c:pt idx="1021">
                  <c:v>22606.884769943692</c:v>
                </c:pt>
                <c:pt idx="1022">
                  <c:v>23474.72409058869</c:v>
                </c:pt>
                <c:pt idx="1023">
                  <c:v>24471.77025797985</c:v>
                </c:pt>
                <c:pt idx="1024">
                  <c:v>21452.636939011383</c:v>
                </c:pt>
                <c:pt idx="1025">
                  <c:v>19490.921930485074</c:v>
                </c:pt>
                <c:pt idx="1026">
                  <c:v>19491.820267263382</c:v>
                </c:pt>
                <c:pt idx="1027">
                  <c:v>20056.82005103277</c:v>
                </c:pt>
                <c:pt idx="1028">
                  <c:v>20963.895763388769</c:v>
                </c:pt>
                <c:pt idx="1029">
                  <c:v>19958.405981207692</c:v>
                </c:pt>
                <c:pt idx="1030">
                  <c:v>20775.398973565076</c:v>
                </c:pt>
                <c:pt idx="1031">
                  <c:v>21601.764734477234</c:v>
                </c:pt>
                <c:pt idx="1032">
                  <c:v>20689.23259365177</c:v>
                </c:pt>
                <c:pt idx="1033">
                  <c:v>21415.777903883001</c:v>
                </c:pt>
                <c:pt idx="1034">
                  <c:v>22240.320228982309</c:v>
                </c:pt>
                <c:pt idx="1035">
                  <c:v>23163.771169087999</c:v>
                </c:pt>
                <c:pt idx="1036">
                  <c:v>24875.300428760689</c:v>
                </c:pt>
                <c:pt idx="1037">
                  <c:v>20498.708164745465</c:v>
                </c:pt>
                <c:pt idx="1038">
                  <c:v>21317.780889014924</c:v>
                </c:pt>
                <c:pt idx="1039">
                  <c:v>22145.058014529157</c:v>
                </c:pt>
                <c:pt idx="1040">
                  <c:v>18604.218563683924</c:v>
                </c:pt>
                <c:pt idx="1041">
                  <c:v>18576.647666006691</c:v>
                </c:pt>
                <c:pt idx="1042">
                  <c:v>19010.567326329194</c:v>
                </c:pt>
                <c:pt idx="1043">
                  <c:v>19509.090410024768</c:v>
                </c:pt>
                <c:pt idx="1044">
                  <c:v>18393.365395526002</c:v>
                </c:pt>
                <c:pt idx="1045">
                  <c:v>18855.090865578848</c:v>
                </c:pt>
                <c:pt idx="1046">
                  <c:v>19710.855495415195</c:v>
                </c:pt>
                <c:pt idx="1047">
                  <c:v>26096.528477141692</c:v>
                </c:pt>
                <c:pt idx="1048">
                  <c:v>27957.706816469698</c:v>
                </c:pt>
                <c:pt idx="1049">
                  <c:v>27550.574054741704</c:v>
                </c:pt>
                <c:pt idx="1050">
                  <c:v>29775.2637884697</c:v>
                </c:pt>
                <c:pt idx="1051">
                  <c:v>31985.413066421679</c:v>
                </c:pt>
                <c:pt idx="1052">
                  <c:v>34181.021888597686</c:v>
                </c:pt>
                <c:pt idx="1053">
                  <c:v>36362.090254997718</c:v>
                </c:pt>
                <c:pt idx="1054">
                  <c:v>38528.618165621694</c:v>
                </c:pt>
                <c:pt idx="1055">
                  <c:v>28859.215074581702</c:v>
                </c:pt>
                <c:pt idx="1056">
                  <c:v>31411.065063269711</c:v>
                </c:pt>
                <c:pt idx="1057">
                  <c:v>33948.374596181697</c:v>
                </c:pt>
                <c:pt idx="1058">
                  <c:v>36471.143673317674</c:v>
                </c:pt>
                <c:pt idx="1059">
                  <c:v>30313.260652181692</c:v>
                </c:pt>
                <c:pt idx="1060">
                  <c:v>33228.62203526972</c:v>
                </c:pt>
                <c:pt idx="1061">
                  <c:v>36129.442962581714</c:v>
                </c:pt>
                <c:pt idx="1062">
                  <c:v>31767.306229781709</c:v>
                </c:pt>
                <c:pt idx="1063">
                  <c:v>35046.179007269704</c:v>
                </c:pt>
                <c:pt idx="1064">
                  <c:v>38310.511328981687</c:v>
                </c:pt>
                <c:pt idx="1065">
                  <c:v>22160.837175269695</c:v>
                </c:pt>
                <c:pt idx="1066">
                  <c:v>23265.911814245686</c:v>
                </c:pt>
                <c:pt idx="1067">
                  <c:v>24363.716225333686</c:v>
                </c:pt>
                <c:pt idx="1068">
                  <c:v>25454.25040853371</c:v>
                </c:pt>
                <c:pt idx="1069">
                  <c:v>26537.514363845694</c:v>
                </c:pt>
                <c:pt idx="1070">
                  <c:v>27613.508091269698</c:v>
                </c:pt>
                <c:pt idx="1071">
                  <c:v>21702.812818325696</c:v>
                </c:pt>
                <c:pt idx="1072">
                  <c:v>22978.7378126697</c:v>
                </c:pt>
                <c:pt idx="1073">
                  <c:v>24247.392579125695</c:v>
                </c:pt>
                <c:pt idx="1074">
                  <c:v>25508.777117693684</c:v>
                </c:pt>
                <c:pt idx="1075">
                  <c:v>26762.891428373685</c:v>
                </c:pt>
                <c:pt idx="1076">
                  <c:v>28009.735511165694</c:v>
                </c:pt>
                <c:pt idx="1077">
                  <c:v>29249.309366069694</c:v>
                </c:pt>
                <c:pt idx="1078">
                  <c:v>22429.835607125689</c:v>
                </c:pt>
                <c:pt idx="1079">
                  <c:v>23887.516298669707</c:v>
                </c:pt>
                <c:pt idx="1080">
                  <c:v>25337.926762325704</c:v>
                </c:pt>
                <c:pt idx="1081">
                  <c:v>26781.066998093698</c:v>
                </c:pt>
                <c:pt idx="1082">
                  <c:v>28216.937005973712</c:v>
                </c:pt>
                <c:pt idx="1083">
                  <c:v>29645.536785965702</c:v>
                </c:pt>
                <c:pt idx="1084">
                  <c:v>31066.8663380697</c:v>
                </c:pt>
                <c:pt idx="1085">
                  <c:v>32480.92566228571</c:v>
                </c:pt>
                <c:pt idx="1086">
                  <c:v>23156.858395925698</c:v>
                </c:pt>
                <c:pt idx="1087">
                  <c:v>24796.294784669702</c:v>
                </c:pt>
                <c:pt idx="1088">
                  <c:v>26428.46094552569</c:v>
                </c:pt>
                <c:pt idx="1089">
                  <c:v>28053.356878493712</c:v>
                </c:pt>
                <c:pt idx="1090">
                  <c:v>29670.98258357371</c:v>
                </c:pt>
                <c:pt idx="1091">
                  <c:v>31281.338060765702</c:v>
                </c:pt>
                <c:pt idx="1092">
                  <c:v>32884.42331006968</c:v>
                </c:pt>
                <c:pt idx="1093">
                  <c:v>34480.238331485671</c:v>
                </c:pt>
                <c:pt idx="1094">
                  <c:v>23883.881184725717</c:v>
                </c:pt>
                <c:pt idx="1095">
                  <c:v>25705.073270669713</c:v>
                </c:pt>
                <c:pt idx="1096">
                  <c:v>27518.995128725714</c:v>
                </c:pt>
                <c:pt idx="1097">
                  <c:v>29325.646758893698</c:v>
                </c:pt>
                <c:pt idx="1098">
                  <c:v>31125.028161173701</c:v>
                </c:pt>
                <c:pt idx="1099">
                  <c:v>32917.139335565684</c:v>
                </c:pt>
                <c:pt idx="1100">
                  <c:v>34701.980282069693</c:v>
                </c:pt>
                <c:pt idx="1101">
                  <c:v>36479.551000685678</c:v>
                </c:pt>
                <c:pt idx="1102">
                  <c:v>38249.851491413705</c:v>
                </c:pt>
                <c:pt idx="1103">
                  <c:v>24610.903973525663</c:v>
                </c:pt>
                <c:pt idx="1104">
                  <c:v>26613.851756669712</c:v>
                </c:pt>
                <c:pt idx="1105">
                  <c:v>28609.529311925708</c:v>
                </c:pt>
                <c:pt idx="1106">
                  <c:v>30597.936639293712</c:v>
                </c:pt>
                <c:pt idx="1107">
                  <c:v>32579.073738773703</c:v>
                </c:pt>
                <c:pt idx="1108">
                  <c:v>34552.940610365695</c:v>
                </c:pt>
                <c:pt idx="1109">
                  <c:v>36519.53725406967</c:v>
                </c:pt>
                <c:pt idx="1110">
                  <c:v>38478.863669885664</c:v>
                </c:pt>
                <c:pt idx="1111">
                  <c:v>25337.926762325675</c:v>
                </c:pt>
                <c:pt idx="1112">
                  <c:v>27522.630242669689</c:v>
                </c:pt>
                <c:pt idx="1113">
                  <c:v>29700.063495125662</c:v>
                </c:pt>
                <c:pt idx="1114">
                  <c:v>31870.226519693737</c:v>
                </c:pt>
                <c:pt idx="1115">
                  <c:v>34033.119316373697</c:v>
                </c:pt>
                <c:pt idx="1116">
                  <c:v>36188.741885165684</c:v>
                </c:pt>
                <c:pt idx="1117">
                  <c:v>38337.094226069705</c:v>
                </c:pt>
                <c:pt idx="1118">
                  <c:v>26064.949551125679</c:v>
                </c:pt>
                <c:pt idx="1119">
                  <c:v>28431.408728669703</c:v>
                </c:pt>
                <c:pt idx="1120">
                  <c:v>30790.597678325696</c:v>
                </c:pt>
                <c:pt idx="1121">
                  <c:v>33142.5164000937</c:v>
                </c:pt>
                <c:pt idx="1122">
                  <c:v>35487.164893973713</c:v>
                </c:pt>
                <c:pt idx="1123">
                  <c:v>37824.543159965666</c:v>
                </c:pt>
                <c:pt idx="1124">
                  <c:v>26791.972339925691</c:v>
                </c:pt>
                <c:pt idx="1125">
                  <c:v>29340.187214669684</c:v>
                </c:pt>
                <c:pt idx="1126">
                  <c:v>31881.13186152566</c:v>
                </c:pt>
                <c:pt idx="1127">
                  <c:v>34414.806280493671</c:v>
                </c:pt>
                <c:pt idx="1128">
                  <c:v>36941.210471573657</c:v>
                </c:pt>
                <c:pt idx="1129">
                  <c:v>27518.995128725717</c:v>
                </c:pt>
                <c:pt idx="1130">
                  <c:v>30248.96570066972</c:v>
                </c:pt>
                <c:pt idx="1131">
                  <c:v>32971.666044725753</c:v>
                </c:pt>
                <c:pt idx="1132">
                  <c:v>35687.096160893663</c:v>
                </c:pt>
                <c:pt idx="1133">
                  <c:v>38395.256049173673</c:v>
                </c:pt>
                <c:pt idx="1134">
                  <c:v>28246.017917525704</c:v>
                </c:pt>
                <c:pt idx="1135">
                  <c:v>31157.74418666973</c:v>
                </c:pt>
                <c:pt idx="1136">
                  <c:v>34062.20022792575</c:v>
                </c:pt>
                <c:pt idx="1137">
                  <c:v>36959.38604129367</c:v>
                </c:pt>
                <c:pt idx="1138">
                  <c:v>28973.040706325632</c:v>
                </c:pt>
                <c:pt idx="1139">
                  <c:v>32066.522672669715</c:v>
                </c:pt>
                <c:pt idx="1140">
                  <c:v>35152.734411125653</c:v>
                </c:pt>
                <c:pt idx="1141">
                  <c:v>38231.675921693743</c:v>
                </c:pt>
                <c:pt idx="1142">
                  <c:v>29700.063495125607</c:v>
                </c:pt>
                <c:pt idx="1143">
                  <c:v>32975.301158669659</c:v>
                </c:pt>
                <c:pt idx="1144">
                  <c:v>36243.268594325629</c:v>
                </c:pt>
                <c:pt idx="1145">
                  <c:v>30427.086283925633</c:v>
                </c:pt>
                <c:pt idx="1146">
                  <c:v>33884.079644669655</c:v>
                </c:pt>
                <c:pt idx="1147">
                  <c:v>37333.802777525641</c:v>
                </c:pt>
                <c:pt idx="1148">
                  <c:v>21818.303793045703</c:v>
                </c:pt>
                <c:pt idx="1149">
                  <c:v>22540.47976325369</c:v>
                </c:pt>
                <c:pt idx="1150">
                  <c:v>23257.808914869693</c:v>
                </c:pt>
                <c:pt idx="1151">
                  <c:v>25618.209569173716</c:v>
                </c:pt>
                <c:pt idx="1152">
                  <c:v>28044.042274469728</c:v>
                </c:pt>
                <c:pt idx="1153">
                  <c:v>30465.028161173686</c:v>
                </c:pt>
                <c:pt idx="1154">
                  <c:v>32881.167229285726</c:v>
                </c:pt>
                <c:pt idx="1155">
                  <c:v>35292.4594788057</c:v>
                </c:pt>
                <c:pt idx="1156">
                  <c:v>37698.904909733676</c:v>
                </c:pt>
                <c:pt idx="1157">
                  <c:v>26102.891428373692</c:v>
                </c:pt>
                <c:pt idx="1158">
                  <c:v>28649.894598469677</c:v>
                </c:pt>
                <c:pt idx="1159">
                  <c:v>31192.050949973724</c:v>
                </c:pt>
                <c:pt idx="1160">
                  <c:v>33729.360482885677</c:v>
                </c:pt>
                <c:pt idx="1161">
                  <c:v>36261.823197205689</c:v>
                </c:pt>
                <c:pt idx="1162">
                  <c:v>26587.57328757377</c:v>
                </c:pt>
                <c:pt idx="1163">
                  <c:v>29255.746922469698</c:v>
                </c:pt>
                <c:pt idx="1164">
                  <c:v>31919.073738773692</c:v>
                </c:pt>
                <c:pt idx="1165">
                  <c:v>34577.553736485665</c:v>
                </c:pt>
                <c:pt idx="1166">
                  <c:v>37231.186915605627</c:v>
                </c:pt>
                <c:pt idx="1167">
                  <c:v>27072.25514677371</c:v>
                </c:pt>
                <c:pt idx="1168">
                  <c:v>29861.59924646965</c:v>
                </c:pt>
                <c:pt idx="1169">
                  <c:v>32646.096527573725</c:v>
                </c:pt>
                <c:pt idx="1170">
                  <c:v>35425.746990085667</c:v>
                </c:pt>
                <c:pt idx="1171">
                  <c:v>38200.550634005733</c:v>
                </c:pt>
                <c:pt idx="1172">
                  <c:v>27556.937005973745</c:v>
                </c:pt>
                <c:pt idx="1173">
                  <c:v>30467.451570469668</c:v>
                </c:pt>
                <c:pt idx="1174">
                  <c:v>33373.119316373704</c:v>
                </c:pt>
                <c:pt idx="1175">
                  <c:v>36273.940243685662</c:v>
                </c:pt>
                <c:pt idx="1176">
                  <c:v>28041.618865173663</c:v>
                </c:pt>
                <c:pt idx="1177">
                  <c:v>31073.303894469642</c:v>
                </c:pt>
                <c:pt idx="1178">
                  <c:v>34100.142105173582</c:v>
                </c:pt>
                <c:pt idx="1179">
                  <c:v>37122.133497285591</c:v>
                </c:pt>
                <c:pt idx="1180">
                  <c:v>28526.30072437377</c:v>
                </c:pt>
                <c:pt idx="1181">
                  <c:v>31679.156218469743</c:v>
                </c:pt>
                <c:pt idx="1182">
                  <c:v>34827.164893973684</c:v>
                </c:pt>
                <c:pt idx="1183">
                  <c:v>37970.32675088579</c:v>
                </c:pt>
                <c:pt idx="1184">
                  <c:v>29010.982583573616</c:v>
                </c:pt>
                <c:pt idx="1185">
                  <c:v>32285.008542469655</c:v>
                </c:pt>
                <c:pt idx="1186">
                  <c:v>35554.18768277359</c:v>
                </c:pt>
                <c:pt idx="1187">
                  <c:v>29495.664442773766</c:v>
                </c:pt>
                <c:pt idx="1188">
                  <c:v>32890.860866469688</c:v>
                </c:pt>
                <c:pt idx="1189">
                  <c:v>36281.210471573664</c:v>
                </c:pt>
                <c:pt idx="1190">
                  <c:v>17281.507450068537</c:v>
                </c:pt>
                <c:pt idx="1191">
                  <c:v>17840.798736500266</c:v>
                </c:pt>
                <c:pt idx="1192">
                  <c:v>17153.333645919873</c:v>
                </c:pt>
                <c:pt idx="1193">
                  <c:v>18809.814149444177</c:v>
                </c:pt>
                <c:pt idx="1194">
                  <c:v>17501.813125673933</c:v>
                </c:pt>
                <c:pt idx="1195">
                  <c:v>19284.81605380588</c:v>
                </c:pt>
                <c:pt idx="1196">
                  <c:v>18065.223063000856</c:v>
                </c:pt>
                <c:pt idx="1197">
                  <c:v>20041.771180959189</c:v>
                </c:pt>
                <c:pt idx="1198">
                  <c:v>17432.559167141131</c:v>
                </c:pt>
                <c:pt idx="1199">
                  <c:v>18929.131817516132</c:v>
                </c:pt>
                <c:pt idx="1200">
                  <c:v>18260.728662781519</c:v>
                </c:pt>
                <c:pt idx="1201">
                  <c:v>18015.846449360364</c:v>
                </c:pt>
                <c:pt idx="1202">
                  <c:v>19682.141032152034</c:v>
                </c:pt>
                <c:pt idx="1203">
                  <c:v>18708.653917481523</c:v>
                </c:pt>
                <c:pt idx="1204">
                  <c:v>20599.672072606521</c:v>
                </c:pt>
                <c:pt idx="1205">
                  <c:v>19401.461385602674</c:v>
                </c:pt>
                <c:pt idx="1206">
                  <c:v>21519.903949172116</c:v>
                </c:pt>
                <c:pt idx="1207">
                  <c:v>17621.450723724785</c:v>
                </c:pt>
                <c:pt idx="1208">
                  <c:v>18479.153752642094</c:v>
                </c:pt>
                <c:pt idx="1209">
                  <c:v>17450.402343495942</c:v>
                </c:pt>
                <c:pt idx="1210">
                  <c:v>17890.084083726015</c:v>
                </c:pt>
                <c:pt idx="1211">
                  <c:v>19586.819512087124</c:v>
                </c:pt>
                <c:pt idx="1212">
                  <c:v>19193.544124009564</c:v>
                </c:pt>
                <c:pt idx="1213">
                  <c:v>21294.595269884561</c:v>
                </c:pt>
                <c:pt idx="1214">
                  <c:v>20255.262740233069</c:v>
                </c:pt>
                <c:pt idx="1215">
                  <c:v>22709.300908927511</c:v>
                </c:pt>
                <c:pt idx="1216">
                  <c:v>21316.981356456574</c:v>
                </c:pt>
                <c:pt idx="1217">
                  <c:v>24093.739673664906</c:v>
                </c:pt>
                <c:pt idx="1218">
                  <c:v>18436.735545168322</c:v>
                </c:pt>
                <c:pt idx="1219">
                  <c:v>19344.176971162557</c:v>
                </c:pt>
                <c:pt idx="1220">
                  <c:v>18916.358337579648</c:v>
                </c:pt>
                <c:pt idx="1221">
                  <c:v>21070.278830051873</c:v>
                </c:pt>
                <c:pt idx="1222">
                  <c:v>19844.733458644605</c:v>
                </c:pt>
                <c:pt idx="1223">
                  <c:v>22300.237538519606</c:v>
                </c:pt>
                <c:pt idx="1224">
                  <c:v>21237.296140242037</c:v>
                </c:pt>
                <c:pt idx="1225">
                  <c:v>24164.198686117041</c:v>
                </c:pt>
                <c:pt idx="1226">
                  <c:v>22442.628530026763</c:v>
                </c:pt>
                <c:pt idx="1227">
                  <c:v>25797.301899998987</c:v>
                </c:pt>
                <c:pt idx="1228">
                  <c:v>23827.414873625588</c:v>
                </c:pt>
                <c:pt idx="1229">
                  <c:v>27653.630722208924</c:v>
                </c:pt>
                <c:pt idx="1230">
                  <c:v>19634.174152836062</c:v>
                </c:pt>
                <c:pt idx="1231">
                  <c:v>21174.966866448132</c:v>
                </c:pt>
                <c:pt idx="1232">
                  <c:v>22570.645135937768</c:v>
                </c:pt>
                <c:pt idx="1233">
                  <c:v>22591.551552803634</c:v>
                </c:pt>
                <c:pt idx="1234">
                  <c:v>23694.672489784887</c:v>
                </c:pt>
                <c:pt idx="1235">
                  <c:v>24617.023590652781</c:v>
                </c:pt>
                <c:pt idx="1236">
                  <c:v>26052.953545285898</c:v>
                </c:pt>
                <c:pt idx="1237">
                  <c:v>27488.883499919015</c:v>
                </c:pt>
                <c:pt idx="1238">
                  <c:v>28963.829397392197</c:v>
                </c:pt>
                <c:pt idx="1239">
                  <c:v>18878.109523988143</c:v>
                </c:pt>
                <c:pt idx="1240">
                  <c:v>19749.632476387447</c:v>
                </c:pt>
                <c:pt idx="1241">
                  <c:v>19764.038650499893</c:v>
                </c:pt>
                <c:pt idx="1242">
                  <c:v>18503.961869349307</c:v>
                </c:pt>
                <c:pt idx="1243">
                  <c:v>20114.377712099307</c:v>
                </c:pt>
                <c:pt idx="1244">
                  <c:v>19513.05257800379</c:v>
                </c:pt>
                <c:pt idx="1245">
                  <c:v>21411.407221017678</c:v>
                </c:pt>
                <c:pt idx="1246">
                  <c:v>20658.250251752834</c:v>
                </c:pt>
                <c:pt idx="1247">
                  <c:v>22870.668048016723</c:v>
                </c:pt>
                <c:pt idx="1248">
                  <c:v>21940.821001899621</c:v>
                </c:pt>
                <c:pt idx="1249">
                  <c:v>24487.262497482956</c:v>
                </c:pt>
                <c:pt idx="1250">
                  <c:v>24317.944973667254</c:v>
                </c:pt>
                <c:pt idx="1251">
                  <c:v>27511.79415508392</c:v>
                </c:pt>
                <c:pt idx="1252">
                  <c:v>18239.344606979434</c:v>
                </c:pt>
                <c:pt idx="1253">
                  <c:v>19376.94561290924</c:v>
                </c:pt>
                <c:pt idx="1254">
                  <c:v>20525.941620567897</c:v>
                </c:pt>
                <c:pt idx="1255">
                  <c:v>17214.232144311325</c:v>
                </c:pt>
                <c:pt idx="1256">
                  <c:v>17737.55657088873</c:v>
                </c:pt>
                <c:pt idx="1257">
                  <c:v>17261.299814588525</c:v>
                </c:pt>
                <c:pt idx="1258">
                  <c:v>17522.148593479917</c:v>
                </c:pt>
                <c:pt idx="1259">
                  <c:v>17983.593300254208</c:v>
                </c:pt>
                <c:pt idx="1260">
                  <c:v>17370.148855256037</c:v>
                </c:pt>
                <c:pt idx="1261">
                  <c:v>17439.739885142215</c:v>
                </c:pt>
                <c:pt idx="1262">
                  <c:v>18017.241563758082</c:v>
                </c:pt>
                <c:pt idx="1263">
                  <c:v>18598.861460412085</c:v>
                </c:pt>
                <c:pt idx="1264">
                  <c:v>16854.141304969551</c:v>
                </c:pt>
                <c:pt idx="1265">
                  <c:v>17628.945077403259</c:v>
                </c:pt>
                <c:pt idx="1266">
                  <c:v>17354.012771074787</c:v>
                </c:pt>
                <c:pt idx="1267">
                  <c:v>18694.417509221905</c:v>
                </c:pt>
                <c:pt idx="1268">
                  <c:v>19669.412111952191</c:v>
                </c:pt>
                <c:pt idx="1269">
                  <c:v>20629.638339867524</c:v>
                </c:pt>
                <c:pt idx="1270">
                  <c:v>17729.287885024787</c:v>
                </c:pt>
                <c:pt idx="1271">
                  <c:v>18580.873720526706</c:v>
                </c:pt>
                <c:pt idx="1272">
                  <c:v>18499.082990563249</c:v>
                </c:pt>
                <c:pt idx="1273">
                  <c:v>19406.614004405717</c:v>
                </c:pt>
                <c:pt idx="1274">
                  <c:v>20790.172794374947</c:v>
                </c:pt>
                <c:pt idx="1275">
                  <c:v>21997.541137517535</c:v>
                </c:pt>
                <c:pt idx="1276">
                  <c:v>23330.148680243296</c:v>
                </c:pt>
                <c:pt idx="1277">
                  <c:v>19001.053548966454</c:v>
                </c:pt>
                <c:pt idx="1278">
                  <c:v>18905.845514250668</c:v>
                </c:pt>
                <c:pt idx="1279">
                  <c:v>19715.484479648509</c:v>
                </c:pt>
                <c:pt idx="1280">
                  <c:v>20161.897969196099</c:v>
                </c:pt>
                <c:pt idx="1281">
                  <c:v>20741.128695303312</c:v>
                </c:pt>
                <c:pt idx="1282">
                  <c:v>21687.857468829916</c:v>
                </c:pt>
                <c:pt idx="1283">
                  <c:v>22636.275286642038</c:v>
                </c:pt>
                <c:pt idx="1284">
                  <c:v>23587.967745171689</c:v>
                </c:pt>
                <c:pt idx="1285">
                  <c:v>24656.525870600177</c:v>
                </c:pt>
                <c:pt idx="1286">
                  <c:v>18035.732421318804</c:v>
                </c:pt>
                <c:pt idx="1287">
                  <c:v>17141.79872877671</c:v>
                </c:pt>
                <c:pt idx="1288">
                  <c:v>17966.131935162022</c:v>
                </c:pt>
                <c:pt idx="1289">
                  <c:v>18957.122496780772</c:v>
                </c:pt>
                <c:pt idx="1290">
                  <c:v>19956.1032858094</c:v>
                </c:pt>
                <c:pt idx="1291">
                  <c:v>21954.670309889931</c:v>
                </c:pt>
                <c:pt idx="1292">
                  <c:v>17279.658212787126</c:v>
                </c:pt>
                <c:pt idx="1293">
                  <c:v>18260.968768919982</c:v>
                </c:pt>
                <c:pt idx="1294">
                  <c:v>19256.79933328168</c:v>
                </c:pt>
                <c:pt idx="1295">
                  <c:v>16117.175748002672</c:v>
                </c:pt>
                <c:pt idx="1296">
                  <c:v>16813.457088801388</c:v>
                </c:pt>
                <c:pt idx="1297">
                  <c:v>17416.123283693752</c:v>
                </c:pt>
                <c:pt idx="1298">
                  <c:v>18108.516455493165</c:v>
                </c:pt>
                <c:pt idx="1299">
                  <c:v>16011.896095098398</c:v>
                </c:pt>
                <c:pt idx="1300">
                  <c:v>20529.305732222227</c:v>
                </c:pt>
                <c:pt idx="1301">
                  <c:v>20246.574647688896</c:v>
                </c:pt>
                <c:pt idx="1302">
                  <c:v>21791.498073888895</c:v>
                </c:pt>
                <c:pt idx="1303">
                  <c:v>23326.323961355545</c:v>
                </c:pt>
                <c:pt idx="1304">
                  <c:v>24851.052310088886</c:v>
                </c:pt>
                <c:pt idx="1305">
                  <c:v>26365.683120088903</c:v>
                </c:pt>
                <c:pt idx="1306">
                  <c:v>27870.216391355556</c:v>
                </c:pt>
                <c:pt idx="1307">
                  <c:v>29364.652123888885</c:v>
                </c:pt>
                <c:pt idx="1308">
                  <c:v>21155.353133688899</c:v>
                </c:pt>
                <c:pt idx="1309">
                  <c:v>22927.471181388901</c:v>
                </c:pt>
                <c:pt idx="1310">
                  <c:v>24689.49169035556</c:v>
                </c:pt>
                <c:pt idx="1311">
                  <c:v>26441.414660588878</c:v>
                </c:pt>
                <c:pt idx="1312">
                  <c:v>28183.240092088876</c:v>
                </c:pt>
                <c:pt idx="1313">
                  <c:v>29914.967984855557</c:v>
                </c:pt>
                <c:pt idx="1314">
                  <c:v>31636.598338888896</c:v>
                </c:pt>
                <c:pt idx="1315">
                  <c:v>22165.107007022219</c:v>
                </c:pt>
                <c:pt idx="1316">
                  <c:v>24189.663523055573</c:v>
                </c:pt>
                <c:pt idx="1317">
                  <c:v>26204.122500355574</c:v>
                </c:pt>
                <c:pt idx="1318">
                  <c:v>28208.483938922232</c:v>
                </c:pt>
                <c:pt idx="1319">
                  <c:v>30202.747838755578</c:v>
                </c:pt>
                <c:pt idx="1320">
                  <c:v>32186.914199855575</c:v>
                </c:pt>
                <c:pt idx="1321">
                  <c:v>34160.98302222223</c:v>
                </c:pt>
                <c:pt idx="1322">
                  <c:v>36124.954305855579</c:v>
                </c:pt>
                <c:pt idx="1323">
                  <c:v>23174.860880355565</c:v>
                </c:pt>
                <c:pt idx="1324">
                  <c:v>25451.855864722234</c:v>
                </c:pt>
                <c:pt idx="1325">
                  <c:v>27718.753310355551</c:v>
                </c:pt>
                <c:pt idx="1326">
                  <c:v>29975.553217255583</c:v>
                </c:pt>
                <c:pt idx="1327">
                  <c:v>32222.255585422248</c:v>
                </c:pt>
                <c:pt idx="1328">
                  <c:v>34458.860414855568</c:v>
                </c:pt>
                <c:pt idx="1329">
                  <c:v>36685.367705555538</c:v>
                </c:pt>
                <c:pt idx="1330">
                  <c:v>24184.614753688929</c:v>
                </c:pt>
                <c:pt idx="1331">
                  <c:v>26714.04820638891</c:v>
                </c:pt>
                <c:pt idx="1332">
                  <c:v>29233.384120355578</c:v>
                </c:pt>
                <c:pt idx="1333">
                  <c:v>31742.622495588894</c:v>
                </c:pt>
                <c:pt idx="1334">
                  <c:v>34241.763332088893</c:v>
                </c:pt>
                <c:pt idx="1335">
                  <c:v>36730.806629855542</c:v>
                </c:pt>
                <c:pt idx="1336">
                  <c:v>25194.368627022181</c:v>
                </c:pt>
                <c:pt idx="1337">
                  <c:v>27976.240548055575</c:v>
                </c:pt>
                <c:pt idx="1338">
                  <c:v>30748.014930355577</c:v>
                </c:pt>
                <c:pt idx="1339">
                  <c:v>33509.691773922248</c:v>
                </c:pt>
                <c:pt idx="1340">
                  <c:v>36261.271078755555</c:v>
                </c:pt>
                <c:pt idx="1341">
                  <c:v>20224.64483795557</c:v>
                </c:pt>
                <c:pt idx="1342">
                  <c:v>22120.457735138905</c:v>
                </c:pt>
                <c:pt idx="1343">
                  <c:v>24011.221862955601</c:v>
                </c:pt>
                <c:pt idx="1344">
                  <c:v>25896.937221405537</c:v>
                </c:pt>
                <c:pt idx="1345">
                  <c:v>27777.603810488872</c:v>
                </c:pt>
                <c:pt idx="1346">
                  <c:v>29653.221630205535</c:v>
                </c:pt>
                <c:pt idx="1347">
                  <c:v>31523.790680555521</c:v>
                </c:pt>
                <c:pt idx="1348">
                  <c:v>33389.31096153886</c:v>
                </c:pt>
                <c:pt idx="1349">
                  <c:v>35249.782473155537</c:v>
                </c:pt>
                <c:pt idx="1350">
                  <c:v>20729.52177462223</c:v>
                </c:pt>
                <c:pt idx="1351">
                  <c:v>22751.553905972251</c:v>
                </c:pt>
                <c:pt idx="1352">
                  <c:v>24768.537267955591</c:v>
                </c:pt>
                <c:pt idx="1353">
                  <c:v>26780.471860572205</c:v>
                </c:pt>
                <c:pt idx="1354">
                  <c:v>28787.357683822189</c:v>
                </c:pt>
                <c:pt idx="1355">
                  <c:v>30789.194737705577</c:v>
                </c:pt>
                <c:pt idx="1356">
                  <c:v>32785.983022222237</c:v>
                </c:pt>
                <c:pt idx="1357">
                  <c:v>34777.722537372181</c:v>
                </c:pt>
                <c:pt idx="1358">
                  <c:v>36764.413283155569</c:v>
                </c:pt>
                <c:pt idx="1359">
                  <c:v>21234.398711288846</c:v>
                </c:pt>
                <c:pt idx="1360">
                  <c:v>23382.650076805574</c:v>
                </c:pt>
                <c:pt idx="1361">
                  <c:v>25525.852672955527</c:v>
                </c:pt>
                <c:pt idx="1362">
                  <c:v>27664.006499738916</c:v>
                </c:pt>
                <c:pt idx="1363">
                  <c:v>29797.111557155586</c:v>
                </c:pt>
                <c:pt idx="1364">
                  <c:v>31925.167845205538</c:v>
                </c:pt>
                <c:pt idx="1365">
                  <c:v>34048.175363888913</c:v>
                </c:pt>
                <c:pt idx="1366">
                  <c:v>36166.134113205531</c:v>
                </c:pt>
                <c:pt idx="1367">
                  <c:v>38279.044093155571</c:v>
                </c:pt>
                <c:pt idx="1368">
                  <c:v>21739.275647955496</c:v>
                </c:pt>
                <c:pt idx="1369">
                  <c:v>24013.746247638865</c:v>
                </c:pt>
                <c:pt idx="1370">
                  <c:v>26283.168077955517</c:v>
                </c:pt>
                <c:pt idx="1371">
                  <c:v>28547.541138905504</c:v>
                </c:pt>
                <c:pt idx="1372">
                  <c:v>30806.865430488939</c:v>
                </c:pt>
                <c:pt idx="1373">
                  <c:v>33061.140952705602</c:v>
                </c:pt>
                <c:pt idx="1374">
                  <c:v>35310.367705555596</c:v>
                </c:pt>
                <c:pt idx="1375">
                  <c:v>37554.54568903894</c:v>
                </c:pt>
                <c:pt idx="1376">
                  <c:v>22244.152584622188</c:v>
                </c:pt>
                <c:pt idx="1377">
                  <c:v>24644.842418472195</c:v>
                </c:pt>
                <c:pt idx="1378">
                  <c:v>27040.483482955522</c:v>
                </c:pt>
                <c:pt idx="1379">
                  <c:v>29431.075778072172</c:v>
                </c:pt>
                <c:pt idx="1380">
                  <c:v>31816.619303822255</c:v>
                </c:pt>
                <c:pt idx="1381">
                  <c:v>34197.114060205604</c:v>
                </c:pt>
                <c:pt idx="1382">
                  <c:v>36572.560047222265</c:v>
                </c:pt>
                <c:pt idx="1383">
                  <c:v>22749.029521288914</c:v>
                </c:pt>
                <c:pt idx="1384">
                  <c:v>25275.938589305591</c:v>
                </c:pt>
                <c:pt idx="1385">
                  <c:v>27797.798887955549</c:v>
                </c:pt>
                <c:pt idx="1386">
                  <c:v>30314.610417238917</c:v>
                </c:pt>
                <c:pt idx="1387">
                  <c:v>32826.373177155561</c:v>
                </c:pt>
                <c:pt idx="1388">
                  <c:v>35333.08716770554</c:v>
                </c:pt>
                <c:pt idx="1389">
                  <c:v>37834.752388888948</c:v>
                </c:pt>
                <c:pt idx="1390">
                  <c:v>23253.906457955552</c:v>
                </c:pt>
                <c:pt idx="1391">
                  <c:v>25907.034760138878</c:v>
                </c:pt>
                <c:pt idx="1392">
                  <c:v>28555.114292955583</c:v>
                </c:pt>
                <c:pt idx="1393">
                  <c:v>31198.14505640553</c:v>
                </c:pt>
                <c:pt idx="1394">
                  <c:v>33836.127050488874</c:v>
                </c:pt>
                <c:pt idx="1395">
                  <c:v>36469.060275205535</c:v>
                </c:pt>
                <c:pt idx="1396">
                  <c:v>23758.7833946223</c:v>
                </c:pt>
                <c:pt idx="1397">
                  <c:v>26538.130930972224</c:v>
                </c:pt>
                <c:pt idx="1398">
                  <c:v>29312.429697955551</c:v>
                </c:pt>
                <c:pt idx="1399">
                  <c:v>32081.679695572195</c:v>
                </c:pt>
                <c:pt idx="1400">
                  <c:v>34845.880923822151</c:v>
                </c:pt>
                <c:pt idx="1401">
                  <c:v>37605.0333827055</c:v>
                </c:pt>
                <c:pt idx="1402">
                  <c:v>24263.660331288909</c:v>
                </c:pt>
                <c:pt idx="1403">
                  <c:v>27169.227101805514</c:v>
                </c:pt>
                <c:pt idx="1404">
                  <c:v>30069.745102955585</c:v>
                </c:pt>
                <c:pt idx="1405">
                  <c:v>32965.214334738863</c:v>
                </c:pt>
                <c:pt idx="1406">
                  <c:v>35855.634797155595</c:v>
                </c:pt>
                <c:pt idx="1407">
                  <c:v>22166.264811976154</c:v>
                </c:pt>
                <c:pt idx="1408">
                  <c:v>22199.859206078658</c:v>
                </c:pt>
                <c:pt idx="1409">
                  <c:v>23708.850166570322</c:v>
                </c:pt>
                <c:pt idx="1410">
                  <c:v>22829.661803209037</c:v>
                </c:pt>
                <c:pt idx="1411">
                  <c:v>22167.741488640004</c:v>
                </c:pt>
                <c:pt idx="1412">
                  <c:v>23681.554046039997</c:v>
                </c:pt>
                <c:pt idx="1413">
                  <c:v>22588.225168670193</c:v>
                </c:pt>
                <c:pt idx="1414">
                  <c:v>24245.163297211857</c:v>
                </c:pt>
                <c:pt idx="1415">
                  <c:v>22429.482427306732</c:v>
                </c:pt>
                <c:pt idx="1416">
                  <c:v>24029.307658431731</c:v>
                </c:pt>
                <c:pt idx="1417">
                  <c:v>22944.842582989037</c:v>
                </c:pt>
                <c:pt idx="1418">
                  <c:v>24575.334786347375</c:v>
                </c:pt>
                <c:pt idx="1419">
                  <c:v>23611.562096715581</c:v>
                </c:pt>
                <c:pt idx="1420">
                  <c:v>24282.711640433656</c:v>
                </c:pt>
                <c:pt idx="1421">
                  <c:v>23457.75353173718</c:v>
                </c:pt>
                <c:pt idx="1422">
                  <c:v>25445.530135966346</c:v>
                </c:pt>
                <c:pt idx="1423">
                  <c:v>23875.928907442056</c:v>
                </c:pt>
                <c:pt idx="1424">
                  <c:v>26015.532421200387</c:v>
                </c:pt>
                <c:pt idx="1425">
                  <c:v>24552.020832234357</c:v>
                </c:pt>
                <c:pt idx="1426">
                  <c:v>26923.878573784361</c:v>
                </c:pt>
                <c:pt idx="1427">
                  <c:v>22151.128876171733</c:v>
                </c:pt>
                <c:pt idx="1428">
                  <c:v>23512.685443696737</c:v>
                </c:pt>
                <c:pt idx="1429">
                  <c:v>23001.694634547119</c:v>
                </c:pt>
                <c:pt idx="1430">
                  <c:v>24631.302700255448</c:v>
                </c:pt>
                <c:pt idx="1431">
                  <c:v>22416.192337332119</c:v>
                </c:pt>
                <c:pt idx="1432">
                  <c:v>23786.557641057119</c:v>
                </c:pt>
                <c:pt idx="1433">
                  <c:v>23792.824157202693</c:v>
                </c:pt>
                <c:pt idx="1434">
                  <c:v>25588.711337652694</c:v>
                </c:pt>
                <c:pt idx="1435">
                  <c:v>22968.100240444615</c:v>
                </c:pt>
                <c:pt idx="1436">
                  <c:v>24786.62755197116</c:v>
                </c:pt>
                <c:pt idx="1437">
                  <c:v>23354.989526372312</c:v>
                </c:pt>
                <c:pt idx="1438">
                  <c:v>25015.540438172309</c:v>
                </c:pt>
                <c:pt idx="1439">
                  <c:v>24492.768895865771</c:v>
                </c:pt>
                <c:pt idx="1440">
                  <c:v>26492.322395215771</c:v>
                </c:pt>
                <c:pt idx="1441">
                  <c:v>25324.137857611157</c:v>
                </c:pt>
                <c:pt idx="1442">
                  <c:v>27593.359643761156</c:v>
                </c:pt>
                <c:pt idx="1443">
                  <c:v>26155.506819356538</c:v>
                </c:pt>
                <c:pt idx="1444">
                  <c:v>28697.637895639873</c:v>
                </c:pt>
                <c:pt idx="1445">
                  <c:v>24019.494025103078</c:v>
                </c:pt>
                <c:pt idx="1446">
                  <c:v>25048.737659803843</c:v>
                </c:pt>
                <c:pt idx="1447">
                  <c:v>23814.235968828463</c:v>
                </c:pt>
                <c:pt idx="1448">
                  <c:v>24341.854057104556</c:v>
                </c:pt>
                <c:pt idx="1449">
                  <c:v>26377.936571137889</c:v>
                </c:pt>
                <c:pt idx="1450">
                  <c:v>25906.006105444812</c:v>
                </c:pt>
                <c:pt idx="1451">
                  <c:v>28427.267480494807</c:v>
                </c:pt>
                <c:pt idx="1452">
                  <c:v>27180.068444913017</c:v>
                </c:pt>
                <c:pt idx="1453">
                  <c:v>30124.914247346347</c:v>
                </c:pt>
                <c:pt idx="1454">
                  <c:v>28454.130784381221</c:v>
                </c:pt>
                <c:pt idx="1455">
                  <c:v>31786.240765031223</c:v>
                </c:pt>
                <c:pt idx="1456">
                  <c:v>24997.835810835324</c:v>
                </c:pt>
                <c:pt idx="1457">
                  <c:v>26086.765522028403</c:v>
                </c:pt>
                <c:pt idx="1458">
                  <c:v>25573.383161728911</c:v>
                </c:pt>
                <c:pt idx="1459">
                  <c:v>28158.087752695577</c:v>
                </c:pt>
                <c:pt idx="1460">
                  <c:v>26687.433307006864</c:v>
                </c:pt>
                <c:pt idx="1461">
                  <c:v>29634.038202856867</c:v>
                </c:pt>
                <c:pt idx="1462">
                  <c:v>28358.508524923785</c:v>
                </c:pt>
                <c:pt idx="1463">
                  <c:v>31870.791579973786</c:v>
                </c:pt>
                <c:pt idx="1464">
                  <c:v>29804.907392665453</c:v>
                </c:pt>
                <c:pt idx="1465">
                  <c:v>33830.515436632115</c:v>
                </c:pt>
                <c:pt idx="1466">
                  <c:v>31466.65100498404</c:v>
                </c:pt>
                <c:pt idx="1467">
                  <c:v>36058.110023284047</c:v>
                </c:pt>
                <c:pt idx="1468">
                  <c:v>26434.762140036604</c:v>
                </c:pt>
                <c:pt idx="1469">
                  <c:v>28283.713396371095</c:v>
                </c:pt>
                <c:pt idx="1470">
                  <c:v>29958.527319758661</c:v>
                </c:pt>
                <c:pt idx="1471">
                  <c:v>29983.615019997695</c:v>
                </c:pt>
                <c:pt idx="1472">
                  <c:v>31307.360144375198</c:v>
                </c:pt>
                <c:pt idx="1473">
                  <c:v>32414.181465416677</c:v>
                </c:pt>
                <c:pt idx="1474">
                  <c:v>34137.297410976411</c:v>
                </c:pt>
                <c:pt idx="1475">
                  <c:v>35860.413356536155</c:v>
                </c:pt>
                <c:pt idx="1476">
                  <c:v>37630.348433503976</c:v>
                </c:pt>
                <c:pt idx="1477">
                  <c:v>22130.161283153848</c:v>
                </c:pt>
                <c:pt idx="1478">
                  <c:v>23520.968495820514</c:v>
                </c:pt>
                <c:pt idx="1479">
                  <c:v>22466.288961037309</c:v>
                </c:pt>
                <c:pt idx="1480">
                  <c:v>23961.197661303977</c:v>
                </c:pt>
                <c:pt idx="1481">
                  <c:v>23027.749447479615</c:v>
                </c:pt>
                <c:pt idx="1482">
                  <c:v>24641.975138579615</c:v>
                </c:pt>
                <c:pt idx="1483">
                  <c:v>23029.246675443461</c:v>
                </c:pt>
                <c:pt idx="1484">
                  <c:v>24015.691731492436</c:v>
                </c:pt>
                <c:pt idx="1485">
                  <c:v>24931.991712654937</c:v>
                </c:pt>
                <c:pt idx="1486">
                  <c:v>25527.484585419104</c:v>
                </c:pt>
                <c:pt idx="1487">
                  <c:v>26573.312128298272</c:v>
                </c:pt>
                <c:pt idx="1488">
                  <c:v>23851.668281783976</c:v>
                </c:pt>
                <c:pt idx="1489">
                  <c:v>24674.929001888144</c:v>
                </c:pt>
                <c:pt idx="1490">
                  <c:v>25213.323269046286</c:v>
                </c:pt>
                <c:pt idx="1491">
                  <c:v>26590.599537233207</c:v>
                </c:pt>
                <c:pt idx="1492">
                  <c:v>25078.5073998525</c:v>
                </c:pt>
                <c:pt idx="1493">
                  <c:v>27011.006411152499</c:v>
                </c:pt>
                <c:pt idx="1494">
                  <c:v>26289.416250237889</c:v>
                </c:pt>
                <c:pt idx="1495">
                  <c:v>28567.441821854558</c:v>
                </c:pt>
                <c:pt idx="1496">
                  <c:v>27663.653458736735</c:v>
                </c:pt>
                <c:pt idx="1497">
                  <c:v>30318.554814253399</c:v>
                </c:pt>
                <c:pt idx="1498">
                  <c:v>29202.738358912884</c:v>
                </c:pt>
                <c:pt idx="1499">
                  <c:v>32258.468153612888</c:v>
                </c:pt>
                <c:pt idx="1500">
                  <c:v>32055.287125034039</c:v>
                </c:pt>
                <c:pt idx="1501">
                  <c:v>35887.906142734042</c:v>
                </c:pt>
                <c:pt idx="1502">
                  <c:v>24760.966685008654</c:v>
                </c:pt>
                <c:pt idx="1503">
                  <c:v>26126.087892124426</c:v>
                </c:pt>
                <c:pt idx="1504">
                  <c:v>27504.883101314812</c:v>
                </c:pt>
                <c:pt idx="1505">
                  <c:v>21244.173321328268</c:v>
                </c:pt>
                <c:pt idx="1506">
                  <c:v>22515.238859469941</c:v>
                </c:pt>
                <c:pt idx="1507">
                  <c:v>21119.422964372407</c:v>
                </c:pt>
                <c:pt idx="1508">
                  <c:v>22380.053651897408</c:v>
                </c:pt>
                <c:pt idx="1509">
                  <c:v>21756.454134106509</c:v>
                </c:pt>
                <c:pt idx="1510">
                  <c:v>23228.877035323178</c:v>
                </c:pt>
                <c:pt idx="1511">
                  <c:v>22393.485303840611</c:v>
                </c:pt>
                <c:pt idx="1512">
                  <c:v>24059.54029416561</c:v>
                </c:pt>
                <c:pt idx="1513">
                  <c:v>21209.802672664202</c:v>
                </c:pt>
                <c:pt idx="1514">
                  <c:v>20953.111492514454</c:v>
                </c:pt>
                <c:pt idx="1515">
                  <c:v>22245.463787997785</c:v>
                </c:pt>
                <c:pt idx="1516">
                  <c:v>21510.136565153432</c:v>
                </c:pt>
                <c:pt idx="1517">
                  <c:v>22983.43901307843</c:v>
                </c:pt>
                <c:pt idx="1518">
                  <c:v>22345.674174111893</c:v>
                </c:pt>
                <c:pt idx="1519">
                  <c:v>24101.81570163689</c:v>
                </c:pt>
                <c:pt idx="1520">
                  <c:v>23068.873607982725</c:v>
                </c:pt>
                <c:pt idx="1521">
                  <c:v>25081.67762996606</c:v>
                </c:pt>
                <c:pt idx="1522">
                  <c:v>23899.745414142017</c:v>
                </c:pt>
                <c:pt idx="1523">
                  <c:v>26195.474923292019</c:v>
                </c:pt>
                <c:pt idx="1524">
                  <c:v>21383.800981668301</c:v>
                </c:pt>
                <c:pt idx="1525">
                  <c:v>22308.276609835546</c:v>
                </c:pt>
                <c:pt idx="1526">
                  <c:v>23145.683571529327</c:v>
                </c:pt>
                <c:pt idx="1527">
                  <c:v>23158.227421648848</c:v>
                </c:pt>
                <c:pt idx="1528">
                  <c:v>23820.099983837597</c:v>
                </c:pt>
                <c:pt idx="1529">
                  <c:v>24373.510644358335</c:v>
                </c:pt>
                <c:pt idx="1530">
                  <c:v>25235.068617138208</c:v>
                </c:pt>
                <c:pt idx="1531">
                  <c:v>26096.626589918076</c:v>
                </c:pt>
                <c:pt idx="1532">
                  <c:v>26981.59412840199</c:v>
                </c:pt>
                <c:pt idx="1533">
                  <c:v>21998.246641018366</c:v>
                </c:pt>
                <c:pt idx="1534">
                  <c:v>23325.6973187767</c:v>
                </c:pt>
                <c:pt idx="1535">
                  <c:v>22767.789091106442</c:v>
                </c:pt>
                <c:pt idx="1536">
                  <c:v>24295.653988456444</c:v>
                </c:pt>
                <c:pt idx="1537">
                  <c:v>24194.063474167022</c:v>
                </c:pt>
                <c:pt idx="1538">
                  <c:v>26110.37298301702</c:v>
                </c:pt>
                <c:pt idx="1539">
                  <c:v>21918.861462307406</c:v>
                </c:pt>
                <c:pt idx="1540">
                  <c:v>20823.529013088482</c:v>
                </c:pt>
                <c:pt idx="1541">
                  <c:v>22165.398361077372</c:v>
                </c:pt>
                <c:pt idx="1542">
                  <c:v>21377.443550528016</c:v>
                </c:pt>
                <c:pt idx="1543">
                  <c:v>22907.92988996135</c:v>
                </c:pt>
                <c:pt idx="1544">
                  <c:v>21324.346596991731</c:v>
                </c:pt>
                <c:pt idx="1545">
                  <c:v>21693.287037338891</c:v>
                </c:pt>
                <c:pt idx="1546">
                  <c:v>22267.659019192139</c:v>
                </c:pt>
                <c:pt idx="1547">
                  <c:v>22842.031001045387</c:v>
                </c:pt>
                <c:pt idx="1548">
                  <c:v>23432.009360034659</c:v>
                </c:pt>
                <c:pt idx="1549">
                  <c:v>21573.65559054468</c:v>
                </c:pt>
                <c:pt idx="1550">
                  <c:v>22851.195263111349</c:v>
                </c:pt>
                <c:pt idx="1551">
                  <c:v>22595.701653563079</c:v>
                </c:pt>
                <c:pt idx="1552">
                  <c:v>22362.701331106087</c:v>
                </c:pt>
                <c:pt idx="1553">
                  <c:v>22397.840621140069</c:v>
                </c:pt>
                <c:pt idx="1554">
                  <c:v>22795.885956205577</c:v>
                </c:pt>
                <c:pt idx="1555">
                  <c:v>23530.831729806927</c:v>
                </c:pt>
                <c:pt idx="1556">
                  <c:v>24158.821041699808</c:v>
                </c:pt>
                <c:pt idx="1557">
                  <c:v>23587.312934139565</c:v>
                </c:pt>
                <c:pt idx="1558">
                  <c:v>23900.331468809232</c:v>
                </c:pt>
                <c:pt idx="1559">
                  <c:v>24454.065116938382</c:v>
                </c:pt>
                <c:pt idx="1560">
                  <c:v>22159.21885744487</c:v>
                </c:pt>
                <c:pt idx="1561">
                  <c:v>22623.301017912698</c:v>
                </c:pt>
                <c:pt idx="1562">
                  <c:v>22175.299817391347</c:v>
                </c:pt>
                <c:pt idx="1563">
                  <c:v>23717.931782940577</c:v>
                </c:pt>
                <c:pt idx="1564">
                  <c:v>22640.21584209635</c:v>
                </c:pt>
                <c:pt idx="1565">
                  <c:v>23801.441018803991</c:v>
                </c:pt>
                <c:pt idx="1566">
                  <c:v>24494.44303314303</c:v>
                </c:pt>
                <c:pt idx="1567">
                  <c:v>25192.386909127836</c:v>
                </c:pt>
                <c:pt idx="1568">
                  <c:v>23098.722722596794</c:v>
                </c:pt>
                <c:pt idx="1569">
                  <c:v>24028.487249517246</c:v>
                </c:pt>
                <c:pt idx="1570">
                  <c:v>23117.114733020004</c:v>
                </c:pt>
                <c:pt idx="1571">
                  <c:v>23698.568481923077</c:v>
                </c:pt>
                <c:pt idx="1572">
                  <c:v>25307.054167699618</c:v>
                </c:pt>
                <c:pt idx="1573">
                  <c:v>26477.047690975964</c:v>
                </c:pt>
                <c:pt idx="1574">
                  <c:v>27629.31916447436</c:v>
                </c:pt>
                <c:pt idx="1575">
                  <c:v>24148.898618663079</c:v>
                </c:pt>
                <c:pt idx="1576">
                  <c:v>25170.801621265386</c:v>
                </c:pt>
                <c:pt idx="1577">
                  <c:v>25072.652745309231</c:v>
                </c:pt>
                <c:pt idx="1578">
                  <c:v>26161.689961920198</c:v>
                </c:pt>
                <c:pt idx="1579">
                  <c:v>27821.960509883273</c:v>
                </c:pt>
                <c:pt idx="1580">
                  <c:v>29270.802521654379</c:v>
                </c:pt>
                <c:pt idx="1581">
                  <c:v>30869.931572925296</c:v>
                </c:pt>
                <c:pt idx="1582">
                  <c:v>25675.017415393082</c:v>
                </c:pt>
                <c:pt idx="1583">
                  <c:v>25560.76777373414</c:v>
                </c:pt>
                <c:pt idx="1584">
                  <c:v>26532.334532211538</c:v>
                </c:pt>
                <c:pt idx="1585">
                  <c:v>27068.030719668659</c:v>
                </c:pt>
                <c:pt idx="1586">
                  <c:v>27763.107590997304</c:v>
                </c:pt>
                <c:pt idx="1587">
                  <c:v>28899.18211922923</c:v>
                </c:pt>
                <c:pt idx="1588">
                  <c:v>30037.283500603782</c:v>
                </c:pt>
                <c:pt idx="1589">
                  <c:v>31179.31445083936</c:v>
                </c:pt>
                <c:pt idx="1590">
                  <c:v>32461.58420135354</c:v>
                </c:pt>
                <c:pt idx="1591">
                  <c:v>22355.398625809616</c:v>
                </c:pt>
                <c:pt idx="1592">
                  <c:v>22118.442407815772</c:v>
                </c:pt>
                <c:pt idx="1593">
                  <c:v>22226.405927063461</c:v>
                </c:pt>
                <c:pt idx="1594">
                  <c:v>23230.898535193464</c:v>
                </c:pt>
                <c:pt idx="1595">
                  <c:v>22331.089708803334</c:v>
                </c:pt>
                <c:pt idx="1596">
                  <c:v>23436.996869738974</c:v>
                </c:pt>
                <c:pt idx="1597">
                  <c:v>24516.632062215896</c:v>
                </c:pt>
                <c:pt idx="1598">
                  <c:v>23443.911631165389</c:v>
                </c:pt>
                <c:pt idx="1599">
                  <c:v>24433.111478827759</c:v>
                </c:pt>
                <c:pt idx="1600">
                  <c:v>25622.300152770258</c:v>
                </c:pt>
                <c:pt idx="1601">
                  <c:v>26821.077099604619</c:v>
                </c:pt>
                <c:pt idx="1602">
                  <c:v>29219.357528501252</c:v>
                </c:pt>
                <c:pt idx="1603">
                  <c:v>23609.34301197789</c:v>
                </c:pt>
                <c:pt idx="1604">
                  <c:v>24786.915679337308</c:v>
                </c:pt>
                <c:pt idx="1605">
                  <c:v>25981.912356571353</c:v>
                </c:pt>
                <c:pt idx="1606">
                  <c:v>21404.943757137982</c:v>
                </c:pt>
                <c:pt idx="1607">
                  <c:v>21981.079493887184</c:v>
                </c:pt>
                <c:pt idx="1608">
                  <c:v>20751.820722282693</c:v>
                </c:pt>
                <c:pt idx="1609">
                  <c:v>20702.746284304616</c:v>
                </c:pt>
                <c:pt idx="1610">
                  <c:v>21247.264892610099</c:v>
                </c:pt>
                <c:pt idx="1611">
                  <c:v>22077.400166591633</c:v>
                </c:pt>
                <c:pt idx="1612">
                  <c:v>22801.821172477194</c:v>
                </c:pt>
                <c:pt idx="1613">
                  <c:v>23601.385698112645</c:v>
                </c:pt>
                <c:pt idx="1614">
                  <c:v>21003.928619346538</c:v>
                </c:pt>
                <c:pt idx="1615">
                  <c:v>20946.80379851707</c:v>
                </c:pt>
                <c:pt idx="1616">
                  <c:v>21432.58717775577</c:v>
                </c:pt>
                <c:pt idx="1617">
                  <c:v>21700.43527148433</c:v>
                </c:pt>
                <c:pt idx="1618">
                  <c:v>22047.973707148656</c:v>
                </c:pt>
                <c:pt idx="1619">
                  <c:v>22616.010971264619</c:v>
                </c:pt>
                <c:pt idx="1620">
                  <c:v>23185.061661951895</c:v>
                </c:pt>
                <c:pt idx="1621">
                  <c:v>23756.077137069686</c:v>
                </c:pt>
                <c:pt idx="1622">
                  <c:v>24397.21201232677</c:v>
                </c:pt>
                <c:pt idx="1623">
                  <c:v>20977.569988035131</c:v>
                </c:pt>
                <c:pt idx="1624">
                  <c:v>21576.958461452308</c:v>
                </c:pt>
                <c:pt idx="1625">
                  <c:v>22776.098675900623</c:v>
                </c:pt>
                <c:pt idx="1626">
                  <c:v>21157.376089935675</c:v>
                </c:pt>
                <c:pt idx="1627">
                  <c:v>20645.494056084794</c:v>
                </c:pt>
                <c:pt idx="1628">
                  <c:v>21178.537073175099</c:v>
                </c:pt>
                <c:pt idx="1629">
                  <c:v>20521.620588609745</c:v>
                </c:pt>
                <c:pt idx="1630">
                  <c:v>20900.987715734595</c:v>
                </c:pt>
                <c:pt idx="1631">
                  <c:v>21281.664699146455</c:v>
                </c:pt>
                <c:pt idx="1632">
                  <c:v>21709.087949317847</c:v>
                </c:pt>
                <c:pt idx="1633">
                  <c:v>20628.345725033752</c:v>
                </c:pt>
                <c:pt idx="1634">
                  <c:v>21056.173129929808</c:v>
                </c:pt>
                <c:pt idx="1635">
                  <c:v>21179.073340770512</c:v>
                </c:pt>
                <c:pt idx="1636">
                  <c:v>21293.548903643077</c:v>
                </c:pt>
                <c:pt idx="1637">
                  <c:v>21130.745301454041</c:v>
                </c:pt>
                <c:pt idx="1638">
                  <c:v>21546.42978232673</c:v>
                </c:pt>
                <c:pt idx="1639">
                  <c:v>21962.114263199426</c:v>
                </c:pt>
                <c:pt idx="1640">
                  <c:v>20894.107866072693</c:v>
                </c:pt>
                <c:pt idx="1641">
                  <c:v>21408.729683423076</c:v>
                </c:pt>
                <c:pt idx="1642">
                  <c:v>21039.714795685384</c:v>
                </c:pt>
                <c:pt idx="1643">
                  <c:v>21821.790819855512</c:v>
                </c:pt>
                <c:pt idx="1644">
                  <c:v>22458.821989589618</c:v>
                </c:pt>
                <c:pt idx="1645">
                  <c:v>23095.853159323717</c:v>
                </c:pt>
                <c:pt idx="1646">
                  <c:v>21367.705672550768</c:v>
                </c:pt>
                <c:pt idx="1647">
                  <c:v>21912.170528147308</c:v>
                </c:pt>
                <c:pt idx="1648">
                  <c:v>21657.338981597564</c:v>
                </c:pt>
                <c:pt idx="1649">
                  <c:v>22214.364054236543</c:v>
                </c:pt>
                <c:pt idx="1650">
                  <c:v>23049.901663195003</c:v>
                </c:pt>
                <c:pt idx="1651">
                  <c:v>23773.101097065835</c:v>
                </c:pt>
                <c:pt idx="1652">
                  <c:v>24603.972903225131</c:v>
                </c:pt>
                <c:pt idx="1653">
                  <c:v>22088.028470751411</c:v>
                </c:pt>
                <c:pt idx="1654">
                  <c:v>21680.744157732563</c:v>
                </c:pt>
                <c:pt idx="1655">
                  <c:v>21523.663499546157</c:v>
                </c:pt>
                <c:pt idx="1656">
                  <c:v>22212.301633639614</c:v>
                </c:pt>
                <c:pt idx="1657">
                  <c:v>21451.858182951732</c:v>
                </c:pt>
                <c:pt idx="1658">
                  <c:v>22057.312608144421</c:v>
                </c:pt>
                <c:pt idx="1659">
                  <c:v>22744.431212393847</c:v>
                </c:pt>
                <c:pt idx="1660">
                  <c:v>23513.973662481923</c:v>
                </c:pt>
                <c:pt idx="1661">
                  <c:v>24940.248045542499</c:v>
                </c:pt>
                <c:pt idx="1662">
                  <c:v>21293.087825529808</c:v>
                </c:pt>
                <c:pt idx="1663">
                  <c:v>21975.648429087694</c:v>
                </c:pt>
                <c:pt idx="1664">
                  <c:v>22665.046033682884</c:v>
                </c:pt>
                <c:pt idx="1665">
                  <c:v>20052.970460182918</c:v>
                </c:pt>
                <c:pt idx="1666">
                  <c:v>20468.406363262566</c:v>
                </c:pt>
                <c:pt idx="1667">
                  <c:v>20636.54393442125</c:v>
                </c:pt>
                <c:pt idx="1668">
                  <c:v>25957.938085859994</c:v>
                </c:pt>
                <c:pt idx="1669">
                  <c:v>27508.920035300005</c:v>
                </c:pt>
                <c:pt idx="1670">
                  <c:v>27169.642733860008</c:v>
                </c:pt>
                <c:pt idx="1671">
                  <c:v>29023.550845300007</c:v>
                </c:pt>
                <c:pt idx="1672">
                  <c:v>30865.341910259991</c:v>
                </c:pt>
                <c:pt idx="1673">
                  <c:v>32695.015928739998</c:v>
                </c:pt>
                <c:pt idx="1674">
                  <c:v>34512.572900740022</c:v>
                </c:pt>
                <c:pt idx="1675">
                  <c:v>36318.012826260005</c:v>
                </c:pt>
                <c:pt idx="1676">
                  <c:v>38111.335705300015</c:v>
                </c:pt>
                <c:pt idx="1677">
                  <c:v>28260.176917060013</c:v>
                </c:pt>
                <c:pt idx="1678">
                  <c:v>30386.718574300015</c:v>
                </c:pt>
                <c:pt idx="1679">
                  <c:v>32501.143185060009</c:v>
                </c:pt>
                <c:pt idx="1680">
                  <c:v>34603.45074933998</c:v>
                </c:pt>
                <c:pt idx="1681">
                  <c:v>36693.641267139996</c:v>
                </c:pt>
                <c:pt idx="1682">
                  <c:v>29471.881565060001</c:v>
                </c:pt>
                <c:pt idx="1683">
                  <c:v>31901.349384300029</c:v>
                </c:pt>
                <c:pt idx="1684">
                  <c:v>34318.700157060019</c:v>
                </c:pt>
                <c:pt idx="1685">
                  <c:v>36723.933883340018</c:v>
                </c:pt>
                <c:pt idx="1686">
                  <c:v>30683.586213060014</c:v>
                </c:pt>
                <c:pt idx="1687">
                  <c:v>33415.980194300013</c:v>
                </c:pt>
                <c:pt idx="1688">
                  <c:v>36136.257129059995</c:v>
                </c:pt>
                <c:pt idx="1689">
                  <c:v>31895.290861060046</c:v>
                </c:pt>
                <c:pt idx="1690">
                  <c:v>34930.61100430003</c:v>
                </c:pt>
                <c:pt idx="1691">
                  <c:v>37953.81410106003</c:v>
                </c:pt>
                <c:pt idx="1692">
                  <c:v>33106.995509059947</c:v>
                </c:pt>
                <c:pt idx="1693">
                  <c:v>36445.241814300025</c:v>
                </c:pt>
                <c:pt idx="1694">
                  <c:v>23599.090866779996</c:v>
                </c:pt>
                <c:pt idx="1695">
                  <c:v>24513.92787602</c:v>
                </c:pt>
                <c:pt idx="1696">
                  <c:v>25422.70636202001</c:v>
                </c:pt>
                <c:pt idx="1697">
                  <c:v>26325.426324780001</c:v>
                </c:pt>
                <c:pt idx="1698">
                  <c:v>27222.087764300002</c:v>
                </c:pt>
                <c:pt idx="1699">
                  <c:v>23359.77919880001</c:v>
                </c:pt>
                <c:pt idx="1700">
                  <c:v>24416.991504180001</c:v>
                </c:pt>
                <c:pt idx="1701">
                  <c:v>25468.145286319996</c:v>
                </c:pt>
                <c:pt idx="1702">
                  <c:v>26513.240545219993</c:v>
                </c:pt>
                <c:pt idx="1703">
                  <c:v>27552.277280880007</c:v>
                </c:pt>
                <c:pt idx="1704">
                  <c:v>28585.255493300006</c:v>
                </c:pt>
                <c:pt idx="1705">
                  <c:v>22902.360694179999</c:v>
                </c:pt>
                <c:pt idx="1706">
                  <c:v>24117.094603800011</c:v>
                </c:pt>
                <c:pt idx="1707">
                  <c:v>25325.769990180012</c:v>
                </c:pt>
                <c:pt idx="1708">
                  <c:v>26528.386853320011</c:v>
                </c:pt>
                <c:pt idx="1709">
                  <c:v>27724.945193220017</c:v>
                </c:pt>
                <c:pt idx="1710">
                  <c:v>28915.445009880015</c:v>
                </c:pt>
                <c:pt idx="1711">
                  <c:v>30099.886303300009</c:v>
                </c:pt>
                <c:pt idx="1712">
                  <c:v>31278.269073480013</c:v>
                </c:pt>
                <c:pt idx="1713">
                  <c:v>23508.213018180006</c:v>
                </c:pt>
                <c:pt idx="1714">
                  <c:v>24874.410008800001</c:v>
                </c:pt>
                <c:pt idx="1715">
                  <c:v>26234.54847618</c:v>
                </c:pt>
                <c:pt idx="1716">
                  <c:v>27588.628420320019</c:v>
                </c:pt>
                <c:pt idx="1717">
                  <c:v>28936.64984122002</c:v>
                </c:pt>
                <c:pt idx="1718">
                  <c:v>30278.612738880005</c:v>
                </c:pt>
                <c:pt idx="1719">
                  <c:v>31614.517113299993</c:v>
                </c:pt>
                <c:pt idx="1720">
                  <c:v>32944.362964479988</c:v>
                </c:pt>
                <c:pt idx="1721">
                  <c:v>24114.065342180023</c:v>
                </c:pt>
                <c:pt idx="1722">
                  <c:v>25631.725413800013</c:v>
                </c:pt>
                <c:pt idx="1723">
                  <c:v>27143.326962180014</c:v>
                </c:pt>
                <c:pt idx="1724">
                  <c:v>28648.869987320006</c:v>
                </c:pt>
                <c:pt idx="1725">
                  <c:v>30148.354489220012</c:v>
                </c:pt>
                <c:pt idx="1726">
                  <c:v>31641.780467879998</c:v>
                </c:pt>
                <c:pt idx="1727">
                  <c:v>33129.147923299999</c:v>
                </c:pt>
                <c:pt idx="1728">
                  <c:v>34610.456855479984</c:v>
                </c:pt>
                <c:pt idx="1729">
                  <c:v>36085.707264420016</c:v>
                </c:pt>
                <c:pt idx="1730">
                  <c:v>24719.917666179976</c:v>
                </c:pt>
                <c:pt idx="1731">
                  <c:v>26389.040818800015</c:v>
                </c:pt>
                <c:pt idx="1732">
                  <c:v>28052.105448180013</c:v>
                </c:pt>
                <c:pt idx="1733">
                  <c:v>29709.111554320014</c:v>
                </c:pt>
                <c:pt idx="1734">
                  <c:v>31360.059137220003</c:v>
                </c:pt>
                <c:pt idx="1735">
                  <c:v>33004.948196880003</c:v>
                </c:pt>
                <c:pt idx="1736">
                  <c:v>34643.77873329998</c:v>
                </c:pt>
                <c:pt idx="1737">
                  <c:v>36276.550746479981</c:v>
                </c:pt>
                <c:pt idx="1738">
                  <c:v>37903.264236419986</c:v>
                </c:pt>
                <c:pt idx="1739">
                  <c:v>25325.769990179982</c:v>
                </c:pt>
                <c:pt idx="1740">
                  <c:v>27146.356223800001</c:v>
                </c:pt>
                <c:pt idx="1741">
                  <c:v>28960.883934179979</c:v>
                </c:pt>
                <c:pt idx="1742">
                  <c:v>30769.353121320037</c:v>
                </c:pt>
                <c:pt idx="1743">
                  <c:v>32571.763785220002</c:v>
                </c:pt>
                <c:pt idx="1744">
                  <c:v>34368.115925879996</c:v>
                </c:pt>
                <c:pt idx="1745">
                  <c:v>36158.409543300011</c:v>
                </c:pt>
                <c:pt idx="1746">
                  <c:v>37942.644637479993</c:v>
                </c:pt>
                <c:pt idx="1747">
                  <c:v>25931.622314179986</c:v>
                </c:pt>
                <c:pt idx="1748">
                  <c:v>27903.671628800006</c:v>
                </c:pt>
                <c:pt idx="1749">
                  <c:v>29869.662420180004</c:v>
                </c:pt>
                <c:pt idx="1750">
                  <c:v>31829.594688320009</c:v>
                </c:pt>
                <c:pt idx="1751">
                  <c:v>33783.468433220027</c:v>
                </c:pt>
                <c:pt idx="1752">
                  <c:v>35731.283654879975</c:v>
                </c:pt>
                <c:pt idx="1753">
                  <c:v>37673.04035329997</c:v>
                </c:pt>
                <c:pt idx="1754">
                  <c:v>26537.474638180003</c:v>
                </c:pt>
                <c:pt idx="1755">
                  <c:v>28660.9870338</c:v>
                </c:pt>
                <c:pt idx="1756">
                  <c:v>30778.440906179978</c:v>
                </c:pt>
                <c:pt idx="1757">
                  <c:v>32889.836255319991</c:v>
                </c:pt>
                <c:pt idx="1758">
                  <c:v>34995.173081219975</c:v>
                </c:pt>
                <c:pt idx="1759">
                  <c:v>37094.451383880005</c:v>
                </c:pt>
                <c:pt idx="1760">
                  <c:v>27143.326962180017</c:v>
                </c:pt>
                <c:pt idx="1761">
                  <c:v>29418.302438800023</c:v>
                </c:pt>
                <c:pt idx="1762">
                  <c:v>31687.21939218005</c:v>
                </c:pt>
                <c:pt idx="1763">
                  <c:v>33950.077822319981</c:v>
                </c:pt>
                <c:pt idx="1764">
                  <c:v>36206.877729219981</c:v>
                </c:pt>
                <c:pt idx="1765">
                  <c:v>38457.619112879984</c:v>
                </c:pt>
                <c:pt idx="1766">
                  <c:v>27749.179286180006</c:v>
                </c:pt>
                <c:pt idx="1767">
                  <c:v>30175.617843800032</c:v>
                </c:pt>
                <c:pt idx="1768">
                  <c:v>32595.997878180046</c:v>
                </c:pt>
                <c:pt idx="1769">
                  <c:v>35010.319389319986</c:v>
                </c:pt>
                <c:pt idx="1770">
                  <c:v>37418.582377219958</c:v>
                </c:pt>
                <c:pt idx="1771">
                  <c:v>28355.031610179954</c:v>
                </c:pt>
                <c:pt idx="1772">
                  <c:v>30932.933248800025</c:v>
                </c:pt>
                <c:pt idx="1773">
                  <c:v>33504.776364179976</c:v>
                </c:pt>
                <c:pt idx="1774">
                  <c:v>36070.560956320041</c:v>
                </c:pt>
                <c:pt idx="1775">
                  <c:v>38630.287025220045</c:v>
                </c:pt>
                <c:pt idx="1776">
                  <c:v>28960.883934179928</c:v>
                </c:pt>
                <c:pt idx="1777">
                  <c:v>31690.248653799979</c:v>
                </c:pt>
                <c:pt idx="1778">
                  <c:v>34413.554850179949</c:v>
                </c:pt>
                <c:pt idx="1779">
                  <c:v>37130.802523319944</c:v>
                </c:pt>
                <c:pt idx="1780">
                  <c:v>29566.736258179953</c:v>
                </c:pt>
                <c:pt idx="1781">
                  <c:v>32447.564058799966</c:v>
                </c:pt>
                <c:pt idx="1782">
                  <c:v>35322.333336179967</c:v>
                </c:pt>
                <c:pt idx="1783">
                  <c:v>38191.044090319949</c:v>
                </c:pt>
                <c:pt idx="1784">
                  <c:v>30172.588582180033</c:v>
                </c:pt>
                <c:pt idx="1785">
                  <c:v>33204.879463800047</c:v>
                </c:pt>
                <c:pt idx="1786">
                  <c:v>36231.111822179992</c:v>
                </c:pt>
                <c:pt idx="1787">
                  <c:v>30778.44090618</c:v>
                </c:pt>
                <c:pt idx="1788">
                  <c:v>33962.194868799983</c:v>
                </c:pt>
                <c:pt idx="1789">
                  <c:v>37139.890308180045</c:v>
                </c:pt>
                <c:pt idx="1790">
                  <c:v>31384.293230180094</c:v>
                </c:pt>
                <c:pt idx="1791">
                  <c:v>34719.510273800006</c:v>
                </c:pt>
                <c:pt idx="1792">
                  <c:v>38048.668794179997</c:v>
                </c:pt>
                <c:pt idx="1793">
                  <c:v>31990.145554180028</c:v>
                </c:pt>
                <c:pt idx="1794">
                  <c:v>35476.825678799949</c:v>
                </c:pt>
                <c:pt idx="1795">
                  <c:v>27174.945193220043</c:v>
                </c:pt>
                <c:pt idx="1796">
                  <c:v>29600.373996966649</c:v>
                </c:pt>
                <c:pt idx="1797">
                  <c:v>32021.763785220013</c:v>
                </c:pt>
                <c:pt idx="1798">
                  <c:v>34439.114557979978</c:v>
                </c:pt>
                <c:pt idx="1799">
                  <c:v>36852.426315246768</c:v>
                </c:pt>
                <c:pt idx="1800">
                  <c:v>27578.846742553313</c:v>
                </c:pt>
                <c:pt idx="1801">
                  <c:v>30105.250933633299</c:v>
                </c:pt>
                <c:pt idx="1802">
                  <c:v>32627.616109219907</c:v>
                </c:pt>
                <c:pt idx="1803">
                  <c:v>35145.942269313244</c:v>
                </c:pt>
                <c:pt idx="1804">
                  <c:v>37660.229413913221</c:v>
                </c:pt>
                <c:pt idx="1805">
                  <c:v>27982.748291886728</c:v>
                </c:pt>
                <c:pt idx="1806">
                  <c:v>30610.127870300053</c:v>
                </c:pt>
                <c:pt idx="1807">
                  <c:v>33233.468433219998</c:v>
                </c:pt>
                <c:pt idx="1808">
                  <c:v>35852.769980646757</c:v>
                </c:pt>
                <c:pt idx="1809">
                  <c:v>38468.03251257995</c:v>
                </c:pt>
                <c:pt idx="1810">
                  <c:v>28386.64984121994</c:v>
                </c:pt>
                <c:pt idx="1811">
                  <c:v>31115.004806966637</c:v>
                </c:pt>
                <c:pt idx="1812">
                  <c:v>33839.320757219924</c:v>
                </c:pt>
                <c:pt idx="1813">
                  <c:v>36559.597691979907</c:v>
                </c:pt>
                <c:pt idx="1814">
                  <c:v>28790.551390553399</c:v>
                </c:pt>
                <c:pt idx="1815">
                  <c:v>31619.88174363333</c:v>
                </c:pt>
                <c:pt idx="1816">
                  <c:v>34445.173081219975</c:v>
                </c:pt>
                <c:pt idx="1817">
                  <c:v>37266.42540331334</c:v>
                </c:pt>
                <c:pt idx="1818">
                  <c:v>18488.294764619422</c:v>
                </c:pt>
                <c:pt idx="1819">
                  <c:v>18998.02859529138</c:v>
                </c:pt>
                <c:pt idx="1820">
                  <c:v>18371.478132990258</c:v>
                </c:pt>
                <c:pt idx="1821">
                  <c:v>19881.181883037731</c:v>
                </c:pt>
                <c:pt idx="1822">
                  <c:v>18689.079684158522</c:v>
                </c:pt>
                <c:pt idx="1823">
                  <c:v>20314.095011063586</c:v>
                </c:pt>
                <c:pt idx="1824">
                  <c:v>19202.56722197546</c:v>
                </c:pt>
                <c:pt idx="1825">
                  <c:v>21003.978164924829</c:v>
                </c:pt>
                <c:pt idx="1826">
                  <c:v>18625.962152331158</c:v>
                </c:pt>
                <c:pt idx="1827">
                  <c:v>19989.927099508375</c:v>
                </c:pt>
                <c:pt idx="1828">
                  <c:v>19380.749540762899</c:v>
                </c:pt>
                <c:pt idx="1829">
                  <c:v>18293.429521320741</c:v>
                </c:pt>
                <c:pt idx="1830">
                  <c:v>19554.607429016945</c:v>
                </c:pt>
                <c:pt idx="1831">
                  <c:v>19157.565751315775</c:v>
                </c:pt>
                <c:pt idx="1832">
                  <c:v>20676.213978670206</c:v>
                </c:pt>
                <c:pt idx="1833">
                  <c:v>19788.98521593252</c:v>
                </c:pt>
                <c:pt idx="1834">
                  <c:v>21512.444800350244</c:v>
                </c:pt>
                <c:pt idx="1835">
                  <c:v>20420.404680549269</c:v>
                </c:pt>
                <c:pt idx="1836">
                  <c:v>22351.137143549273</c:v>
                </c:pt>
                <c:pt idx="1837">
                  <c:v>18798.116482382084</c:v>
                </c:pt>
                <c:pt idx="1838">
                  <c:v>19579.820508737099</c:v>
                </c:pt>
                <c:pt idx="1839">
                  <c:v>18642.224287743138</c:v>
                </c:pt>
                <c:pt idx="1840">
                  <c:v>19042.946886433838</c:v>
                </c:pt>
                <c:pt idx="1841">
                  <c:v>20589.33866924396</c:v>
                </c:pt>
                <c:pt idx="1842">
                  <c:v>20230.910467451751</c:v>
                </c:pt>
                <c:pt idx="1843">
                  <c:v>22145.792524451754</c:v>
                </c:pt>
                <c:pt idx="1844">
                  <c:v>21198.552750592164</c:v>
                </c:pt>
                <c:pt idx="1845">
                  <c:v>23435.144499275706</c:v>
                </c:pt>
                <c:pt idx="1846">
                  <c:v>22166.195033732569</c:v>
                </c:pt>
                <c:pt idx="1847">
                  <c:v>24696.911474732566</c:v>
                </c:pt>
                <c:pt idx="1848">
                  <c:v>19541.160876609105</c:v>
                </c:pt>
                <c:pt idx="1849">
                  <c:v>20368.196100300047</c:v>
                </c:pt>
                <c:pt idx="1850">
                  <c:v>19978.285446908034</c:v>
                </c:pt>
                <c:pt idx="1851">
                  <c:v>21941.352224857401</c:v>
                </c:pt>
                <c:pt idx="1852">
                  <c:v>20824.399481296346</c:v>
                </c:pt>
                <c:pt idx="1853">
                  <c:v>23062.327250296348</c:v>
                </c:pt>
                <c:pt idx="1854">
                  <c:v>22093.570532878821</c:v>
                </c:pt>
                <c:pt idx="1855">
                  <c:v>24761.127283549707</c:v>
                </c:pt>
                <c:pt idx="1856">
                  <c:v>23192.101318505403</c:v>
                </c:pt>
                <c:pt idx="1857">
                  <c:v>26249.525149366164</c:v>
                </c:pt>
                <c:pt idx="1858">
                  <c:v>24454.185074696736</c:v>
                </c:pt>
                <c:pt idx="1859">
                  <c:v>27941.369139228384</c:v>
                </c:pt>
                <c:pt idx="1860">
                  <c:v>20632.497329167043</c:v>
                </c:pt>
                <c:pt idx="1861">
                  <c:v>22036.764106129936</c:v>
                </c:pt>
                <c:pt idx="1862">
                  <c:v>23308.774680854676</c:v>
                </c:pt>
                <c:pt idx="1863">
                  <c:v>23327.82863040331</c:v>
                </c:pt>
                <c:pt idx="1864">
                  <c:v>24333.204674234323</c:v>
                </c:pt>
                <c:pt idx="1865">
                  <c:v>25173.828462367088</c:v>
                </c:pt>
                <c:pt idx="1866">
                  <c:v>26482.524117222583</c:v>
                </c:pt>
                <c:pt idx="1867">
                  <c:v>27791.219772078093</c:v>
                </c:pt>
                <c:pt idx="1868">
                  <c:v>29135.474260914412</c:v>
                </c:pt>
                <c:pt idx="1869">
                  <c:v>19943.425768698053</c:v>
                </c:pt>
                <c:pt idx="1870">
                  <c:v>20737.725168353114</c:v>
                </c:pt>
                <c:pt idx="1871">
                  <c:v>19704.822237275654</c:v>
                </c:pt>
                <c:pt idx="1872">
                  <c:v>20750.854846025217</c:v>
                </c:pt>
                <c:pt idx="1873">
                  <c:v>19602.430437887971</c:v>
                </c:pt>
                <c:pt idx="1874">
                  <c:v>21070.151205963924</c:v>
                </c:pt>
                <c:pt idx="1875">
                  <c:v>20522.108045775607</c:v>
                </c:pt>
                <c:pt idx="1876">
                  <c:v>22252.254049535102</c:v>
                </c:pt>
                <c:pt idx="1877">
                  <c:v>21565.832507926632</c:v>
                </c:pt>
                <c:pt idx="1878">
                  <c:v>23582.213284268404</c:v>
                </c:pt>
                <c:pt idx="1879">
                  <c:v>22734.757748566743</c:v>
                </c:pt>
                <c:pt idx="1880">
                  <c:v>25055.565187579403</c:v>
                </c:pt>
                <c:pt idx="1881">
                  <c:v>24901.250482329648</c:v>
                </c:pt>
                <c:pt idx="1882">
                  <c:v>27812.100369190408</c:v>
                </c:pt>
                <c:pt idx="1883">
                  <c:v>19361.260274715434</c:v>
                </c:pt>
                <c:pt idx="1884">
                  <c:v>20398.061191512217</c:v>
                </c:pt>
                <c:pt idx="1885">
                  <c:v>21445.24742634036</c:v>
                </c:pt>
                <c:pt idx="1886">
                  <c:v>18426.980561903991</c:v>
                </c:pt>
                <c:pt idx="1887">
                  <c:v>18903.934469670741</c:v>
                </c:pt>
                <c:pt idx="1888">
                  <c:v>18469.877679118654</c:v>
                </c:pt>
                <c:pt idx="1889">
                  <c:v>18707.6132750703</c:v>
                </c:pt>
                <c:pt idx="1890">
                  <c:v>19128.170476181051</c:v>
                </c:pt>
                <c:pt idx="1891">
                  <c:v>18569.081868081452</c:v>
                </c:pt>
                <c:pt idx="1892">
                  <c:v>18632.506604180246</c:v>
                </c:pt>
                <c:pt idx="1893">
                  <c:v>19158.837247982046</c:v>
                </c:pt>
                <c:pt idx="1894">
                  <c:v>19688.921204426206</c:v>
                </c:pt>
                <c:pt idx="1895">
                  <c:v>18098.796505795035</c:v>
                </c:pt>
                <c:pt idx="1896">
                  <c:v>18804.946779405502</c:v>
                </c:pt>
                <c:pt idx="1897">
                  <c:v>18112.765121306325</c:v>
                </c:pt>
                <c:pt idx="1898">
                  <c:v>18554.375563511196</c:v>
                </c:pt>
                <c:pt idx="1899">
                  <c:v>19776.010261569329</c:v>
                </c:pt>
                <c:pt idx="1900">
                  <c:v>20664.612937475413</c:v>
                </c:pt>
                <c:pt idx="1901">
                  <c:v>21539.755828740021</c:v>
                </c:pt>
                <c:pt idx="1902">
                  <c:v>18896.398452174486</c:v>
                </c:pt>
                <c:pt idx="1903">
                  <c:v>19672.527314910418</c:v>
                </c:pt>
                <c:pt idx="1904">
                  <c:v>19597.983864817139</c:v>
                </c:pt>
                <c:pt idx="1905">
                  <c:v>20425.100738192552</c:v>
                </c:pt>
                <c:pt idx="1906">
                  <c:v>21686.065711329069</c:v>
                </c:pt>
                <c:pt idx="1907">
                  <c:v>22786.452049383068</c:v>
                </c:pt>
                <c:pt idx="1908">
                  <c:v>24000.980442753385</c:v>
                </c:pt>
                <c:pt idx="1909">
                  <c:v>20055.476019311198</c:v>
                </c:pt>
                <c:pt idx="1910">
                  <c:v>19968.704139570229</c:v>
                </c:pt>
                <c:pt idx="1911">
                  <c:v>20706.602943477119</c:v>
                </c:pt>
                <c:pt idx="1912">
                  <c:v>21113.460807368596</c:v>
                </c:pt>
                <c:pt idx="1913">
                  <c:v>21641.367291922008</c:v>
                </c:pt>
                <c:pt idx="1914">
                  <c:v>22504.208705769037</c:v>
                </c:pt>
                <c:pt idx="1915">
                  <c:v>23368.58950174971</c:v>
                </c:pt>
                <c:pt idx="1916">
                  <c:v>24235.95478040964</c:v>
                </c:pt>
                <c:pt idx="1917">
                  <c:v>25209.830540293831</c:v>
                </c:pt>
                <c:pt idx="1918">
                  <c:v>18199.183198906427</c:v>
                </c:pt>
                <c:pt idx="1919">
                  <c:v>18355.713579573905</c:v>
                </c:pt>
                <c:pt idx="1920">
                  <c:v>19175.689675125999</c:v>
                </c:pt>
                <c:pt idx="1921">
                  <c:v>18360.965297112951</c:v>
                </c:pt>
                <c:pt idx="1922">
                  <c:v>19112.256320653993</c:v>
                </c:pt>
                <c:pt idx="1923">
                  <c:v>20015.437592002727</c:v>
                </c:pt>
                <c:pt idx="1924">
                  <c:v>20925.901095927551</c:v>
                </c:pt>
                <c:pt idx="1925">
                  <c:v>22747.379902684494</c:v>
                </c:pt>
                <c:pt idx="1926">
                  <c:v>18486.609383805986</c:v>
                </c:pt>
                <c:pt idx="1927">
                  <c:v>19380.968371673905</c:v>
                </c:pt>
                <c:pt idx="1928">
                  <c:v>20288.560784763049</c:v>
                </c:pt>
                <c:pt idx="1929">
                  <c:v>17612.795949080719</c:v>
                </c:pt>
                <c:pt idx="1930">
                  <c:v>18096.617090650925</c:v>
                </c:pt>
                <c:pt idx="1931">
                  <c:v>17197.617623934664</c:v>
                </c:pt>
                <c:pt idx="1932">
                  <c:v>17427.13169438218</c:v>
                </c:pt>
                <c:pt idx="1933">
                  <c:v>18061.717220173417</c:v>
                </c:pt>
                <c:pt idx="1934">
                  <c:v>18610.982612986707</c:v>
                </c:pt>
                <c:pt idx="1935">
                  <c:v>19242.024491082379</c:v>
                </c:pt>
                <c:pt idx="1936">
                  <c:v>17331.180618317529</c:v>
                </c:pt>
                <c:pt idx="1937">
                  <c:v>19497.423333348735</c:v>
                </c:pt>
                <c:pt idx="1938">
                  <c:v>21448.313452151902</c:v>
                </c:pt>
                <c:pt idx="1939">
                  <c:v>21190.634489032916</c:v>
                </c:pt>
                <c:pt idx="1940">
                  <c:v>22598.665966075951</c:v>
                </c:pt>
                <c:pt idx="1941">
                  <c:v>23997.494623007584</c:v>
                </c:pt>
                <c:pt idx="1942">
                  <c:v>25387.120459827842</c:v>
                </c:pt>
                <c:pt idx="1943">
                  <c:v>26767.543476536724</c:v>
                </c:pt>
                <c:pt idx="1944">
                  <c:v>28138.763673134177</c:v>
                </c:pt>
                <c:pt idx="1945">
                  <c:v>29500.781049620255</c:v>
                </c:pt>
                <c:pt idx="1946">
                  <c:v>22018.888299058235</c:v>
                </c:pt>
                <c:pt idx="1947">
                  <c:v>23633.983228607609</c:v>
                </c:pt>
                <c:pt idx="1948">
                  <c:v>25239.875338045575</c:v>
                </c:pt>
                <c:pt idx="1949">
                  <c:v>26836.564627372136</c:v>
                </c:pt>
                <c:pt idx="1950">
                  <c:v>28424.051096587336</c:v>
                </c:pt>
                <c:pt idx="1951">
                  <c:v>30002.334745691143</c:v>
                </c:pt>
                <c:pt idx="1952">
                  <c:v>31571.415574683546</c:v>
                </c:pt>
                <c:pt idx="1953">
                  <c:v>22939.170310197467</c:v>
                </c:pt>
                <c:pt idx="1954">
                  <c:v>24784.335742531661</c:v>
                </c:pt>
                <c:pt idx="1955">
                  <c:v>26620.298354754443</c:v>
                </c:pt>
                <c:pt idx="1956">
                  <c:v>28447.058146865835</c:v>
                </c:pt>
                <c:pt idx="1957">
                  <c:v>30264.615118865851</c:v>
                </c:pt>
                <c:pt idx="1958">
                  <c:v>32072.969270754445</c:v>
                </c:pt>
                <c:pt idx="1959">
                  <c:v>33872.12060253165</c:v>
                </c:pt>
                <c:pt idx="1960">
                  <c:v>35662.069114197489</c:v>
                </c:pt>
                <c:pt idx="1961">
                  <c:v>23859.452321336717</c:v>
                </c:pt>
                <c:pt idx="1962">
                  <c:v>25934.688256455702</c:v>
                </c:pt>
                <c:pt idx="1963">
                  <c:v>28000.721371463285</c:v>
                </c:pt>
                <c:pt idx="1964">
                  <c:v>30057.551666359515</c:v>
                </c:pt>
                <c:pt idx="1965">
                  <c:v>32105.179141144326</c:v>
                </c:pt>
                <c:pt idx="1966">
                  <c:v>34143.603795817726</c:v>
                </c:pt>
                <c:pt idx="1967">
                  <c:v>36172.825630379732</c:v>
                </c:pt>
                <c:pt idx="1968">
                  <c:v>38192.844644830358</c:v>
                </c:pt>
                <c:pt idx="1969">
                  <c:v>24779.734332475986</c:v>
                </c:pt>
                <c:pt idx="1970">
                  <c:v>27085.040770379768</c:v>
                </c:pt>
                <c:pt idx="1971">
                  <c:v>29381.144388172175</c:v>
                </c:pt>
                <c:pt idx="1972">
                  <c:v>31668.045185853171</c:v>
                </c:pt>
                <c:pt idx="1973">
                  <c:v>33945.743163422791</c:v>
                </c:pt>
                <c:pt idx="1974">
                  <c:v>36214.238320880999</c:v>
                </c:pt>
                <c:pt idx="1975">
                  <c:v>38473.530658227843</c:v>
                </c:pt>
                <c:pt idx="1976">
                  <c:v>25700.016343615152</c:v>
                </c:pt>
                <c:pt idx="1977">
                  <c:v>28235.39328430382</c:v>
                </c:pt>
                <c:pt idx="1978">
                  <c:v>30761.567404881029</c:v>
                </c:pt>
                <c:pt idx="1979">
                  <c:v>33278.538705346858</c:v>
                </c:pt>
                <c:pt idx="1980">
                  <c:v>35786.307185701276</c:v>
                </c:pt>
                <c:pt idx="1981">
                  <c:v>38284.872845944301</c:v>
                </c:pt>
                <c:pt idx="1982">
                  <c:v>21630.788832567097</c:v>
                </c:pt>
                <c:pt idx="1983">
                  <c:v>23473.653559873444</c:v>
                </c:pt>
                <c:pt idx="1984">
                  <c:v>25311.916877124084</c:v>
                </c:pt>
                <c:pt idx="1985">
                  <c:v>27145.578784318972</c:v>
                </c:pt>
                <c:pt idx="1986">
                  <c:v>28974.639281458196</c:v>
                </c:pt>
                <c:pt idx="1987">
                  <c:v>30799.098368541789</c:v>
                </c:pt>
                <c:pt idx="1988">
                  <c:v>32618.956045569637</c:v>
                </c:pt>
                <c:pt idx="1989">
                  <c:v>34434.212312541735</c:v>
                </c:pt>
                <c:pt idx="1990">
                  <c:v>36244.867169458244</c:v>
                </c:pt>
                <c:pt idx="1991">
                  <c:v>22090.929838136668</c:v>
                </c:pt>
                <c:pt idx="1992">
                  <c:v>24048.829816835456</c:v>
                </c:pt>
                <c:pt idx="1993">
                  <c:v>26002.128385478456</c:v>
                </c:pt>
                <c:pt idx="1994">
                  <c:v>27950.82554406585</c:v>
                </c:pt>
                <c:pt idx="1995">
                  <c:v>29894.921292597501</c:v>
                </c:pt>
                <c:pt idx="1996">
                  <c:v>31834.4156310734</c:v>
                </c:pt>
                <c:pt idx="1997">
                  <c:v>33769.3085594937</c:v>
                </c:pt>
                <c:pt idx="1998">
                  <c:v>35699.600077858209</c:v>
                </c:pt>
                <c:pt idx="1999">
                  <c:v>37625.290186167113</c:v>
                </c:pt>
                <c:pt idx="2000">
                  <c:v>22551.070843706275</c:v>
                </c:pt>
                <c:pt idx="2001">
                  <c:v>24624.006073797445</c:v>
                </c:pt>
                <c:pt idx="2002">
                  <c:v>26692.339893832876</c:v>
                </c:pt>
                <c:pt idx="2003">
                  <c:v>28756.072303812616</c:v>
                </c:pt>
                <c:pt idx="2004">
                  <c:v>30815.203303736762</c:v>
                </c:pt>
                <c:pt idx="2005">
                  <c:v>32869.732893605113</c:v>
                </c:pt>
                <c:pt idx="2006">
                  <c:v>34919.661073417759</c:v>
                </c:pt>
                <c:pt idx="2007">
                  <c:v>36964.987843174735</c:v>
                </c:pt>
                <c:pt idx="2008">
                  <c:v>23011.211849275915</c:v>
                </c:pt>
                <c:pt idx="2009">
                  <c:v>25199.182330759464</c:v>
                </c:pt>
                <c:pt idx="2010">
                  <c:v>27382.551402187306</c:v>
                </c:pt>
                <c:pt idx="2011">
                  <c:v>29561.319063559447</c:v>
                </c:pt>
                <c:pt idx="2012">
                  <c:v>31735.485314875983</c:v>
                </c:pt>
                <c:pt idx="2013">
                  <c:v>33905.050156136756</c:v>
                </c:pt>
                <c:pt idx="2014">
                  <c:v>36070.013587341811</c:v>
                </c:pt>
                <c:pt idx="2015">
                  <c:v>38230.375608491151</c:v>
                </c:pt>
                <c:pt idx="2016">
                  <c:v>23471.352854845591</c:v>
                </c:pt>
                <c:pt idx="2017">
                  <c:v>25774.358587721552</c:v>
                </c:pt>
                <c:pt idx="2018">
                  <c:v>28072.762910541762</c:v>
                </c:pt>
                <c:pt idx="2019">
                  <c:v>30366.565823306355</c:v>
                </c:pt>
                <c:pt idx="2020">
                  <c:v>32655.767326015197</c:v>
                </c:pt>
                <c:pt idx="2021">
                  <c:v>34940.367418668342</c:v>
                </c:pt>
                <c:pt idx="2022">
                  <c:v>37220.36610126587</c:v>
                </c:pt>
                <c:pt idx="2023">
                  <c:v>23931.493860415187</c:v>
                </c:pt>
                <c:pt idx="2024">
                  <c:v>26349.534844683531</c:v>
                </c:pt>
                <c:pt idx="2025">
                  <c:v>28762.974418896236</c:v>
                </c:pt>
                <c:pt idx="2026">
                  <c:v>31171.812583053154</c:v>
                </c:pt>
                <c:pt idx="2027">
                  <c:v>33576.049337154429</c:v>
                </c:pt>
                <c:pt idx="2028">
                  <c:v>35975.684681199979</c:v>
                </c:pt>
                <c:pt idx="2029">
                  <c:v>38370.7186151899</c:v>
                </c:pt>
                <c:pt idx="2030">
                  <c:v>24391.634865984877</c:v>
                </c:pt>
                <c:pt idx="2031">
                  <c:v>26924.711101645571</c:v>
                </c:pt>
                <c:pt idx="2032">
                  <c:v>29453.185927250637</c:v>
                </c:pt>
                <c:pt idx="2033">
                  <c:v>31977.059342799974</c:v>
                </c:pt>
                <c:pt idx="2034">
                  <c:v>34496.331348293614</c:v>
                </c:pt>
                <c:pt idx="2035">
                  <c:v>37011.0019437316</c:v>
                </c:pt>
                <c:pt idx="2036">
                  <c:v>24851.775871554448</c:v>
                </c:pt>
                <c:pt idx="2037">
                  <c:v>27499.887358607553</c:v>
                </c:pt>
                <c:pt idx="2038">
                  <c:v>30143.3974356051</c:v>
                </c:pt>
                <c:pt idx="2039">
                  <c:v>32782.306102546805</c:v>
                </c:pt>
                <c:pt idx="2040">
                  <c:v>35416.613359432951</c:v>
                </c:pt>
                <c:pt idx="2041">
                  <c:v>38046.319206263273</c:v>
                </c:pt>
                <c:pt idx="2042">
                  <c:v>18910.464821509038</c:v>
                </c:pt>
                <c:pt idx="2043">
                  <c:v>18669.02818697019</c:v>
                </c:pt>
                <c:pt idx="2044">
                  <c:v>20325.966315511858</c:v>
                </c:pt>
                <c:pt idx="2045">
                  <c:v>18510.285445606733</c:v>
                </c:pt>
                <c:pt idx="2046">
                  <c:v>20110.110676731729</c:v>
                </c:pt>
                <c:pt idx="2047">
                  <c:v>19025.645601289038</c:v>
                </c:pt>
                <c:pt idx="2048">
                  <c:v>20656.137804647373</c:v>
                </c:pt>
                <c:pt idx="2049">
                  <c:v>19692.365115015578</c:v>
                </c:pt>
                <c:pt idx="2050">
                  <c:v>20363.514658733657</c:v>
                </c:pt>
                <c:pt idx="2051">
                  <c:v>19538.556550037181</c:v>
                </c:pt>
                <c:pt idx="2052">
                  <c:v>21526.333154266347</c:v>
                </c:pt>
                <c:pt idx="2053">
                  <c:v>19956.731925742057</c:v>
                </c:pt>
                <c:pt idx="2054">
                  <c:v>22096.335439500384</c:v>
                </c:pt>
                <c:pt idx="2055">
                  <c:v>20632.823850534358</c:v>
                </c:pt>
                <c:pt idx="2056">
                  <c:v>23004.681592084362</c:v>
                </c:pt>
                <c:pt idx="2057">
                  <c:v>19082.497652847116</c:v>
                </c:pt>
                <c:pt idx="2058">
                  <c:v>20712.105718555449</c:v>
                </c:pt>
                <c:pt idx="2059">
                  <c:v>19873.627175502694</c:v>
                </c:pt>
                <c:pt idx="2060">
                  <c:v>21669.514355952695</c:v>
                </c:pt>
                <c:pt idx="2061">
                  <c:v>19048.903258744616</c:v>
                </c:pt>
                <c:pt idx="2062">
                  <c:v>20867.430570271157</c:v>
                </c:pt>
                <c:pt idx="2063">
                  <c:v>19435.792544672309</c:v>
                </c:pt>
                <c:pt idx="2064">
                  <c:v>21096.343456472307</c:v>
                </c:pt>
                <c:pt idx="2065">
                  <c:v>20573.571914165772</c:v>
                </c:pt>
                <c:pt idx="2066">
                  <c:v>22573.125413515769</c:v>
                </c:pt>
                <c:pt idx="2067">
                  <c:v>21404.940875911154</c:v>
                </c:pt>
                <c:pt idx="2068">
                  <c:v>23674.162662061153</c:v>
                </c:pt>
                <c:pt idx="2069">
                  <c:v>22236.309837656543</c:v>
                </c:pt>
                <c:pt idx="2070">
                  <c:v>24778.440913939874</c:v>
                </c:pt>
                <c:pt idx="2071">
                  <c:v>20100.297043403076</c:v>
                </c:pt>
                <c:pt idx="2072">
                  <c:v>21129.540678103844</c:v>
                </c:pt>
                <c:pt idx="2073">
                  <c:v>19895.038987128461</c:v>
                </c:pt>
                <c:pt idx="2074">
                  <c:v>20422.657075404553</c:v>
                </c:pt>
                <c:pt idx="2075">
                  <c:v>22458.739589437886</c:v>
                </c:pt>
                <c:pt idx="2076">
                  <c:v>21986.80912374481</c:v>
                </c:pt>
                <c:pt idx="2077">
                  <c:v>24508.070498794808</c:v>
                </c:pt>
                <c:pt idx="2078">
                  <c:v>23260.871463213018</c:v>
                </c:pt>
                <c:pt idx="2079">
                  <c:v>26205.717265646348</c:v>
                </c:pt>
                <c:pt idx="2080">
                  <c:v>24534.933802681218</c:v>
                </c:pt>
                <c:pt idx="2081">
                  <c:v>27867.043783331221</c:v>
                </c:pt>
                <c:pt idx="2082">
                  <c:v>21078.638829135325</c:v>
                </c:pt>
                <c:pt idx="2083">
                  <c:v>22167.568540328401</c:v>
                </c:pt>
                <c:pt idx="2084">
                  <c:v>21654.186180028908</c:v>
                </c:pt>
                <c:pt idx="2085">
                  <c:v>24238.890770995578</c:v>
                </c:pt>
                <c:pt idx="2086">
                  <c:v>22768.236325306862</c:v>
                </c:pt>
                <c:pt idx="2087">
                  <c:v>25714.841221156861</c:v>
                </c:pt>
                <c:pt idx="2088">
                  <c:v>24439.311543223783</c:v>
                </c:pt>
                <c:pt idx="2089">
                  <c:v>27951.594598273779</c:v>
                </c:pt>
                <c:pt idx="2090">
                  <c:v>25885.71041096545</c:v>
                </c:pt>
                <c:pt idx="2091">
                  <c:v>29911.318454932116</c:v>
                </c:pt>
                <c:pt idx="2092">
                  <c:v>27547.454023284037</c:v>
                </c:pt>
                <c:pt idx="2093">
                  <c:v>32138.913041584045</c:v>
                </c:pt>
                <c:pt idx="2094">
                  <c:v>22515.565158336602</c:v>
                </c:pt>
                <c:pt idx="2095">
                  <c:v>24364.516414671092</c:v>
                </c:pt>
                <c:pt idx="2096">
                  <c:v>26039.330338058659</c:v>
                </c:pt>
                <c:pt idx="2097">
                  <c:v>26064.418038297692</c:v>
                </c:pt>
                <c:pt idx="2098">
                  <c:v>27388.163162675195</c:v>
                </c:pt>
                <c:pt idx="2099">
                  <c:v>28494.984483716675</c:v>
                </c:pt>
                <c:pt idx="2100">
                  <c:v>30218.100429276412</c:v>
                </c:pt>
                <c:pt idx="2101">
                  <c:v>31941.216374836153</c:v>
                </c:pt>
                <c:pt idx="2102">
                  <c:v>33711.151451803969</c:v>
                </c:pt>
                <c:pt idx="2103">
                  <c:v>20096.494749792433</c:v>
                </c:pt>
                <c:pt idx="2104">
                  <c:v>21012.794730954938</c:v>
                </c:pt>
                <c:pt idx="2105">
                  <c:v>21608.287603719105</c:v>
                </c:pt>
                <c:pt idx="2106">
                  <c:v>22654.115146598269</c:v>
                </c:pt>
                <c:pt idx="2107">
                  <c:v>21294.126287346284</c:v>
                </c:pt>
                <c:pt idx="2108">
                  <c:v>22671.402555533205</c:v>
                </c:pt>
                <c:pt idx="2109">
                  <c:v>21159.310418152498</c:v>
                </c:pt>
                <c:pt idx="2110">
                  <c:v>23091.809429452504</c:v>
                </c:pt>
                <c:pt idx="2111">
                  <c:v>22370.219268537887</c:v>
                </c:pt>
                <c:pt idx="2112">
                  <c:v>24648.244840154552</c:v>
                </c:pt>
                <c:pt idx="2113">
                  <c:v>23744.456477036732</c:v>
                </c:pt>
                <c:pt idx="2114">
                  <c:v>26399.3578325534</c:v>
                </c:pt>
                <c:pt idx="2115">
                  <c:v>25283.541377212881</c:v>
                </c:pt>
                <c:pt idx="2116">
                  <c:v>28339.271171912886</c:v>
                </c:pt>
                <c:pt idx="2117">
                  <c:v>28136.090143334037</c:v>
                </c:pt>
                <c:pt idx="2118">
                  <c:v>31968.709161034039</c:v>
                </c:pt>
                <c:pt idx="2119">
                  <c:v>20841.769703308655</c:v>
                </c:pt>
                <c:pt idx="2120">
                  <c:v>22206.890910424423</c:v>
                </c:pt>
                <c:pt idx="2121">
                  <c:v>23585.686119614809</c:v>
                </c:pt>
                <c:pt idx="2122">
                  <c:v>17837.25715240651</c:v>
                </c:pt>
                <c:pt idx="2123">
                  <c:v>19309.680053623175</c:v>
                </c:pt>
                <c:pt idx="2124">
                  <c:v>18474.288322140608</c:v>
                </c:pt>
                <c:pt idx="2125">
                  <c:v>20140.343312465611</c:v>
                </c:pt>
                <c:pt idx="2126">
                  <c:v>17590.93958345343</c:v>
                </c:pt>
                <c:pt idx="2127">
                  <c:v>19064.242031378428</c:v>
                </c:pt>
                <c:pt idx="2128">
                  <c:v>18426.47719241189</c:v>
                </c:pt>
                <c:pt idx="2129">
                  <c:v>20182.618719936891</c:v>
                </c:pt>
                <c:pt idx="2130">
                  <c:v>19149.676626282726</c:v>
                </c:pt>
                <c:pt idx="2131">
                  <c:v>21162.480648266061</c:v>
                </c:pt>
                <c:pt idx="2132">
                  <c:v>19980.548432442018</c:v>
                </c:pt>
                <c:pt idx="2133">
                  <c:v>22276.277941592019</c:v>
                </c:pt>
                <c:pt idx="2134">
                  <c:v>17464.603999968302</c:v>
                </c:pt>
                <c:pt idx="2135">
                  <c:v>18389.079628135547</c:v>
                </c:pt>
                <c:pt idx="2136">
                  <c:v>19226.486589829328</c:v>
                </c:pt>
                <c:pt idx="2137">
                  <c:v>19239.030439948849</c:v>
                </c:pt>
                <c:pt idx="2138">
                  <c:v>19900.903002137598</c:v>
                </c:pt>
                <c:pt idx="2139">
                  <c:v>20454.313662658333</c:v>
                </c:pt>
                <c:pt idx="2140">
                  <c:v>21315.871635438205</c:v>
                </c:pt>
                <c:pt idx="2141">
                  <c:v>22177.429608218077</c:v>
                </c:pt>
                <c:pt idx="2142">
                  <c:v>23062.397146701987</c:v>
                </c:pt>
                <c:pt idx="2143">
                  <c:v>18848.592109406443</c:v>
                </c:pt>
                <c:pt idx="2144">
                  <c:v>20376.457006756442</c:v>
                </c:pt>
                <c:pt idx="2145">
                  <c:v>20274.866492467019</c:v>
                </c:pt>
                <c:pt idx="2146">
                  <c:v>22191.176001317017</c:v>
                </c:pt>
                <c:pt idx="2147">
                  <c:v>17902.593838155513</c:v>
                </c:pt>
                <c:pt idx="2148">
                  <c:v>18539.625007889616</c:v>
                </c:pt>
                <c:pt idx="2149">
                  <c:v>19176.656177623718</c:v>
                </c:pt>
                <c:pt idx="2150">
                  <c:v>17992.973546447309</c:v>
                </c:pt>
                <c:pt idx="2151">
                  <c:v>17738.141999897565</c:v>
                </c:pt>
                <c:pt idx="2152">
                  <c:v>18295.167072536537</c:v>
                </c:pt>
                <c:pt idx="2153">
                  <c:v>19130.704681495001</c:v>
                </c:pt>
                <c:pt idx="2154">
                  <c:v>19853.904115365833</c:v>
                </c:pt>
                <c:pt idx="2155">
                  <c:v>20684.775921525132</c:v>
                </c:pt>
                <c:pt idx="2156">
                  <c:v>18168.831489051412</c:v>
                </c:pt>
                <c:pt idx="2157">
                  <c:v>21021.0510638425</c:v>
                </c:pt>
                <c:pt idx="2158">
                  <c:v>18876.688974505578</c:v>
                </c:pt>
                <c:pt idx="2159">
                  <c:v>19611.634748106924</c:v>
                </c:pt>
                <c:pt idx="2160">
                  <c:v>20239.624059999809</c:v>
                </c:pt>
                <c:pt idx="2161">
                  <c:v>19668.115952439563</c:v>
                </c:pt>
                <c:pt idx="2162">
                  <c:v>19981.13448710923</c:v>
                </c:pt>
                <c:pt idx="2163">
                  <c:v>20534.868135238383</c:v>
                </c:pt>
                <c:pt idx="2164">
                  <c:v>18704.104036212695</c:v>
                </c:pt>
                <c:pt idx="2165">
                  <c:v>19798.734801240575</c:v>
                </c:pt>
                <c:pt idx="2166">
                  <c:v>18721.018860396343</c:v>
                </c:pt>
                <c:pt idx="2167">
                  <c:v>19882.244037103992</c:v>
                </c:pt>
                <c:pt idx="2168">
                  <c:v>20575.246051443031</c:v>
                </c:pt>
                <c:pt idx="2169">
                  <c:v>21273.189927427837</c:v>
                </c:pt>
                <c:pt idx="2170">
                  <c:v>19179.525740896795</c:v>
                </c:pt>
                <c:pt idx="2171">
                  <c:v>20109.290267817243</c:v>
                </c:pt>
                <c:pt idx="2172">
                  <c:v>19197.917751320001</c:v>
                </c:pt>
                <c:pt idx="2173">
                  <c:v>19779.371500223078</c:v>
                </c:pt>
                <c:pt idx="2174">
                  <c:v>21387.857185999615</c:v>
                </c:pt>
                <c:pt idx="2175">
                  <c:v>22557.850709275965</c:v>
                </c:pt>
                <c:pt idx="2176">
                  <c:v>23710.122182774361</c:v>
                </c:pt>
                <c:pt idx="2177">
                  <c:v>20229.701636963076</c:v>
                </c:pt>
                <c:pt idx="2178">
                  <c:v>21251.604639565387</c:v>
                </c:pt>
                <c:pt idx="2179">
                  <c:v>21153.455763609232</c:v>
                </c:pt>
                <c:pt idx="2180">
                  <c:v>22242.492980220195</c:v>
                </c:pt>
                <c:pt idx="2181">
                  <c:v>23902.763528183274</c:v>
                </c:pt>
                <c:pt idx="2182">
                  <c:v>25351.60553995438</c:v>
                </c:pt>
                <c:pt idx="2183">
                  <c:v>26950.734591225293</c:v>
                </c:pt>
                <c:pt idx="2184">
                  <c:v>21755.820433693076</c:v>
                </c:pt>
                <c:pt idx="2185">
                  <c:v>21641.570792034137</c:v>
                </c:pt>
                <c:pt idx="2186">
                  <c:v>22613.137550511539</c:v>
                </c:pt>
                <c:pt idx="2187">
                  <c:v>23148.833737968656</c:v>
                </c:pt>
                <c:pt idx="2188">
                  <c:v>23843.910609297305</c:v>
                </c:pt>
                <c:pt idx="2189">
                  <c:v>24979.985137529231</c:v>
                </c:pt>
                <c:pt idx="2190">
                  <c:v>26118.086518903787</c:v>
                </c:pt>
                <c:pt idx="2191">
                  <c:v>27260.117469139364</c:v>
                </c:pt>
                <c:pt idx="2192">
                  <c:v>28542.387219653549</c:v>
                </c:pt>
                <c:pt idx="2193">
                  <c:v>19311.701553493462</c:v>
                </c:pt>
                <c:pt idx="2194">
                  <c:v>19517.799888038975</c:v>
                </c:pt>
                <c:pt idx="2195">
                  <c:v>20597.435080515897</c:v>
                </c:pt>
                <c:pt idx="2196">
                  <c:v>19524.714649465386</c:v>
                </c:pt>
                <c:pt idx="2197">
                  <c:v>20513.914497127756</c:v>
                </c:pt>
                <c:pt idx="2198">
                  <c:v>21703.103171070259</c:v>
                </c:pt>
                <c:pt idx="2199">
                  <c:v>22901.880117904617</c:v>
                </c:pt>
                <c:pt idx="2200">
                  <c:v>25300.160546801253</c:v>
                </c:pt>
                <c:pt idx="2201">
                  <c:v>19690.146030277887</c:v>
                </c:pt>
                <c:pt idx="2202">
                  <c:v>20867.718697637309</c:v>
                </c:pt>
                <c:pt idx="2203">
                  <c:v>22062.71537487135</c:v>
                </c:pt>
                <c:pt idx="2204">
                  <c:v>17485.74677543798</c:v>
                </c:pt>
                <c:pt idx="2205">
                  <c:v>18061.882512187181</c:v>
                </c:pt>
                <c:pt idx="2206">
                  <c:v>17328.067910910097</c:v>
                </c:pt>
                <c:pt idx="2207">
                  <c:v>18158.203184891634</c:v>
                </c:pt>
                <c:pt idx="2208">
                  <c:v>18882.624190777187</c:v>
                </c:pt>
                <c:pt idx="2209">
                  <c:v>19682.188716412646</c:v>
                </c:pt>
                <c:pt idx="2210">
                  <c:v>17084.731637646535</c:v>
                </c:pt>
                <c:pt idx="2211">
                  <c:v>17513.390196055771</c:v>
                </c:pt>
                <c:pt idx="2212">
                  <c:v>17781.238289784331</c:v>
                </c:pt>
                <c:pt idx="2213">
                  <c:v>18128.776725448653</c:v>
                </c:pt>
                <c:pt idx="2214">
                  <c:v>18696.813989564613</c:v>
                </c:pt>
                <c:pt idx="2215">
                  <c:v>19265.864680251892</c:v>
                </c:pt>
                <c:pt idx="2216">
                  <c:v>19836.880155369683</c:v>
                </c:pt>
                <c:pt idx="2217">
                  <c:v>20478.015030626771</c:v>
                </c:pt>
                <c:pt idx="2218">
                  <c:v>17657.761479752309</c:v>
                </c:pt>
                <c:pt idx="2219">
                  <c:v>18856.901694200624</c:v>
                </c:pt>
                <c:pt idx="2220">
                  <c:v>17259.3400914751</c:v>
                </c:pt>
                <c:pt idx="2221">
                  <c:v>16602.423606909742</c:v>
                </c:pt>
                <c:pt idx="2222">
                  <c:v>16981.790734034596</c:v>
                </c:pt>
                <c:pt idx="2223">
                  <c:v>17362.467717446456</c:v>
                </c:pt>
                <c:pt idx="2224">
                  <c:v>17789.890967617848</c:v>
                </c:pt>
                <c:pt idx="2225">
                  <c:v>23589.723053600002</c:v>
                </c:pt>
                <c:pt idx="2226">
                  <c:v>23250.445752160009</c:v>
                </c:pt>
                <c:pt idx="2227">
                  <c:v>25104.353863600005</c:v>
                </c:pt>
                <c:pt idx="2228">
                  <c:v>26946.144928559992</c:v>
                </c:pt>
                <c:pt idx="2229">
                  <c:v>28775.818947039996</c:v>
                </c:pt>
                <c:pt idx="2230">
                  <c:v>30593.375919040027</c:v>
                </c:pt>
                <c:pt idx="2231">
                  <c:v>32398.815844560002</c:v>
                </c:pt>
                <c:pt idx="2232">
                  <c:v>34192.138723600008</c:v>
                </c:pt>
                <c:pt idx="2233">
                  <c:v>24340.97993536001</c:v>
                </c:pt>
                <c:pt idx="2234">
                  <c:v>26467.52159260002</c:v>
                </c:pt>
                <c:pt idx="2235">
                  <c:v>28581.94620336001</c:v>
                </c:pt>
                <c:pt idx="2236">
                  <c:v>30684.253767639992</c:v>
                </c:pt>
                <c:pt idx="2237">
                  <c:v>32774.444285439989</c:v>
                </c:pt>
                <c:pt idx="2238">
                  <c:v>34852.517756760011</c:v>
                </c:pt>
                <c:pt idx="2239">
                  <c:v>36918.47418160001</c:v>
                </c:pt>
                <c:pt idx="2240">
                  <c:v>25552.684583359998</c:v>
                </c:pt>
                <c:pt idx="2241">
                  <c:v>27982.152402600026</c:v>
                </c:pt>
                <c:pt idx="2242">
                  <c:v>30399.50317536002</c:v>
                </c:pt>
                <c:pt idx="2243">
                  <c:v>32804.736901640019</c:v>
                </c:pt>
                <c:pt idx="2244">
                  <c:v>35197.853581440038</c:v>
                </c:pt>
                <c:pt idx="2245">
                  <c:v>37578.853214760027</c:v>
                </c:pt>
                <c:pt idx="2246">
                  <c:v>26764.389231360012</c:v>
                </c:pt>
                <c:pt idx="2247">
                  <c:v>29496.783212600014</c:v>
                </c:pt>
                <c:pt idx="2248">
                  <c:v>32217.060147359993</c:v>
                </c:pt>
                <c:pt idx="2249">
                  <c:v>34925.220035640035</c:v>
                </c:pt>
                <c:pt idx="2250">
                  <c:v>37621.262877440029</c:v>
                </c:pt>
                <c:pt idx="2251">
                  <c:v>27976.093879360047</c:v>
                </c:pt>
                <c:pt idx="2252">
                  <c:v>31011.414022600031</c:v>
                </c:pt>
                <c:pt idx="2253">
                  <c:v>34034.617119360031</c:v>
                </c:pt>
                <c:pt idx="2254">
                  <c:v>37045.703169640015</c:v>
                </c:pt>
                <c:pt idx="2255">
                  <c:v>29187.798527359948</c:v>
                </c:pt>
                <c:pt idx="2256">
                  <c:v>32526.04483260003</c:v>
                </c:pt>
                <c:pt idx="2257">
                  <c:v>35852.174091360022</c:v>
                </c:pt>
                <c:pt idx="2258">
                  <c:v>20594.730894320001</c:v>
                </c:pt>
                <c:pt idx="2259">
                  <c:v>21503.509380320011</c:v>
                </c:pt>
                <c:pt idx="2260">
                  <c:v>22406.229343080002</c:v>
                </c:pt>
                <c:pt idx="2261">
                  <c:v>23302.890782600003</c:v>
                </c:pt>
                <c:pt idx="2262">
                  <c:v>20497.794522480002</c:v>
                </c:pt>
                <c:pt idx="2263">
                  <c:v>21548.948304619993</c:v>
                </c:pt>
                <c:pt idx="2264">
                  <c:v>22594.043563519997</c:v>
                </c:pt>
                <c:pt idx="2265">
                  <c:v>23633.080299180005</c:v>
                </c:pt>
                <c:pt idx="2266">
                  <c:v>24666.058511600004</c:v>
                </c:pt>
                <c:pt idx="2267">
                  <c:v>20197.897622100008</c:v>
                </c:pt>
                <c:pt idx="2268">
                  <c:v>21406.573008480009</c:v>
                </c:pt>
                <c:pt idx="2269">
                  <c:v>22609.189871620008</c:v>
                </c:pt>
                <c:pt idx="2270">
                  <c:v>23805.748211520015</c:v>
                </c:pt>
                <c:pt idx="2271">
                  <c:v>24996.248028180013</c:v>
                </c:pt>
                <c:pt idx="2272">
                  <c:v>26180.689321600006</c:v>
                </c:pt>
                <c:pt idx="2273">
                  <c:v>27359.07209178001</c:v>
                </c:pt>
                <c:pt idx="2274">
                  <c:v>19589.016036480007</c:v>
                </c:pt>
                <c:pt idx="2275">
                  <c:v>20955.213027100002</c:v>
                </c:pt>
                <c:pt idx="2276">
                  <c:v>22315.351494479997</c:v>
                </c:pt>
                <c:pt idx="2277">
                  <c:v>23669.431438620017</c:v>
                </c:pt>
                <c:pt idx="2278">
                  <c:v>25017.452859520021</c:v>
                </c:pt>
                <c:pt idx="2279">
                  <c:v>26359.415757180006</c:v>
                </c:pt>
                <c:pt idx="2280">
                  <c:v>27695.32013159999</c:v>
                </c:pt>
                <c:pt idx="2281">
                  <c:v>29025.165982779989</c:v>
                </c:pt>
                <c:pt idx="2282">
                  <c:v>20194.868360480024</c:v>
                </c:pt>
                <c:pt idx="2283">
                  <c:v>21712.528432100011</c:v>
                </c:pt>
                <c:pt idx="2284">
                  <c:v>23224.129980480011</c:v>
                </c:pt>
                <c:pt idx="2285">
                  <c:v>24729.673005620003</c:v>
                </c:pt>
                <c:pt idx="2286">
                  <c:v>26229.157507520005</c:v>
                </c:pt>
                <c:pt idx="2287">
                  <c:v>27722.583486179996</c:v>
                </c:pt>
                <c:pt idx="2288">
                  <c:v>29209.950941599996</c:v>
                </c:pt>
                <c:pt idx="2289">
                  <c:v>30691.259873779985</c:v>
                </c:pt>
                <c:pt idx="2290">
                  <c:v>32166.510282720017</c:v>
                </c:pt>
                <c:pt idx="2291">
                  <c:v>20800.720684479977</c:v>
                </c:pt>
                <c:pt idx="2292">
                  <c:v>22469.843837100012</c:v>
                </c:pt>
                <c:pt idx="2293">
                  <c:v>24132.908466480014</c:v>
                </c:pt>
                <c:pt idx="2294">
                  <c:v>25789.914572620011</c:v>
                </c:pt>
                <c:pt idx="2295">
                  <c:v>27440.862155520004</c:v>
                </c:pt>
                <c:pt idx="2296">
                  <c:v>29085.751215180004</c:v>
                </c:pt>
                <c:pt idx="2297">
                  <c:v>30724.581751599981</c:v>
                </c:pt>
                <c:pt idx="2298">
                  <c:v>32357.353764779979</c:v>
                </c:pt>
                <c:pt idx="2299">
                  <c:v>33984.067254719987</c:v>
                </c:pt>
                <c:pt idx="2300">
                  <c:v>21406.573008479983</c:v>
                </c:pt>
                <c:pt idx="2301">
                  <c:v>23227.159242099999</c:v>
                </c:pt>
                <c:pt idx="2302">
                  <c:v>25041.68695247998</c:v>
                </c:pt>
                <c:pt idx="2303">
                  <c:v>26850.156139620041</c:v>
                </c:pt>
                <c:pt idx="2304">
                  <c:v>28652.566803520007</c:v>
                </c:pt>
                <c:pt idx="2305">
                  <c:v>30448.918944179997</c:v>
                </c:pt>
                <c:pt idx="2306">
                  <c:v>32239.212561600008</c:v>
                </c:pt>
                <c:pt idx="2307">
                  <c:v>34023.447655779994</c:v>
                </c:pt>
                <c:pt idx="2308">
                  <c:v>35801.62422672</c:v>
                </c:pt>
                <c:pt idx="2309">
                  <c:v>22012.425332479983</c:v>
                </c:pt>
                <c:pt idx="2310">
                  <c:v>23984.474647100011</c:v>
                </c:pt>
                <c:pt idx="2311">
                  <c:v>25950.465438480005</c:v>
                </c:pt>
                <c:pt idx="2312">
                  <c:v>27910.397706620006</c:v>
                </c:pt>
                <c:pt idx="2313">
                  <c:v>29864.271451520024</c:v>
                </c:pt>
                <c:pt idx="2314">
                  <c:v>31812.086673179976</c:v>
                </c:pt>
                <c:pt idx="2315">
                  <c:v>33753.843371599971</c:v>
                </c:pt>
                <c:pt idx="2316">
                  <c:v>35689.541546780019</c:v>
                </c:pt>
                <c:pt idx="2317">
                  <c:v>37619.181198719998</c:v>
                </c:pt>
                <c:pt idx="2318">
                  <c:v>22618.277656480001</c:v>
                </c:pt>
                <c:pt idx="2319">
                  <c:v>24741.790052099994</c:v>
                </c:pt>
                <c:pt idx="2320">
                  <c:v>26859.243924479975</c:v>
                </c:pt>
                <c:pt idx="2321">
                  <c:v>28970.639273619989</c:v>
                </c:pt>
                <c:pt idx="2322">
                  <c:v>31075.976099519976</c:v>
                </c:pt>
                <c:pt idx="2323">
                  <c:v>33175.254402180006</c:v>
                </c:pt>
                <c:pt idx="2324">
                  <c:v>35268.474181599966</c:v>
                </c:pt>
                <c:pt idx="2325">
                  <c:v>37355.635437779965</c:v>
                </c:pt>
                <c:pt idx="2326">
                  <c:v>23224.129980480018</c:v>
                </c:pt>
                <c:pt idx="2327">
                  <c:v>25499.105457100024</c:v>
                </c:pt>
                <c:pt idx="2328">
                  <c:v>27768.022410480055</c:v>
                </c:pt>
                <c:pt idx="2329">
                  <c:v>30030.880840619979</c:v>
                </c:pt>
                <c:pt idx="2330">
                  <c:v>32287.680747519978</c:v>
                </c:pt>
                <c:pt idx="2331">
                  <c:v>34538.422131179985</c:v>
                </c:pt>
                <c:pt idx="2332">
                  <c:v>36783.104991599961</c:v>
                </c:pt>
                <c:pt idx="2333">
                  <c:v>23829.98230448001</c:v>
                </c:pt>
                <c:pt idx="2334">
                  <c:v>26256.420862100029</c:v>
                </c:pt>
                <c:pt idx="2335">
                  <c:v>28676.800896480043</c:v>
                </c:pt>
                <c:pt idx="2336">
                  <c:v>31091.122407619983</c:v>
                </c:pt>
                <c:pt idx="2337">
                  <c:v>33499.385395519959</c:v>
                </c:pt>
                <c:pt idx="2338">
                  <c:v>35901.589860180022</c:v>
                </c:pt>
                <c:pt idx="2339">
                  <c:v>38297.735801600014</c:v>
                </c:pt>
                <c:pt idx="2340">
                  <c:v>24435.834628479952</c:v>
                </c:pt>
                <c:pt idx="2341">
                  <c:v>27013.736267100026</c:v>
                </c:pt>
                <c:pt idx="2342">
                  <c:v>29585.579382479973</c:v>
                </c:pt>
                <c:pt idx="2343">
                  <c:v>32151.363974620039</c:v>
                </c:pt>
                <c:pt idx="2344">
                  <c:v>34711.090043520038</c:v>
                </c:pt>
                <c:pt idx="2345">
                  <c:v>37264.757589179979</c:v>
                </c:pt>
                <c:pt idx="2346">
                  <c:v>25041.686952479929</c:v>
                </c:pt>
                <c:pt idx="2347">
                  <c:v>27771.051672099973</c:v>
                </c:pt>
                <c:pt idx="2348">
                  <c:v>30494.357868479947</c:v>
                </c:pt>
                <c:pt idx="2349">
                  <c:v>33211.605541619945</c:v>
                </c:pt>
                <c:pt idx="2350">
                  <c:v>35922.794691520059</c:v>
                </c:pt>
                <c:pt idx="2351">
                  <c:v>38627.92531818006</c:v>
                </c:pt>
                <c:pt idx="2352">
                  <c:v>25647.539276479958</c:v>
                </c:pt>
                <c:pt idx="2353">
                  <c:v>28528.367077099963</c:v>
                </c:pt>
                <c:pt idx="2354">
                  <c:v>31403.136354479964</c:v>
                </c:pt>
                <c:pt idx="2355">
                  <c:v>34271.84710861995</c:v>
                </c:pt>
                <c:pt idx="2356">
                  <c:v>37134.499339520051</c:v>
                </c:pt>
                <c:pt idx="2357">
                  <c:v>26253.39160048003</c:v>
                </c:pt>
                <c:pt idx="2358">
                  <c:v>29285.682482100048</c:v>
                </c:pt>
                <c:pt idx="2359">
                  <c:v>32311.914840479989</c:v>
                </c:pt>
                <c:pt idx="2360">
                  <c:v>35332.088675620034</c:v>
                </c:pt>
                <c:pt idx="2361">
                  <c:v>38346.203987520006</c:v>
                </c:pt>
                <c:pt idx="2362">
                  <c:v>26859.243924480001</c:v>
                </c:pt>
                <c:pt idx="2363">
                  <c:v>30042.99788709998</c:v>
                </c:pt>
                <c:pt idx="2364">
                  <c:v>33220.693326480039</c:v>
                </c:pt>
                <c:pt idx="2365">
                  <c:v>36392.330242619981</c:v>
                </c:pt>
                <c:pt idx="2366">
                  <c:v>27465.096248480095</c:v>
                </c:pt>
                <c:pt idx="2367">
                  <c:v>30800.313292100007</c:v>
                </c:pt>
                <c:pt idx="2368">
                  <c:v>34129.471812479998</c:v>
                </c:pt>
                <c:pt idx="2369">
                  <c:v>37452.571809619978</c:v>
                </c:pt>
                <c:pt idx="2370">
                  <c:v>28070.948572480029</c:v>
                </c:pt>
                <c:pt idx="2371">
                  <c:v>31557.628697099946</c:v>
                </c:pt>
                <c:pt idx="2372">
                  <c:v>35038.250298480045</c:v>
                </c:pt>
                <c:pt idx="2373">
                  <c:v>38512.813376619968</c:v>
                </c:pt>
                <c:pt idx="2374">
                  <c:v>23255.74821152004</c:v>
                </c:pt>
                <c:pt idx="2375">
                  <c:v>25681.177015266647</c:v>
                </c:pt>
                <c:pt idx="2376">
                  <c:v>28102.566803520018</c:v>
                </c:pt>
                <c:pt idx="2377">
                  <c:v>30519.917576279975</c:v>
                </c:pt>
                <c:pt idx="2378">
                  <c:v>32933.229333546769</c:v>
                </c:pt>
                <c:pt idx="2379">
                  <c:v>35342.502075320015</c:v>
                </c:pt>
                <c:pt idx="2380">
                  <c:v>37747.73580159992</c:v>
                </c:pt>
                <c:pt idx="2381">
                  <c:v>23659.64976085331</c:v>
                </c:pt>
                <c:pt idx="2382">
                  <c:v>26186.053951933296</c:v>
                </c:pt>
                <c:pt idx="2383">
                  <c:v>28708.419127519908</c:v>
                </c:pt>
                <c:pt idx="2384">
                  <c:v>31226.745287613248</c:v>
                </c:pt>
                <c:pt idx="2385">
                  <c:v>33741.032432213222</c:v>
                </c:pt>
                <c:pt idx="2386">
                  <c:v>36251.280561319923</c:v>
                </c:pt>
                <c:pt idx="2387">
                  <c:v>24063.551310186725</c:v>
                </c:pt>
                <c:pt idx="2388">
                  <c:v>26690.930888600051</c:v>
                </c:pt>
                <c:pt idx="2389">
                  <c:v>29314.271451519995</c:v>
                </c:pt>
                <c:pt idx="2390">
                  <c:v>31933.572998946755</c:v>
                </c:pt>
                <c:pt idx="2391">
                  <c:v>34548.835530879951</c:v>
                </c:pt>
                <c:pt idx="2392">
                  <c:v>37160.059047319977</c:v>
                </c:pt>
                <c:pt idx="2393">
                  <c:v>24467.452859519934</c:v>
                </c:pt>
                <c:pt idx="2394">
                  <c:v>27195.807825266635</c:v>
                </c:pt>
                <c:pt idx="2395">
                  <c:v>29920.123775519925</c:v>
                </c:pt>
                <c:pt idx="2396">
                  <c:v>32640.400710279904</c:v>
                </c:pt>
                <c:pt idx="2397">
                  <c:v>35356.638629546571</c:v>
                </c:pt>
                <c:pt idx="2398">
                  <c:v>38068.837533319929</c:v>
                </c:pt>
                <c:pt idx="2399">
                  <c:v>24871.354408853396</c:v>
                </c:pt>
                <c:pt idx="2400">
                  <c:v>27700.684761933331</c:v>
                </c:pt>
                <c:pt idx="2401">
                  <c:v>30525.976099519976</c:v>
                </c:pt>
                <c:pt idx="2402">
                  <c:v>33347.228421613348</c:v>
                </c:pt>
                <c:pt idx="2403">
                  <c:v>36164.441728213424</c:v>
                </c:pt>
                <c:pt idx="2404">
                  <c:v>26221.728897613331</c:v>
                </c:pt>
                <c:pt idx="2405">
                  <c:v>26253.165448501535</c:v>
                </c:pt>
                <c:pt idx="2406">
                  <c:v>26276.742861667695</c:v>
                </c:pt>
                <c:pt idx="2407">
                  <c:v>19317.685869606667</c:v>
                </c:pt>
                <c:pt idx="2408">
                  <c:v>19333.404145050768</c:v>
                </c:pt>
                <c:pt idx="2409">
                  <c:v>19345.192851633845</c:v>
                </c:pt>
                <c:pt idx="2410">
                  <c:v>25735.680014293335</c:v>
                </c:pt>
                <c:pt idx="2411">
                  <c:v>25767.116565181539</c:v>
                </c:pt>
                <c:pt idx="2412">
                  <c:v>25790.693978347696</c:v>
                </c:pt>
                <c:pt idx="2413">
                  <c:v>18831.636986286667</c:v>
                </c:pt>
                <c:pt idx="2414">
                  <c:v>18847.355261730769</c:v>
                </c:pt>
                <c:pt idx="2415">
                  <c:v>18859.143968313845</c:v>
                </c:pt>
                <c:pt idx="2416">
                  <c:v>27449.401663933331</c:v>
                </c:pt>
                <c:pt idx="2417">
                  <c:v>27480.838214821542</c:v>
                </c:pt>
                <c:pt idx="2418">
                  <c:v>27504.415627987695</c:v>
                </c:pt>
                <c:pt idx="2419">
                  <c:v>20545.358635926666</c:v>
                </c:pt>
                <c:pt idx="2420">
                  <c:v>20561.076911370768</c:v>
                </c:pt>
                <c:pt idx="2421">
                  <c:v>20572.865617953848</c:v>
                </c:pt>
                <c:pt idx="2422">
                  <c:v>30140.925879313338</c:v>
                </c:pt>
                <c:pt idx="2423">
                  <c:v>30172.362430201538</c:v>
                </c:pt>
                <c:pt idx="2424">
                  <c:v>30195.939843367698</c:v>
                </c:pt>
                <c:pt idx="2425">
                  <c:v>23236.882851306666</c:v>
                </c:pt>
                <c:pt idx="2426">
                  <c:v>23252.601126750771</c:v>
                </c:pt>
                <c:pt idx="2427">
                  <c:v>23264.389833333844</c:v>
                </c:pt>
                <c:pt idx="2428">
                  <c:v>31116.113829285689</c:v>
                </c:pt>
                <c:pt idx="2429">
                  <c:v>31153.837690351545</c:v>
                </c:pt>
                <c:pt idx="2430">
                  <c:v>31182.130586150921</c:v>
                </c:pt>
                <c:pt idx="2431">
                  <c:v>22831.262195677689</c:v>
                </c:pt>
                <c:pt idx="2432">
                  <c:v>22850.124126210616</c:v>
                </c:pt>
                <c:pt idx="2433">
                  <c:v>22864.270574110309</c:v>
                </c:pt>
                <c:pt idx="2434">
                  <c:v>22722.64393556667</c:v>
                </c:pt>
                <c:pt idx="2435">
                  <c:v>22748.841061306837</c:v>
                </c:pt>
                <c:pt idx="2436">
                  <c:v>22768.488905611968</c:v>
                </c:pt>
                <c:pt idx="2437">
                  <c:v>16969.274745561113</c:v>
                </c:pt>
                <c:pt idx="2438">
                  <c:v>16982.373308431193</c:v>
                </c:pt>
                <c:pt idx="2439">
                  <c:v>16992.197230583763</c:v>
                </c:pt>
                <c:pt idx="2440">
                  <c:v>23447.30523241519</c:v>
                </c:pt>
                <c:pt idx="2441">
                  <c:v>23471.181093849271</c:v>
                </c:pt>
                <c:pt idx="2442">
                  <c:v>23489.087989924828</c:v>
                </c:pt>
                <c:pt idx="2443">
                  <c:v>18203.728249118987</c:v>
                </c:pt>
                <c:pt idx="2444">
                  <c:v>18215.666179836029</c:v>
                </c:pt>
                <c:pt idx="2445">
                  <c:v>18224.61962787381</c:v>
                </c:pt>
                <c:pt idx="2446">
                  <c:v>32461.205250414772</c:v>
                </c:pt>
                <c:pt idx="2447">
                  <c:v>34165.319709981304</c:v>
                </c:pt>
                <c:pt idx="2448">
                  <c:v>24389.995395232661</c:v>
                </c:pt>
                <c:pt idx="2449">
                  <c:v>25832.71351524198</c:v>
                </c:pt>
                <c:pt idx="2450">
                  <c:v>25887.694168544174</c:v>
                </c:pt>
                <c:pt idx="2451">
                  <c:v>27703.347531551557</c:v>
                </c:pt>
                <c:pt idx="2452">
                  <c:v>29507.133879114437</c:v>
                </c:pt>
                <c:pt idx="2453">
                  <c:v>31299.053211232847</c:v>
                </c:pt>
                <c:pt idx="2454">
                  <c:v>33079.105527906773</c:v>
                </c:pt>
                <c:pt idx="2455">
                  <c:v>34847.290829136175</c:v>
                </c:pt>
                <c:pt idx="2456">
                  <c:v>36603.609114921106</c:v>
                </c:pt>
                <c:pt idx="2457">
                  <c:v>27217.699382467472</c:v>
                </c:pt>
                <c:pt idx="2458">
                  <c:v>29364.934197045863</c:v>
                </c:pt>
                <c:pt idx="2459">
                  <c:v>31499.934055415815</c:v>
                </c:pt>
                <c:pt idx="2460">
                  <c:v>33622.698957577326</c:v>
                </c:pt>
                <c:pt idx="2461">
                  <c:v>35733.228903530435</c:v>
                </c:pt>
                <c:pt idx="2462">
                  <c:v>37831.523893275145</c:v>
                </c:pt>
                <c:pt idx="2463">
                  <c:v>28686.290211385949</c:v>
                </c:pt>
                <c:pt idx="2464">
                  <c:v>31199.918129720838</c:v>
                </c:pt>
                <c:pt idx="2465">
                  <c:v>33701.009250458002</c:v>
                </c:pt>
                <c:pt idx="2466">
                  <c:v>36189.563573597508</c:v>
                </c:pt>
                <c:pt idx="2467">
                  <c:v>38665.581099139352</c:v>
                </c:pt>
                <c:pt idx="2468">
                  <c:v>30149.687054159323</c:v>
                </c:pt>
                <c:pt idx="2469">
                  <c:v>33028.589300832798</c:v>
                </c:pt>
                <c:pt idx="2470">
                  <c:v>35894.724796966686</c:v>
                </c:pt>
                <c:pt idx="2471">
                  <c:v>22026.772220592062</c:v>
                </c:pt>
                <c:pt idx="2472">
                  <c:v>22922.731886651269</c:v>
                </c:pt>
                <c:pt idx="2473">
                  <c:v>23812.758044988237</c:v>
                </c:pt>
                <c:pt idx="2474">
                  <c:v>24696.850695602934</c:v>
                </c:pt>
                <c:pt idx="2475">
                  <c:v>25575.0098384954</c:v>
                </c:pt>
                <c:pt idx="2476">
                  <c:v>21955.672379557775</c:v>
                </c:pt>
                <c:pt idx="2477">
                  <c:v>23023.172308742753</c:v>
                </c:pt>
                <c:pt idx="2478">
                  <c:v>24084.554759823503</c:v>
                </c:pt>
                <c:pt idx="2479">
                  <c:v>25139.819732800068</c:v>
                </c:pt>
                <c:pt idx="2480">
                  <c:v>26188.96722767242</c:v>
                </c:pt>
                <c:pt idx="2481">
                  <c:v>27231.997244440547</c:v>
                </c:pt>
                <c:pt idx="2482">
                  <c:v>21616.35038672782</c:v>
                </c:pt>
                <c:pt idx="2483">
                  <c:v>22873.164345895264</c:v>
                </c:pt>
                <c:pt idx="2484">
                  <c:v>24123.709906263848</c:v>
                </c:pt>
                <c:pt idx="2485">
                  <c:v>25367.987067833601</c:v>
                </c:pt>
                <c:pt idx="2486">
                  <c:v>26605.995830604519</c:v>
                </c:pt>
                <c:pt idx="2487">
                  <c:v>27837.736194576588</c:v>
                </c:pt>
                <c:pt idx="2488">
                  <c:v>29063.208159749815</c:v>
                </c:pt>
                <c:pt idx="2489">
                  <c:v>30282.41172612421</c:v>
                </c:pt>
                <c:pt idx="2490">
                  <c:v>22348.048808114512</c:v>
                </c:pt>
                <c:pt idx="2491">
                  <c:v>23787.499931451242</c:v>
                </c:pt>
                <c:pt idx="2492">
                  <c:v>25220.56767951819</c:v>
                </c:pt>
                <c:pt idx="2493">
                  <c:v>26647.252052315376</c:v>
                </c:pt>
                <c:pt idx="2494">
                  <c:v>28067.553049842754</c:v>
                </c:pt>
                <c:pt idx="2495">
                  <c:v>29481.470672100335</c:v>
                </c:pt>
                <c:pt idx="2496">
                  <c:v>30889.004919088122</c:v>
                </c:pt>
                <c:pt idx="2497">
                  <c:v>32290.15579080614</c:v>
                </c:pt>
                <c:pt idx="2498">
                  <c:v>23078.249766473687</c:v>
                </c:pt>
                <c:pt idx="2499">
                  <c:v>24700.024194046007</c:v>
                </c:pt>
                <c:pt idx="2500">
                  <c:v>26315.324472206867</c:v>
                </c:pt>
                <c:pt idx="2501">
                  <c:v>27924.150600956247</c:v>
                </c:pt>
                <c:pt idx="2502">
                  <c:v>29526.502580294182</c:v>
                </c:pt>
                <c:pt idx="2503">
                  <c:v>31122.380410220623</c:v>
                </c:pt>
                <c:pt idx="2504">
                  <c:v>32711.784090735626</c:v>
                </c:pt>
                <c:pt idx="2505">
                  <c:v>34294.713621839146</c:v>
                </c:pt>
                <c:pt idx="2506">
                  <c:v>35871.169003531228</c:v>
                </c:pt>
                <c:pt idx="2507">
                  <c:v>23807.52406451909</c:v>
                </c:pt>
                <c:pt idx="2508">
                  <c:v>25611.433030278858</c:v>
                </c:pt>
                <c:pt idx="2509">
                  <c:v>27408.794232097527</c:v>
                </c:pt>
                <c:pt idx="2510">
                  <c:v>29199.607669975157</c:v>
                </c:pt>
                <c:pt idx="2511">
                  <c:v>30983.873343911717</c:v>
                </c:pt>
                <c:pt idx="2512">
                  <c:v>32761.591253907234</c:v>
                </c:pt>
                <c:pt idx="2513">
                  <c:v>34532.761399961681</c:v>
                </c:pt>
                <c:pt idx="2514">
                  <c:v>36297.3837820751</c:v>
                </c:pt>
                <c:pt idx="2515">
                  <c:v>38055.458400247451</c:v>
                </c:pt>
                <c:pt idx="2516">
                  <c:v>24536.193862474847</c:v>
                </c:pt>
                <c:pt idx="2517">
                  <c:v>26522.117857336041</c:v>
                </c:pt>
                <c:pt idx="2518">
                  <c:v>28501.433120101156</c:v>
                </c:pt>
                <c:pt idx="2519">
                  <c:v>30474.139650770321</c:v>
                </c:pt>
                <c:pt idx="2520">
                  <c:v>32440.237449343331</c:v>
                </c:pt>
                <c:pt idx="2521">
                  <c:v>34399.726515820323</c:v>
                </c:pt>
                <c:pt idx="2522">
                  <c:v>36352.6068502013</c:v>
                </c:pt>
                <c:pt idx="2523">
                  <c:v>38298.878452486206</c:v>
                </c:pt>
                <c:pt idx="2524">
                  <c:v>25264.452749306944</c:v>
                </c:pt>
                <c:pt idx="2525">
                  <c:v>27432.313063289988</c:v>
                </c:pt>
                <c:pt idx="2526">
                  <c:v>29593.513284142489</c:v>
                </c:pt>
                <c:pt idx="2527">
                  <c:v>31748.05341186449</c:v>
                </c:pt>
                <c:pt idx="2528">
                  <c:v>33895.933446455987</c:v>
                </c:pt>
                <c:pt idx="2529">
                  <c:v>36037.153387916893</c:v>
                </c:pt>
                <c:pt idx="2530">
                  <c:v>38171.713236247342</c:v>
                </c:pt>
                <c:pt idx="2531">
                  <c:v>25992.422906308053</c:v>
                </c:pt>
                <c:pt idx="2532">
                  <c:v>28342.166055497528</c:v>
                </c:pt>
                <c:pt idx="2533">
                  <c:v>30685.205229938936</c:v>
                </c:pt>
                <c:pt idx="2534">
                  <c:v>33021.54042963234</c:v>
                </c:pt>
                <c:pt idx="2535">
                  <c:v>35351.17165457768</c:v>
                </c:pt>
                <c:pt idx="2536">
                  <c:v>37674.098904775012</c:v>
                </c:pt>
                <c:pt idx="2537">
                  <c:v>26720.184565596504</c:v>
                </c:pt>
                <c:pt idx="2538">
                  <c:v>29251.773281419457</c:v>
                </c:pt>
                <c:pt idx="2539">
                  <c:v>31776.62008321895</c:v>
                </c:pt>
                <c:pt idx="2540">
                  <c:v>34294.72497099483</c:v>
                </c:pt>
                <c:pt idx="2541">
                  <c:v>36806.087944747298</c:v>
                </c:pt>
                <c:pt idx="2542">
                  <c:v>17603.267684595579</c:v>
                </c:pt>
                <c:pt idx="2543">
                  <c:v>18274.417228313658</c:v>
                </c:pt>
                <c:pt idx="2544">
                  <c:v>17449.459119617182</c:v>
                </c:pt>
                <c:pt idx="2545">
                  <c:v>19437.235723846348</c:v>
                </c:pt>
                <c:pt idx="2546">
                  <c:v>17867.63449532205</c:v>
                </c:pt>
                <c:pt idx="2547">
                  <c:v>20007.238009080389</c:v>
                </c:pt>
                <c:pt idx="2548">
                  <c:v>18543.726420114359</c:v>
                </c:pt>
                <c:pt idx="2549">
                  <c:v>20915.584161664359</c:v>
                </c:pt>
                <c:pt idx="2550">
                  <c:v>17784.529745082695</c:v>
                </c:pt>
                <c:pt idx="2551">
                  <c:v>19580.416925532696</c:v>
                </c:pt>
                <c:pt idx="2552">
                  <c:v>18778.333139851155</c:v>
                </c:pt>
                <c:pt idx="2553">
                  <c:v>18484.474483745769</c:v>
                </c:pt>
                <c:pt idx="2554">
                  <c:v>20484.02798309577</c:v>
                </c:pt>
                <c:pt idx="2555">
                  <c:v>19315.843445491155</c:v>
                </c:pt>
                <c:pt idx="2556">
                  <c:v>21585.065231641154</c:v>
                </c:pt>
                <c:pt idx="2557">
                  <c:v>20147.21240723654</c:v>
                </c:pt>
                <c:pt idx="2558">
                  <c:v>22689.343483519875</c:v>
                </c:pt>
                <c:pt idx="2559">
                  <c:v>18011.19961298308</c:v>
                </c:pt>
                <c:pt idx="2560">
                  <c:v>19040.443247683848</c:v>
                </c:pt>
                <c:pt idx="2561">
                  <c:v>17805.941556708465</c:v>
                </c:pt>
                <c:pt idx="2562">
                  <c:v>18333.559644984554</c:v>
                </c:pt>
                <c:pt idx="2563">
                  <c:v>20369.642159017891</c:v>
                </c:pt>
                <c:pt idx="2564">
                  <c:v>19897.711693324811</c:v>
                </c:pt>
                <c:pt idx="2565">
                  <c:v>22418.973068374809</c:v>
                </c:pt>
                <c:pt idx="2566">
                  <c:v>21171.774032793015</c:v>
                </c:pt>
                <c:pt idx="2567">
                  <c:v>24116.619835226349</c:v>
                </c:pt>
                <c:pt idx="2568">
                  <c:v>22445.836372261223</c:v>
                </c:pt>
                <c:pt idx="2569">
                  <c:v>25777.946352911222</c:v>
                </c:pt>
                <c:pt idx="2570">
                  <c:v>18989.541398715319</c:v>
                </c:pt>
                <c:pt idx="2571">
                  <c:v>20078.471109908398</c:v>
                </c:pt>
                <c:pt idx="2572">
                  <c:v>19565.088749608913</c:v>
                </c:pt>
                <c:pt idx="2573">
                  <c:v>22149.793340575576</c:v>
                </c:pt>
                <c:pt idx="2574">
                  <c:v>20679.138894886859</c:v>
                </c:pt>
                <c:pt idx="2575">
                  <c:v>23625.743790736862</c:v>
                </c:pt>
                <c:pt idx="2576">
                  <c:v>22350.21411280378</c:v>
                </c:pt>
                <c:pt idx="2577">
                  <c:v>25862.49716785378</c:v>
                </c:pt>
                <c:pt idx="2578">
                  <c:v>23796.612980545451</c:v>
                </c:pt>
                <c:pt idx="2579">
                  <c:v>27822.22102451212</c:v>
                </c:pt>
                <c:pt idx="2580">
                  <c:v>25458.356592864042</c:v>
                </c:pt>
                <c:pt idx="2581">
                  <c:v>30049.815611164042</c:v>
                </c:pt>
                <c:pt idx="2582">
                  <c:v>20426.467727916603</c:v>
                </c:pt>
                <c:pt idx="2583">
                  <c:v>22275.418984251093</c:v>
                </c:pt>
                <c:pt idx="2584">
                  <c:v>23950.232907638656</c:v>
                </c:pt>
                <c:pt idx="2585">
                  <c:v>23975.320607877697</c:v>
                </c:pt>
                <c:pt idx="2586">
                  <c:v>25299.065732255196</c:v>
                </c:pt>
                <c:pt idx="2587">
                  <c:v>26405.887053296672</c:v>
                </c:pt>
                <c:pt idx="2588">
                  <c:v>28129.002998856409</c:v>
                </c:pt>
                <c:pt idx="2589">
                  <c:v>29852.118944416157</c:v>
                </c:pt>
                <c:pt idx="2590">
                  <c:v>31622.05402138397</c:v>
                </c:pt>
                <c:pt idx="2591">
                  <c:v>19519.190173299106</c:v>
                </c:pt>
                <c:pt idx="2592">
                  <c:v>20565.017716178274</c:v>
                </c:pt>
                <c:pt idx="2593">
                  <c:v>20582.305125113202</c:v>
                </c:pt>
                <c:pt idx="2594">
                  <c:v>19070.212987732502</c:v>
                </c:pt>
                <c:pt idx="2595">
                  <c:v>21002.711999032501</c:v>
                </c:pt>
                <c:pt idx="2596">
                  <c:v>20281.121838117888</c:v>
                </c:pt>
                <c:pt idx="2597">
                  <c:v>22559.147409734553</c:v>
                </c:pt>
                <c:pt idx="2598">
                  <c:v>21655.359046616733</c:v>
                </c:pt>
                <c:pt idx="2599">
                  <c:v>24310.260402133401</c:v>
                </c:pt>
                <c:pt idx="2600">
                  <c:v>23194.443946792886</c:v>
                </c:pt>
                <c:pt idx="2601">
                  <c:v>26250.17374149289</c:v>
                </c:pt>
                <c:pt idx="2602">
                  <c:v>26046.992712914041</c:v>
                </c:pt>
                <c:pt idx="2603">
                  <c:v>29879.61173061404</c:v>
                </c:pt>
                <c:pt idx="2604">
                  <c:v>18752.672272888656</c:v>
                </c:pt>
                <c:pt idx="2605">
                  <c:v>20117.793480004424</c:v>
                </c:pt>
                <c:pt idx="2606">
                  <c:v>21496.588689194807</c:v>
                </c:pt>
                <c:pt idx="2607">
                  <c:v>16385.190891720609</c:v>
                </c:pt>
                <c:pt idx="2608">
                  <c:v>18051.245882045612</c:v>
                </c:pt>
                <c:pt idx="2609">
                  <c:v>16337.379761991891</c:v>
                </c:pt>
                <c:pt idx="2610">
                  <c:v>18093.521289516892</c:v>
                </c:pt>
                <c:pt idx="2611">
                  <c:v>17060.579195862727</c:v>
                </c:pt>
                <c:pt idx="2612">
                  <c:v>19073.383217846058</c:v>
                </c:pt>
                <c:pt idx="2613">
                  <c:v>17891.451002022019</c:v>
                </c:pt>
                <c:pt idx="2614">
                  <c:v>20187.18051117202</c:v>
                </c:pt>
                <c:pt idx="2615">
                  <c:v>17137.389159409329</c:v>
                </c:pt>
                <c:pt idx="2616">
                  <c:v>17149.933009528846</c:v>
                </c:pt>
                <c:pt idx="2617">
                  <c:v>17811.805571717599</c:v>
                </c:pt>
                <c:pt idx="2618">
                  <c:v>18365.216232238337</c:v>
                </c:pt>
                <c:pt idx="2619">
                  <c:v>19226.77420501821</c:v>
                </c:pt>
                <c:pt idx="2620">
                  <c:v>20088.332177798078</c:v>
                </c:pt>
                <c:pt idx="2621">
                  <c:v>20973.299716281985</c:v>
                </c:pt>
                <c:pt idx="2622">
                  <c:v>18185.76906204702</c:v>
                </c:pt>
                <c:pt idx="2623">
                  <c:v>20102.078570897022</c:v>
                </c:pt>
                <c:pt idx="2624">
                  <c:v>23707.696952556133</c:v>
                </c:pt>
                <c:pt idx="2625">
                  <c:v>24911.472297392436</c:v>
                </c:pt>
                <c:pt idx="2626">
                  <c:v>25129.974511641161</c:v>
                </c:pt>
                <c:pt idx="2627">
                  <c:v>27094.014808010052</c:v>
                </c:pt>
                <c:pt idx="2628">
                  <c:v>27416.612459159285</c:v>
                </c:pt>
                <c:pt idx="2629">
                  <c:v>28968.960212748771</c:v>
                </c:pt>
                <c:pt idx="2630">
                  <c:v>30189.921124997898</c:v>
                </c:pt>
                <c:pt idx="2631">
                  <c:v>31367.869017093795</c:v>
                </c:pt>
                <c:pt idx="2632">
                  <c:v>31837.280515569699</c:v>
                </c:pt>
                <c:pt idx="2633">
                  <c:v>32916.730555579554</c:v>
                </c:pt>
                <c:pt idx="2634">
                  <c:v>33999.126692860162</c:v>
                </c:pt>
                <c:pt idx="2635">
                  <c:v>30606.192411721047</c:v>
                </c:pt>
                <c:pt idx="2636">
                  <c:v>32050.722825524615</c:v>
                </c:pt>
                <c:pt idx="2637">
                  <c:v>32312.925482623079</c:v>
                </c:pt>
                <c:pt idx="2638">
                  <c:v>34669.773838265763</c:v>
                </c:pt>
                <c:pt idx="2639">
                  <c:v>35056.891019644834</c:v>
                </c:pt>
                <c:pt idx="2640">
                  <c:v>36919.708323952218</c:v>
                </c:pt>
                <c:pt idx="2641">
                  <c:v>38384.86141865117</c:v>
                </c:pt>
                <c:pt idx="2642">
                  <c:v>23503.807906242233</c:v>
                </c:pt>
                <c:pt idx="2643">
                  <c:v>24355.865136025499</c:v>
                </c:pt>
                <c:pt idx="2644">
                  <c:v>22576.301486895372</c:v>
                </c:pt>
                <c:pt idx="2645">
                  <c:v>23298.566693797155</c:v>
                </c:pt>
                <c:pt idx="2646">
                  <c:v>23429.668022346388</c:v>
                </c:pt>
                <c:pt idx="2647">
                  <c:v>24608.092200167725</c:v>
                </c:pt>
                <c:pt idx="2648">
                  <c:v>24801.650790857264</c:v>
                </c:pt>
                <c:pt idx="2649">
                  <c:v>25733.059443010952</c:v>
                </c:pt>
                <c:pt idx="2650">
                  <c:v>26465.635990360432</c:v>
                </c:pt>
                <c:pt idx="2651">
                  <c:v>27172.404725617973</c:v>
                </c:pt>
                <c:pt idx="2652">
                  <c:v>27454.051624703508</c:v>
                </c:pt>
                <c:pt idx="2653">
                  <c:v>28101.721648709423</c:v>
                </c:pt>
                <c:pt idx="2654">
                  <c:v>28751.159331077783</c:v>
                </c:pt>
                <c:pt idx="2655">
                  <c:v>26856.5895319009</c:v>
                </c:pt>
                <c:pt idx="2656">
                  <c:v>28276.684914873022</c:v>
                </c:pt>
                <c:pt idx="2657">
                  <c:v>25310.745499656132</c:v>
                </c:pt>
                <c:pt idx="2658">
                  <c:v>26514.520844492436</c:v>
                </c:pt>
                <c:pt idx="2659">
                  <c:v>26733.023058741161</c:v>
                </c:pt>
                <c:pt idx="2660">
                  <c:v>28697.063355110051</c:v>
                </c:pt>
                <c:pt idx="2661">
                  <c:v>29019.661006259284</c:v>
                </c:pt>
                <c:pt idx="2662">
                  <c:v>30572.008759848773</c:v>
                </c:pt>
                <c:pt idx="2663">
                  <c:v>31792.969672097897</c:v>
                </c:pt>
                <c:pt idx="2664">
                  <c:v>32970.917564193791</c:v>
                </c:pt>
                <c:pt idx="2665">
                  <c:v>33440.329062669698</c:v>
                </c:pt>
                <c:pt idx="2666">
                  <c:v>34519.779102679546</c:v>
                </c:pt>
                <c:pt idx="2667">
                  <c:v>35602.175239960161</c:v>
                </c:pt>
                <c:pt idx="2668">
                  <c:v>19392.091745090449</c:v>
                </c:pt>
                <c:pt idx="2669">
                  <c:v>20102.139436576508</c:v>
                </c:pt>
                <c:pt idx="2670">
                  <c:v>18619.169728968067</c:v>
                </c:pt>
                <c:pt idx="2671">
                  <c:v>19221.057401386221</c:v>
                </c:pt>
                <c:pt idx="2672">
                  <c:v>19330.308508510578</c:v>
                </c:pt>
                <c:pt idx="2673">
                  <c:v>20312.328656695026</c:v>
                </c:pt>
                <c:pt idx="2674">
                  <c:v>20473.627482269643</c:v>
                </c:pt>
                <c:pt idx="2675">
                  <c:v>21249.801359064386</c:v>
                </c:pt>
                <c:pt idx="2676">
                  <c:v>21860.281815188951</c:v>
                </c:pt>
                <c:pt idx="2677">
                  <c:v>22449.255761236898</c:v>
                </c:pt>
                <c:pt idx="2678">
                  <c:v>22683.961510474852</c:v>
                </c:pt>
                <c:pt idx="2679">
                  <c:v>23223.686530479772</c:v>
                </c:pt>
                <c:pt idx="2680">
                  <c:v>23764.88459912008</c:v>
                </c:pt>
                <c:pt idx="2681">
                  <c:v>28570.311181540907</c:v>
                </c:pt>
                <c:pt idx="2682">
                  <c:v>29990.406564513018</c:v>
                </c:pt>
                <c:pt idx="2683">
                  <c:v>27024.467149296135</c:v>
                </c:pt>
                <c:pt idx="2684">
                  <c:v>28228.242494132439</c:v>
                </c:pt>
                <c:pt idx="2685">
                  <c:v>28446.744708381157</c:v>
                </c:pt>
                <c:pt idx="2686">
                  <c:v>30410.785004750054</c:v>
                </c:pt>
                <c:pt idx="2687">
                  <c:v>30733.382655899288</c:v>
                </c:pt>
                <c:pt idx="2688">
                  <c:v>32285.73040948877</c:v>
                </c:pt>
                <c:pt idx="2689">
                  <c:v>33506.691321737897</c:v>
                </c:pt>
                <c:pt idx="2690">
                  <c:v>34684.639213833798</c:v>
                </c:pt>
                <c:pt idx="2691">
                  <c:v>35154.050712309698</c:v>
                </c:pt>
                <c:pt idx="2692">
                  <c:v>36233.500752319545</c:v>
                </c:pt>
                <c:pt idx="2693">
                  <c:v>37315.896889600153</c:v>
                </c:pt>
                <c:pt idx="2694">
                  <c:v>21105.813394730452</c:v>
                </c:pt>
                <c:pt idx="2695">
                  <c:v>21815.861086216508</c:v>
                </c:pt>
                <c:pt idx="2696">
                  <c:v>20332.891378608067</c:v>
                </c:pt>
                <c:pt idx="2697">
                  <c:v>20934.779051026217</c:v>
                </c:pt>
                <c:pt idx="2698">
                  <c:v>21044.030158150581</c:v>
                </c:pt>
                <c:pt idx="2699">
                  <c:v>22026.05030633503</c:v>
                </c:pt>
                <c:pt idx="2700">
                  <c:v>22187.349131909647</c:v>
                </c:pt>
                <c:pt idx="2701">
                  <c:v>22963.523008704386</c:v>
                </c:pt>
                <c:pt idx="2702">
                  <c:v>23574.003464828947</c:v>
                </c:pt>
                <c:pt idx="2703">
                  <c:v>24162.977410876902</c:v>
                </c:pt>
                <c:pt idx="2704">
                  <c:v>24397.683160114848</c:v>
                </c:pt>
                <c:pt idx="2705">
                  <c:v>24937.408180119775</c:v>
                </c:pt>
                <c:pt idx="2706">
                  <c:v>25478.606248760083</c:v>
                </c:pt>
                <c:pt idx="2707">
                  <c:v>27342.638415220903</c:v>
                </c:pt>
                <c:pt idx="2708">
                  <c:v>28762.733798193018</c:v>
                </c:pt>
                <c:pt idx="2709">
                  <c:v>25796.794382976132</c:v>
                </c:pt>
                <c:pt idx="2710">
                  <c:v>27000.569727812439</c:v>
                </c:pt>
                <c:pt idx="2711">
                  <c:v>27219.071942061157</c:v>
                </c:pt>
                <c:pt idx="2712">
                  <c:v>29183.112238430051</c:v>
                </c:pt>
                <c:pt idx="2713">
                  <c:v>29505.709889579284</c:v>
                </c:pt>
                <c:pt idx="2714">
                  <c:v>31058.057643168766</c:v>
                </c:pt>
                <c:pt idx="2715">
                  <c:v>32279.018555417893</c:v>
                </c:pt>
                <c:pt idx="2716">
                  <c:v>33456.966447513798</c:v>
                </c:pt>
                <c:pt idx="2717">
                  <c:v>33926.377945989698</c:v>
                </c:pt>
                <c:pt idx="2718">
                  <c:v>35005.827985999545</c:v>
                </c:pt>
                <c:pt idx="2719">
                  <c:v>36088.224123280161</c:v>
                </c:pt>
                <c:pt idx="2720">
                  <c:v>19878.140628410449</c:v>
                </c:pt>
                <c:pt idx="2721">
                  <c:v>20588.188319896512</c:v>
                </c:pt>
                <c:pt idx="2722">
                  <c:v>19105.218612288067</c:v>
                </c:pt>
                <c:pt idx="2723">
                  <c:v>19707.10628470622</c:v>
                </c:pt>
                <c:pt idx="2724">
                  <c:v>19816.357391830577</c:v>
                </c:pt>
                <c:pt idx="2725">
                  <c:v>20798.377540015026</c:v>
                </c:pt>
                <c:pt idx="2726">
                  <c:v>20959.676365589643</c:v>
                </c:pt>
                <c:pt idx="2727">
                  <c:v>21735.850242384386</c:v>
                </c:pt>
                <c:pt idx="2728">
                  <c:v>22346.330698508948</c:v>
                </c:pt>
                <c:pt idx="2729">
                  <c:v>22935.304644556894</c:v>
                </c:pt>
                <c:pt idx="2730">
                  <c:v>23170.010393794848</c:v>
                </c:pt>
                <c:pt idx="2731">
                  <c:v>23709.735413799775</c:v>
                </c:pt>
                <c:pt idx="2732">
                  <c:v>24250.933482440083</c:v>
                </c:pt>
                <c:pt idx="2733">
                  <c:v>31261.835396920902</c:v>
                </c:pt>
                <c:pt idx="2734">
                  <c:v>32681.930779893013</c:v>
                </c:pt>
                <c:pt idx="2735">
                  <c:v>29715.991364676131</c:v>
                </c:pt>
                <c:pt idx="2736">
                  <c:v>30919.766709512434</c:v>
                </c:pt>
                <c:pt idx="2737">
                  <c:v>31138.268923761163</c:v>
                </c:pt>
                <c:pt idx="2738">
                  <c:v>33102.309220130053</c:v>
                </c:pt>
                <c:pt idx="2739">
                  <c:v>33424.906871279287</c:v>
                </c:pt>
                <c:pt idx="2740">
                  <c:v>34977.254624868765</c:v>
                </c:pt>
                <c:pt idx="2741">
                  <c:v>36198.215537117889</c:v>
                </c:pt>
                <c:pt idx="2742">
                  <c:v>37376.163429213797</c:v>
                </c:pt>
                <c:pt idx="2743">
                  <c:v>37845.57492768969</c:v>
                </c:pt>
                <c:pt idx="2744">
                  <c:v>23797.337610110451</c:v>
                </c:pt>
                <c:pt idx="2745">
                  <c:v>24507.385301596511</c:v>
                </c:pt>
                <c:pt idx="2746">
                  <c:v>23024.415593988069</c:v>
                </c:pt>
                <c:pt idx="2747">
                  <c:v>23626.303266406219</c:v>
                </c:pt>
                <c:pt idx="2748">
                  <c:v>23735.55437353058</c:v>
                </c:pt>
                <c:pt idx="2749">
                  <c:v>24717.574521715025</c:v>
                </c:pt>
                <c:pt idx="2750">
                  <c:v>24878.873347289642</c:v>
                </c:pt>
                <c:pt idx="2751">
                  <c:v>25655.047224084385</c:v>
                </c:pt>
                <c:pt idx="2752">
                  <c:v>26265.52768020895</c:v>
                </c:pt>
                <c:pt idx="2753">
                  <c:v>26854.501626256897</c:v>
                </c:pt>
                <c:pt idx="2754">
                  <c:v>27089.207375494851</c:v>
                </c:pt>
                <c:pt idx="2755">
                  <c:v>27628.932395499771</c:v>
                </c:pt>
                <c:pt idx="2756">
                  <c:v>28170.130464140082</c:v>
                </c:pt>
                <c:pt idx="2757">
                  <c:v>21619.660412495537</c:v>
                </c:pt>
                <c:pt idx="2758">
                  <c:v>22373.787930128459</c:v>
                </c:pt>
                <c:pt idx="2759">
                  <c:v>21860.960891018618</c:v>
                </c:pt>
                <c:pt idx="2760">
                  <c:v>22514.144263368158</c:v>
                </c:pt>
                <c:pt idx="2761">
                  <c:v>23306.284084012772</c:v>
                </c:pt>
                <c:pt idx="2762">
                  <c:v>22300.298902848153</c:v>
                </c:pt>
                <c:pt idx="2763">
                  <c:v>22743.286085338925</c:v>
                </c:pt>
                <c:pt idx="2764">
                  <c:v>22784.244324080461</c:v>
                </c:pt>
                <c:pt idx="2765">
                  <c:v>23474.36146456077</c:v>
                </c:pt>
                <c:pt idx="2766">
                  <c:v>24370.614154532461</c:v>
                </c:pt>
                <c:pt idx="2767">
                  <c:v>25211.148744467228</c:v>
                </c:pt>
                <c:pt idx="2768">
                  <c:v>24622.239122190429</c:v>
                </c:pt>
                <c:pt idx="2769">
                  <c:v>25009.56190733</c:v>
                </c:pt>
                <c:pt idx="2770">
                  <c:v>25742.229856340462</c:v>
                </c:pt>
                <c:pt idx="2771">
                  <c:v>21416.557103566312</c:v>
                </c:pt>
                <c:pt idx="2772">
                  <c:v>21972.60109549154</c:v>
                </c:pt>
                <c:pt idx="2773">
                  <c:v>22806.323171522003</c:v>
                </c:pt>
                <c:pt idx="2774">
                  <c:v>22084.323985004768</c:v>
                </c:pt>
                <c:pt idx="2775">
                  <c:v>23712.82051051523</c:v>
                </c:pt>
                <c:pt idx="2776">
                  <c:v>22741.424738023536</c:v>
                </c:pt>
                <c:pt idx="2777">
                  <c:v>24917.116029877081</c:v>
                </c:pt>
                <c:pt idx="2778">
                  <c:v>23320.948896010621</c:v>
                </c:pt>
                <c:pt idx="2779">
                  <c:v>25079.026990867391</c:v>
                </c:pt>
                <c:pt idx="2780">
                  <c:v>25998.806591211382</c:v>
                </c:pt>
                <c:pt idx="2781">
                  <c:v>26905.428996090617</c:v>
                </c:pt>
                <c:pt idx="2782">
                  <c:v>23862.029833665696</c:v>
                </c:pt>
                <c:pt idx="2783">
                  <c:v>25193.111091373081</c:v>
                </c:pt>
                <c:pt idx="2784">
                  <c:v>23953.392031371844</c:v>
                </c:pt>
                <c:pt idx="2785">
                  <c:v>24675.569957075233</c:v>
                </c:pt>
                <c:pt idx="2786">
                  <c:v>27028.337872906617</c:v>
                </c:pt>
                <c:pt idx="2787">
                  <c:v>28592.769878486</c:v>
                </c:pt>
                <c:pt idx="2788">
                  <c:v>30197.968490635845</c:v>
                </c:pt>
                <c:pt idx="2789">
                  <c:v>25215.157760819231</c:v>
                </c:pt>
                <c:pt idx="2790">
                  <c:v>26640.222986091845</c:v>
                </c:pt>
                <c:pt idx="2791">
                  <c:v>26437.712714083846</c:v>
                </c:pt>
                <c:pt idx="2792">
                  <c:v>27957.865248962</c:v>
                </c:pt>
                <c:pt idx="2793">
                  <c:v>30529.622520751542</c:v>
                </c:pt>
                <c:pt idx="2794">
                  <c:v>32548.002627904923</c:v>
                </c:pt>
                <c:pt idx="2795">
                  <c:v>34740.962284688001</c:v>
                </c:pt>
                <c:pt idx="2796">
                  <c:v>27399.12224936108</c:v>
                </c:pt>
                <c:pt idx="2797">
                  <c:v>27103.972518610306</c:v>
                </c:pt>
                <c:pt idx="2798">
                  <c:v>28305.683525082615</c:v>
                </c:pt>
                <c:pt idx="2799">
                  <c:v>29048.371872430307</c:v>
                </c:pt>
                <c:pt idx="2800">
                  <c:v>29861.679485313081</c:v>
                </c:pt>
                <c:pt idx="2801">
                  <c:v>31622.106398741689</c:v>
                </c:pt>
                <c:pt idx="2802">
                  <c:v>33088.125132369991</c:v>
                </c:pt>
                <c:pt idx="2803">
                  <c:v>34397.276717176152</c:v>
                </c:pt>
                <c:pt idx="2804">
                  <c:v>36343.410029477687</c:v>
                </c:pt>
                <c:pt idx="2805">
                  <c:v>21268.934565020154</c:v>
                </c:pt>
                <c:pt idx="2806">
                  <c:v>21440.561023029077</c:v>
                </c:pt>
                <c:pt idx="2807">
                  <c:v>21890.825002915848</c:v>
                </c:pt>
                <c:pt idx="2808">
                  <c:v>23268.174656646617</c:v>
                </c:pt>
                <c:pt idx="2809">
                  <c:v>22530.495178943234</c:v>
                </c:pt>
                <c:pt idx="2810">
                  <c:v>21898.944116664152</c:v>
                </c:pt>
                <c:pt idx="2811">
                  <c:v>22551.95283670662</c:v>
                </c:pt>
                <c:pt idx="2812">
                  <c:v>23994.835337120156</c:v>
                </c:pt>
                <c:pt idx="2813">
                  <c:v>23032.720357945695</c:v>
                </c:pt>
                <c:pt idx="2814">
                  <c:v>24562.013426109083</c:v>
                </c:pt>
                <c:pt idx="2815">
                  <c:v>26101.745354806</c:v>
                </c:pt>
                <c:pt idx="2816">
                  <c:v>24285.383621970308</c:v>
                </c:pt>
                <c:pt idx="2817">
                  <c:v>25665.053022486307</c:v>
                </c:pt>
                <c:pt idx="2818">
                  <c:v>27387.465010520154</c:v>
                </c:pt>
                <c:pt idx="2819">
                  <c:v>29032.165481248772</c:v>
                </c:pt>
                <c:pt idx="2820">
                  <c:v>32371.151010240315</c:v>
                </c:pt>
                <c:pt idx="2821">
                  <c:v>24877.498988900461</c:v>
                </c:pt>
                <c:pt idx="2822">
                  <c:v>26579.033255867234</c:v>
                </c:pt>
                <c:pt idx="2823">
                  <c:v>28291.006383367541</c:v>
                </c:pt>
                <c:pt idx="2824">
                  <c:v>20144.320209205074</c:v>
                </c:pt>
                <c:pt idx="2825">
                  <c:v>20272.608576640541</c:v>
                </c:pt>
                <c:pt idx="2826">
                  <c:v>20725.919779080152</c:v>
                </c:pt>
                <c:pt idx="2827">
                  <c:v>19869.760826721384</c:v>
                </c:pt>
                <c:pt idx="2828">
                  <c:v>20787.374217488152</c:v>
                </c:pt>
                <c:pt idx="2829">
                  <c:v>21569.590220277849</c:v>
                </c:pt>
                <c:pt idx="2830">
                  <c:v>22372.189526352769</c:v>
                </c:pt>
                <c:pt idx="2831">
                  <c:v>19880.784161444462</c:v>
                </c:pt>
                <c:pt idx="2832">
                  <c:v>20593.316774080769</c:v>
                </c:pt>
                <c:pt idx="2833">
                  <c:v>20492.061638076771</c:v>
                </c:pt>
                <c:pt idx="2834">
                  <c:v>21252.137905515843</c:v>
                </c:pt>
                <c:pt idx="2835">
                  <c:v>22538.016541410616</c:v>
                </c:pt>
                <c:pt idx="2836">
                  <c:v>23547.206594987307</c:v>
                </c:pt>
                <c:pt idx="2837">
                  <c:v>24643.686423378847</c:v>
                </c:pt>
                <c:pt idx="2838">
                  <c:v>20972.766405715385</c:v>
                </c:pt>
                <c:pt idx="2839">
                  <c:v>20825.191540339998</c:v>
                </c:pt>
                <c:pt idx="2840">
                  <c:v>21426.047043576153</c:v>
                </c:pt>
                <c:pt idx="2841">
                  <c:v>21797.391217250002</c:v>
                </c:pt>
                <c:pt idx="2842">
                  <c:v>22204.045023691386</c:v>
                </c:pt>
                <c:pt idx="2843">
                  <c:v>23084.258480405693</c:v>
                </c:pt>
                <c:pt idx="2844">
                  <c:v>23817.267847219846</c:v>
                </c:pt>
                <c:pt idx="2845">
                  <c:v>24471.843639622923</c:v>
                </c:pt>
                <c:pt idx="2846">
                  <c:v>25444.91029577369</c:v>
                </c:pt>
                <c:pt idx="2847">
                  <c:v>20324.077958437847</c:v>
                </c:pt>
                <c:pt idx="2848">
                  <c:v>20105.731792278002</c:v>
                </c:pt>
                <c:pt idx="2849">
                  <c:v>20966.937786294922</c:v>
                </c:pt>
                <c:pt idx="2850">
                  <c:v>21789.288021659231</c:v>
                </c:pt>
                <c:pt idx="2851">
                  <c:v>23458.780786155006</c:v>
                </c:pt>
                <c:pt idx="2852">
                  <c:v>20562.721908968462</c:v>
                </c:pt>
                <c:pt idx="2853">
                  <c:v>21418.708472718616</c:v>
                </c:pt>
              </c:numCache>
            </c:numRef>
          </c:xVal>
          <c:yVal>
            <c:numRef>
              <c:f>КАТАЛОГ!$D$6:$D$10409</c:f>
              <c:numCache>
                <c:formatCode>#,##0</c:formatCode>
                <c:ptCount val="2854"/>
                <c:pt idx="0">
                  <c:v>4660.0348942838336</c:v>
                </c:pt>
                <c:pt idx="1">
                  <c:v>4660.0348942838336</c:v>
                </c:pt>
                <c:pt idx="2">
                  <c:v>5188.4866814704174</c:v>
                </c:pt>
                <c:pt idx="3">
                  <c:v>5713.4375275519615</c:v>
                </c:pt>
                <c:pt idx="4">
                  <c:v>5475.2624316384872</c:v>
                </c:pt>
                <c:pt idx="5">
                  <c:v>5475.2624316384872</c:v>
                </c:pt>
                <c:pt idx="6">
                  <c:v>5856.7079396368035</c:v>
                </c:pt>
                <c:pt idx="7">
                  <c:v>5856.7079396368035</c:v>
                </c:pt>
                <c:pt idx="8">
                  <c:v>6474.6832133603748</c:v>
                </c:pt>
                <c:pt idx="9">
                  <c:v>6474.6832133603748</c:v>
                </c:pt>
                <c:pt idx="10">
                  <c:v>4953.4940677639224</c:v>
                </c:pt>
                <c:pt idx="11">
                  <c:v>4953.4940677639224</c:v>
                </c:pt>
                <c:pt idx="12">
                  <c:v>5534.6620091335635</c:v>
                </c:pt>
                <c:pt idx="13">
                  <c:v>4698.515543956968</c:v>
                </c:pt>
                <c:pt idx="14">
                  <c:v>4698.515543956968</c:v>
                </c:pt>
                <c:pt idx="15">
                  <c:v>5439.4785162128655</c:v>
                </c:pt>
                <c:pt idx="16">
                  <c:v>5439.4785162128655</c:v>
                </c:pt>
                <c:pt idx="17">
                  <c:v>6014.2028739255511</c:v>
                </c:pt>
                <c:pt idx="18">
                  <c:v>6014.2028739255511</c:v>
                </c:pt>
                <c:pt idx="19">
                  <c:v>6580.0441211291636</c:v>
                </c:pt>
                <c:pt idx="20">
                  <c:v>6580.0441211291636</c:v>
                </c:pt>
                <c:pt idx="21">
                  <c:v>5196.290668472122</c:v>
                </c:pt>
                <c:pt idx="22">
                  <c:v>5893.6464414184356</c:v>
                </c:pt>
                <c:pt idx="23">
                  <c:v>5058.8656390871838</c:v>
                </c:pt>
                <c:pt idx="24">
                  <c:v>5796.5109195428449</c:v>
                </c:pt>
                <c:pt idx="25">
                  <c:v>5796.5109195428449</c:v>
                </c:pt>
                <c:pt idx="26">
                  <c:v>6896.3601567421911</c:v>
                </c:pt>
                <c:pt idx="27">
                  <c:v>6896.3601567421911</c:v>
                </c:pt>
                <c:pt idx="28">
                  <c:v>7824.960335195402</c:v>
                </c:pt>
                <c:pt idx="29">
                  <c:v>7824.960335195402</c:v>
                </c:pt>
                <c:pt idx="30">
                  <c:v>8733.3837213178231</c:v>
                </c:pt>
                <c:pt idx="31">
                  <c:v>8733.3837213178231</c:v>
                </c:pt>
                <c:pt idx="32">
                  <c:v>6344.458693685956</c:v>
                </c:pt>
                <c:pt idx="33">
                  <c:v>7144.0938361093804</c:v>
                </c:pt>
                <c:pt idx="34">
                  <c:v>7342.1313136681656</c:v>
                </c:pt>
                <c:pt idx="35">
                  <c:v>7342.1313136681656</c:v>
                </c:pt>
                <c:pt idx="36">
                  <c:v>8234.2881300192967</c:v>
                </c:pt>
                <c:pt idx="37">
                  <c:v>8234.2881300192967</c:v>
                </c:pt>
                <c:pt idx="38">
                  <c:v>9536.9312219187923</c:v>
                </c:pt>
                <c:pt idx="39">
                  <c:v>9536.9312219187923</c:v>
                </c:pt>
                <c:pt idx="40">
                  <c:v>10642.271707516229</c:v>
                </c:pt>
                <c:pt idx="41">
                  <c:v>10642.271707516229</c:v>
                </c:pt>
                <c:pt idx="42">
                  <c:v>11696.110137628631</c:v>
                </c:pt>
                <c:pt idx="43">
                  <c:v>11696.110137628631</c:v>
                </c:pt>
                <c:pt idx="44">
                  <c:v>8148.1090728423578</c:v>
                </c:pt>
                <c:pt idx="45">
                  <c:v>7651.967364950915</c:v>
                </c:pt>
                <c:pt idx="46">
                  <c:v>8846.833680287089</c:v>
                </c:pt>
                <c:pt idx="47">
                  <c:v>9224.5184521667252</c:v>
                </c:pt>
                <c:pt idx="48">
                  <c:v>10297.745799621418</c:v>
                </c:pt>
                <c:pt idx="49">
                  <c:v>11674.315791715766</c:v>
                </c:pt>
                <c:pt idx="50">
                  <c:v>13016.298865684923</c:v>
                </c:pt>
                <c:pt idx="51">
                  <c:v>14345.632931951099</c:v>
                </c:pt>
                <c:pt idx="52">
                  <c:v>15638.416145696816</c:v>
                </c:pt>
                <c:pt idx="53">
                  <c:v>5017.3789357151954</c:v>
                </c:pt>
                <c:pt idx="54">
                  <c:v>5017.3789357151954</c:v>
                </c:pt>
                <c:pt idx="55">
                  <c:v>4800.9916714406772</c:v>
                </c:pt>
                <c:pt idx="56">
                  <c:v>5128.6176897397427</c:v>
                </c:pt>
                <c:pt idx="57">
                  <c:v>5471.8698450783613</c:v>
                </c:pt>
                <c:pt idx="58">
                  <c:v>5471.8698450783613</c:v>
                </c:pt>
                <c:pt idx="59">
                  <c:v>5902.8120457477098</c:v>
                </c:pt>
                <c:pt idx="60">
                  <c:v>5902.8120457477098</c:v>
                </c:pt>
                <c:pt idx="61">
                  <c:v>6196.813332727651</c:v>
                </c:pt>
                <c:pt idx="62">
                  <c:v>6196.813332727651</c:v>
                </c:pt>
                <c:pt idx="63">
                  <c:v>6542.6261066182697</c:v>
                </c:pt>
                <c:pt idx="64">
                  <c:v>6542.6261066182697</c:v>
                </c:pt>
                <c:pt idx="65">
                  <c:v>7133.5339982671148</c:v>
                </c:pt>
                <c:pt idx="66">
                  <c:v>7133.5339982671148</c:v>
                </c:pt>
                <c:pt idx="67">
                  <c:v>5199.1843399615764</c:v>
                </c:pt>
                <c:pt idx="68">
                  <c:v>5727.9611007083076</c:v>
                </c:pt>
                <c:pt idx="69">
                  <c:v>6024.73962703916</c:v>
                </c:pt>
                <c:pt idx="70">
                  <c:v>4459.1999970757952</c:v>
                </c:pt>
                <c:pt idx="71">
                  <c:v>4459.1999970757952</c:v>
                </c:pt>
                <c:pt idx="72">
                  <c:v>4973.1608130762534</c:v>
                </c:pt>
                <c:pt idx="73">
                  <c:v>4973.1608130762534</c:v>
                </c:pt>
                <c:pt idx="74">
                  <c:v>4626.0891781736755</c:v>
                </c:pt>
                <c:pt idx="75">
                  <c:v>4626.0891781736755</c:v>
                </c:pt>
                <c:pt idx="76">
                  <c:v>5361.6964832772865</c:v>
                </c:pt>
                <c:pt idx="77">
                  <c:v>5361.6964832772865</c:v>
                </c:pt>
                <c:pt idx="78">
                  <c:v>5990.4466748330224</c:v>
                </c:pt>
                <c:pt idx="79">
                  <c:v>5990.4466748330224</c:v>
                </c:pt>
                <c:pt idx="80">
                  <c:v>6715.2392836870558</c:v>
                </c:pt>
                <c:pt idx="81">
                  <c:v>6715.2392836870558</c:v>
                </c:pt>
                <c:pt idx="82">
                  <c:v>4563.9473046470466</c:v>
                </c:pt>
                <c:pt idx="83">
                  <c:v>4923.7295556289992</c:v>
                </c:pt>
                <c:pt idx="84">
                  <c:v>5121.3484838953445</c:v>
                </c:pt>
                <c:pt idx="85">
                  <c:v>5699.4128265641657</c:v>
                </c:pt>
                <c:pt idx="86">
                  <c:v>6442.1990494002839</c:v>
                </c:pt>
                <c:pt idx="87">
                  <c:v>7179.3134948227507</c:v>
                </c:pt>
                <c:pt idx="88">
                  <c:v>7911.1059442718661</c:v>
                </c:pt>
                <c:pt idx="89">
                  <c:v>8632.8517966252548</c:v>
                </c:pt>
                <c:pt idx="90">
                  <c:v>4575.1623226010424</c:v>
                </c:pt>
                <c:pt idx="91">
                  <c:v>4575.1623226010424</c:v>
                </c:pt>
                <c:pt idx="92">
                  <c:v>5460.905290273764</c:v>
                </c:pt>
                <c:pt idx="93">
                  <c:v>5460.905290273764</c:v>
                </c:pt>
                <c:pt idx="94">
                  <c:v>4512.5740052707979</c:v>
                </c:pt>
                <c:pt idx="95">
                  <c:v>5055.806542129204</c:v>
                </c:pt>
                <c:pt idx="96">
                  <c:v>5598.7353216163128</c:v>
                </c:pt>
                <c:pt idx="97">
                  <c:v>5319.4682706035028</c:v>
                </c:pt>
                <c:pt idx="98">
                  <c:v>5713.044848393708</c:v>
                </c:pt>
                <c:pt idx="99">
                  <c:v>6353.2878166069668</c:v>
                </c:pt>
                <c:pt idx="100">
                  <c:v>4441.4540146852651</c:v>
                </c:pt>
                <c:pt idx="101">
                  <c:v>5364.96456208573</c:v>
                </c:pt>
                <c:pt idx="102">
                  <c:v>4487.0274646153766</c:v>
                </c:pt>
                <c:pt idx="103">
                  <c:v>5263.5002710319104</c:v>
                </c:pt>
                <c:pt idx="104">
                  <c:v>5865.6257556961955</c:v>
                </c:pt>
                <c:pt idx="105">
                  <c:v>6463.9436293570498</c:v>
                </c:pt>
                <c:pt idx="106">
                  <c:v>4999.5571810413512</c:v>
                </c:pt>
                <c:pt idx="107">
                  <c:v>5733.6085171293171</c:v>
                </c:pt>
                <c:pt idx="108">
                  <c:v>4864.8819708488218</c:v>
                </c:pt>
                <c:pt idx="109">
                  <c:v>5607.5360794577573</c:v>
                </c:pt>
                <c:pt idx="110">
                  <c:v>6762.8297067444228</c:v>
                </c:pt>
                <c:pt idx="111">
                  <c:v>7743.4610043990451</c:v>
                </c:pt>
                <c:pt idx="112">
                  <c:v>8549.0145505997934</c:v>
                </c:pt>
                <c:pt idx="113">
                  <c:v>6181.0152811744156</c:v>
                </c:pt>
                <c:pt idx="114">
                  <c:v>7026.019314420394</c:v>
                </c:pt>
                <c:pt idx="115">
                  <c:v>7203.223500367455</c:v>
                </c:pt>
                <c:pt idx="116">
                  <c:v>8138.3095707510474</c:v>
                </c:pt>
                <c:pt idx="117">
                  <c:v>9504.59922247342</c:v>
                </c:pt>
                <c:pt idx="118">
                  <c:v>10279.265381368879</c:v>
                </c:pt>
                <c:pt idx="119">
                  <c:v>10725.825679488191</c:v>
                </c:pt>
                <c:pt idx="120">
                  <c:v>8054.1506587182394</c:v>
                </c:pt>
                <c:pt idx="121">
                  <c:v>7487.0771800588154</c:v>
                </c:pt>
                <c:pt idx="122">
                  <c:v>8735.7646858471708</c:v>
                </c:pt>
                <c:pt idx="123">
                  <c:v>9067.96977050241</c:v>
                </c:pt>
                <c:pt idx="124">
                  <c:v>10186.735916424601</c:v>
                </c:pt>
                <c:pt idx="125">
                  <c:v>11490.165546632841</c:v>
                </c:pt>
                <c:pt idx="126">
                  <c:v>12869.277927923564</c:v>
                </c:pt>
                <c:pt idx="127">
                  <c:v>14233.008851931001</c:v>
                </c:pt>
                <c:pt idx="128">
                  <c:v>15208.415371749137</c:v>
                </c:pt>
                <c:pt idx="129">
                  <c:v>4788.8639010157995</c:v>
                </c:pt>
                <c:pt idx="130">
                  <c:v>4588.8505974298196</c:v>
                </c:pt>
                <c:pt idx="131">
                  <c:v>5169.8749529788647</c:v>
                </c:pt>
                <c:pt idx="132">
                  <c:v>5281.8939285506513</c:v>
                </c:pt>
                <c:pt idx="133">
                  <c:v>5911.0977735749566</c:v>
                </c:pt>
                <c:pt idx="134">
                  <c:v>6156.2559609042964</c:v>
                </c:pt>
                <c:pt idx="135">
                  <c:v>6433.2583173265175</c:v>
                </c:pt>
                <c:pt idx="136">
                  <c:v>6869.6438001254501</c:v>
                </c:pt>
                <c:pt idx="137">
                  <c:v>5015.1009256161269</c:v>
                </c:pt>
                <c:pt idx="138">
                  <c:v>5733.0956627223422</c:v>
                </c:pt>
                <c:pt idx="139">
                  <c:v>5991.3050405694348</c:v>
                </c:pt>
                <c:pt idx="140">
                  <c:v>4851.9232162569388</c:v>
                </c:pt>
                <c:pt idx="141">
                  <c:v>4495.3747168274476</c:v>
                </c:pt>
                <c:pt idx="142">
                  <c:v>5252.4821787173105</c:v>
                </c:pt>
                <c:pt idx="143">
                  <c:v>5902.4113475126105</c:v>
                </c:pt>
                <c:pt idx="144">
                  <c:v>6654.2381145558857</c:v>
                </c:pt>
                <c:pt idx="145">
                  <c:v>4428.0826992624307</c:v>
                </c:pt>
                <c:pt idx="146">
                  <c:v>4795.9503536930315</c:v>
                </c:pt>
                <c:pt idx="147">
                  <c:v>4990.888374527719</c:v>
                </c:pt>
                <c:pt idx="148">
                  <c:v>5581.3650406469724</c:v>
                </c:pt>
                <c:pt idx="149">
                  <c:v>6303.3876049483824</c:v>
                </c:pt>
                <c:pt idx="150">
                  <c:v>7058.9302133541878</c:v>
                </c:pt>
                <c:pt idx="151">
                  <c:v>7810.9415886265806</c:v>
                </c:pt>
                <c:pt idx="152">
                  <c:v>8552.4668909967695</c:v>
                </c:pt>
                <c:pt idx="153">
                  <c:v>4400.1940895487651</c:v>
                </c:pt>
                <c:pt idx="154">
                  <c:v>5326.2529976522828</c:v>
                </c:pt>
                <c:pt idx="155">
                  <c:v>4417.633077884142</c:v>
                </c:pt>
                <c:pt idx="156">
                  <c:v>4664.2183017566967</c:v>
                </c:pt>
                <c:pt idx="157">
                  <c:v>4831.0479890442011</c:v>
                </c:pt>
                <c:pt idx="158">
                  <c:v>4580.054329415454</c:v>
                </c:pt>
                <c:pt idx="159">
                  <c:v>4515.752012964751</c:v>
                </c:pt>
                <c:pt idx="160">
                  <c:v>5033.7446464715467</c:v>
                </c:pt>
                <c:pt idx="161">
                  <c:v>5349.7109835884421</c:v>
                </c:pt>
                <c:pt idx="162">
                  <c:v>5526.1498923266499</c:v>
                </c:pt>
                <c:pt idx="163">
                  <c:v>5717.8049715309526</c:v>
                </c:pt>
                <c:pt idx="164">
                  <c:v>5042.4262626502959</c:v>
                </c:pt>
                <c:pt idx="165">
                  <c:v>4907.2240802238903</c:v>
                </c:pt>
                <c:pt idx="166">
                  <c:v>5051.908530507445</c:v>
                </c:pt>
                <c:pt idx="167">
                  <c:v>5999.688789377019</c:v>
                </c:pt>
                <c:pt idx="168">
                  <c:v>6892.4054733943494</c:v>
                </c:pt>
                <c:pt idx="169">
                  <c:v>7736.8499600769501</c:v>
                </c:pt>
                <c:pt idx="170">
                  <c:v>8538.5722108652881</c:v>
                </c:pt>
                <c:pt idx="171">
                  <c:v>8877.0015079443128</c:v>
                </c:pt>
                <c:pt idx="172">
                  <c:v>9130.140706850043</c:v>
                </c:pt>
                <c:pt idx="173">
                  <c:v>5965.8355842180008</c:v>
                </c:pt>
                <c:pt idx="174">
                  <c:v>7105.8265136095952</c:v>
                </c:pt>
                <c:pt idx="175">
                  <c:v>8179.746426943093</c:v>
                </c:pt>
                <c:pt idx="176">
                  <c:v>9196.6394838587585</c:v>
                </c:pt>
                <c:pt idx="177">
                  <c:v>10163.725239381149</c:v>
                </c:pt>
                <c:pt idx="178">
                  <c:v>10579.111641467407</c:v>
                </c:pt>
                <c:pt idx="179">
                  <c:v>10913.158351630384</c:v>
                </c:pt>
                <c:pt idx="180">
                  <c:v>7094.044522786694</c:v>
                </c:pt>
                <c:pt idx="181">
                  <c:v>8468.7019770679981</c:v>
                </c:pt>
                <c:pt idx="182">
                  <c:v>9765.0183086669404</c:v>
                </c:pt>
                <c:pt idx="183">
                  <c:v>10994.786208524562</c:v>
                </c:pt>
                <c:pt idx="184">
                  <c:v>12167.197539019615</c:v>
                </c:pt>
                <c:pt idx="185">
                  <c:v>12687.752339043394</c:v>
                </c:pt>
                <c:pt idx="186">
                  <c:v>8338.3100774571012</c:v>
                </c:pt>
                <c:pt idx="187">
                  <c:v>9970.417913973557</c:v>
                </c:pt>
                <c:pt idx="188">
                  <c:v>11512.019204812144</c:v>
                </c:pt>
                <c:pt idx="189">
                  <c:v>12977.848249788853</c:v>
                </c:pt>
                <c:pt idx="190">
                  <c:v>14379.143159401077</c:v>
                </c:pt>
                <c:pt idx="191">
                  <c:v>9696.6313662574685</c:v>
                </c:pt>
                <c:pt idx="192">
                  <c:v>11609.434202471148</c:v>
                </c:pt>
                <c:pt idx="193">
                  <c:v>13419.76987332048</c:v>
                </c:pt>
                <c:pt idx="194">
                  <c:v>15145.449691958886</c:v>
                </c:pt>
                <c:pt idx="195">
                  <c:v>11167.492597689892</c:v>
                </c:pt>
                <c:pt idx="196">
                  <c:v>13384.602066065878</c:v>
                </c:pt>
                <c:pt idx="197">
                  <c:v>15487.552511028722</c:v>
                </c:pt>
                <c:pt idx="198">
                  <c:v>17497.320084164752</c:v>
                </c:pt>
                <c:pt idx="199">
                  <c:v>4495.3591105776304</c:v>
                </c:pt>
                <c:pt idx="200">
                  <c:v>4975.2708650242503</c:v>
                </c:pt>
                <c:pt idx="201">
                  <c:v>5437.3808511070447</c:v>
                </c:pt>
                <c:pt idx="202">
                  <c:v>5882.8431881358765</c:v>
                </c:pt>
                <c:pt idx="203">
                  <c:v>4699.5095470847782</c:v>
                </c:pt>
                <c:pt idx="204">
                  <c:v>5302.0471216923033</c:v>
                </c:pt>
                <c:pt idx="205">
                  <c:v>5881.2356693801348</c:v>
                </c:pt>
                <c:pt idx="206">
                  <c:v>6438.8474731896449</c:v>
                </c:pt>
                <c:pt idx="207">
                  <c:v>6976.4435823071399</c:v>
                </c:pt>
                <c:pt idx="208">
                  <c:v>4812.2294475878043</c:v>
                </c:pt>
                <c:pt idx="209">
                  <c:v>5571.7144727216828</c:v>
                </c:pt>
                <c:pt idx="210">
                  <c:v>6300.1053020782683</c:v>
                </c:pt>
                <c:pt idx="211">
                  <c:v>7000.1816149304586</c:v>
                </c:pt>
                <c:pt idx="212">
                  <c:v>7674.3407191809429</c:v>
                </c:pt>
                <c:pt idx="213">
                  <c:v>8324.6623847118135</c:v>
                </c:pt>
                <c:pt idx="214">
                  <c:v>8952.9609080291393</c:v>
                </c:pt>
                <c:pt idx="215">
                  <c:v>4689.4206015142836</c:v>
                </c:pt>
                <c:pt idx="216">
                  <c:v>5633.7919775391538</c:v>
                </c:pt>
                <c:pt idx="217">
                  <c:v>6536.7031929789964</c:v>
                </c:pt>
                <c:pt idx="218">
                  <c:v>7402.4958906331276</c:v>
                </c:pt>
                <c:pt idx="219">
                  <c:v>8234.830189008524</c:v>
                </c:pt>
                <c:pt idx="220">
                  <c:v>9036.8150292772862</c:v>
                </c:pt>
                <c:pt idx="221">
                  <c:v>9811.1096973924341</c:v>
                </c:pt>
                <c:pt idx="222">
                  <c:v>10560.003693705419</c:v>
                </c:pt>
                <c:pt idx="223">
                  <c:v>5426.7350608680526</c:v>
                </c:pt>
                <c:pt idx="224">
                  <c:v>6533.9689672829045</c:v>
                </c:pt>
                <c:pt idx="225">
                  <c:v>7592.2189440261973</c:v>
                </c:pt>
                <c:pt idx="226">
                  <c:v>8607.0924181355767</c:v>
                </c:pt>
                <c:pt idx="227">
                  <c:v>9583.2435885860177</c:v>
                </c:pt>
                <c:pt idx="228">
                  <c:v>10524.569687724534</c:v>
                </c:pt>
                <c:pt idx="229">
                  <c:v>11434.360658664558</c:v>
                </c:pt>
                <c:pt idx="230">
                  <c:v>12315.414657639198</c:v>
                </c:pt>
                <c:pt idx="231">
                  <c:v>13170.128151093113</c:v>
                </c:pt>
                <c:pt idx="232">
                  <c:v>6228.5861303899346</c:v>
                </c:pt>
                <c:pt idx="233">
                  <c:v>7510.9818078307708</c:v>
                </c:pt>
                <c:pt idx="234">
                  <c:v>8736.5332455581247</c:v>
                </c:pt>
                <c:pt idx="235">
                  <c:v>9912.273084841494</c:v>
                </c:pt>
                <c:pt idx="236">
                  <c:v>11043.953112491947</c:v>
                </c:pt>
                <c:pt idx="237">
                  <c:v>12136.32542358207</c:v>
                </c:pt>
                <c:pt idx="238">
                  <c:v>13193.352624760655</c:v>
                </c:pt>
                <c:pt idx="239">
                  <c:v>14218.367128190115</c:v>
                </c:pt>
                <c:pt idx="240">
                  <c:v>15214.193362757083</c:v>
                </c:pt>
                <c:pt idx="241">
                  <c:v>7093.5818558763913</c:v>
                </c:pt>
                <c:pt idx="242">
                  <c:v>8563.4251361265342</c:v>
                </c:pt>
                <c:pt idx="243">
                  <c:v>9968.2845728113552</c:v>
                </c:pt>
                <c:pt idx="244">
                  <c:v>11316.767686575009</c:v>
                </c:pt>
                <c:pt idx="245">
                  <c:v>12615.81681073224</c:v>
                </c:pt>
                <c:pt idx="246">
                  <c:v>13871.095743248166</c:v>
                </c:pt>
                <c:pt idx="247">
                  <c:v>15087.273432235275</c:v>
                </c:pt>
                <c:pt idx="248">
                  <c:v>16268.235325757418</c:v>
                </c:pt>
                <c:pt idx="249">
                  <c:v>17417.243027375884</c:v>
                </c:pt>
                <c:pt idx="250">
                  <c:v>8020.594288303887</c:v>
                </c:pt>
                <c:pt idx="251">
                  <c:v>9690.161143841513</c:v>
                </c:pt>
                <c:pt idx="252">
                  <c:v>11286.375799947667</c:v>
                </c:pt>
                <c:pt idx="253">
                  <c:v>12819.559629975698</c:v>
                </c:pt>
                <c:pt idx="254">
                  <c:v>14297.927979029566</c:v>
                </c:pt>
                <c:pt idx="255">
                  <c:v>15728.104086111516</c:v>
                </c:pt>
                <c:pt idx="256">
                  <c:v>17115.48950542077</c:v>
                </c:pt>
                <c:pt idx="257">
                  <c:v>18464.535695519342</c:v>
                </c:pt>
                <c:pt idx="258">
                  <c:v>19778.946230881553</c:v>
                </c:pt>
                <c:pt idx="259">
                  <c:v>9008.6892872811513</c:v>
                </c:pt>
                <c:pt idx="260">
                  <c:v>10890.250150061083</c:v>
                </c:pt>
                <c:pt idx="261">
                  <c:v>12689.906242333089</c:v>
                </c:pt>
                <c:pt idx="262">
                  <c:v>14419.820635554575</c:v>
                </c:pt>
                <c:pt idx="263">
                  <c:v>16089.554016548393</c:v>
                </c:pt>
                <c:pt idx="264">
                  <c:v>17706.728466496221</c:v>
                </c:pt>
                <c:pt idx="265">
                  <c:v>19277.497919956044</c:v>
                </c:pt>
                <c:pt idx="266">
                  <c:v>20806.887949658896</c:v>
                </c:pt>
                <c:pt idx="267">
                  <c:v>10057.079222094795</c:v>
                </c:pt>
                <c:pt idx="268">
                  <c:v>12162.90329950866</c:v>
                </c:pt>
                <c:pt idx="269">
                  <c:v>14178.124991325136</c:v>
                </c:pt>
                <c:pt idx="270">
                  <c:v>16116.865705148342</c:v>
                </c:pt>
                <c:pt idx="271">
                  <c:v>17990.094207481394</c:v>
                </c:pt>
                <c:pt idx="272">
                  <c:v>19806.463299278628</c:v>
                </c:pt>
                <c:pt idx="273">
                  <c:v>21572.893455643829</c:v>
                </c:pt>
                <c:pt idx="274">
                  <c:v>23294.988425392534</c:v>
                </c:pt>
                <c:pt idx="275">
                  <c:v>11165.0900593268</c:v>
                </c:pt>
                <c:pt idx="276">
                  <c:v>13507.44929150502</c:v>
                </c:pt>
                <c:pt idx="277">
                  <c:v>15750.397867543006</c:v>
                </c:pt>
                <c:pt idx="278">
                  <c:v>17910.121136636921</c:v>
                </c:pt>
                <c:pt idx="279">
                  <c:v>19999.049738343725</c:v>
                </c:pt>
                <c:pt idx="280">
                  <c:v>22026.892355959288</c:v>
                </c:pt>
                <c:pt idx="281">
                  <c:v>24001.345354151214</c:v>
                </c:pt>
                <c:pt idx="282">
                  <c:v>12332.13779796274</c:v>
                </c:pt>
                <c:pt idx="283">
                  <c:v>14923.310314253438</c:v>
                </c:pt>
                <c:pt idx="284">
                  <c:v>17406.183383556428</c:v>
                </c:pt>
                <c:pt idx="285">
                  <c:v>19799.101220603123</c:v>
                </c:pt>
                <c:pt idx="286">
                  <c:v>22116.001882481345</c:v>
                </c:pt>
                <c:pt idx="287">
                  <c:v>24367.669154688134</c:v>
                </c:pt>
                <c:pt idx="288">
                  <c:v>13557.711162242094</c:v>
                </c:pt>
                <c:pt idx="289">
                  <c:v>16409.984203813259</c:v>
                </c:pt>
                <c:pt idx="290">
                  <c:v>19145.014847011633</c:v>
                </c:pt>
                <c:pt idx="291">
                  <c:v>21783.390883360837</c:v>
                </c:pt>
                <c:pt idx="292">
                  <c:v>24340.595789608782</c:v>
                </c:pt>
                <c:pt idx="293">
                  <c:v>26828.502449711028</c:v>
                </c:pt>
                <c:pt idx="294">
                  <c:v>14841.35859787833</c:v>
                </c:pt>
                <c:pt idx="295">
                  <c:v>17967.030927400352</c:v>
                </c:pt>
                <c:pt idx="296">
                  <c:v>20966.486760756343</c:v>
                </c:pt>
                <c:pt idx="297">
                  <c:v>23862.632507568844</c:v>
                </c:pt>
                <c:pt idx="298">
                  <c:v>26672.52821685727</c:v>
                </c:pt>
                <c:pt idx="299">
                  <c:v>16182.678300443959</c:v>
                </c:pt>
                <c:pt idx="300">
                  <c:v>19594.062144476629</c:v>
                </c:pt>
                <c:pt idx="301">
                  <c:v>22870.244301389292</c:v>
                </c:pt>
                <c:pt idx="302">
                  <c:v>26036.515754482687</c:v>
                </c:pt>
                <c:pt idx="303">
                  <c:v>29111.538091732484</c:v>
                </c:pt>
                <c:pt idx="304">
                  <c:v>17581.310427932374</c:v>
                </c:pt>
                <c:pt idx="305">
                  <c:v>21290.733006706949</c:v>
                </c:pt>
                <c:pt idx="306">
                  <c:v>24855.975049917906</c:v>
                </c:pt>
                <c:pt idx="307">
                  <c:v>28304.769586368922</c:v>
                </c:pt>
                <c:pt idx="308">
                  <c:v>19036.930918668637</c:v>
                </c:pt>
                <c:pt idx="309">
                  <c:v>23056.73561887956</c:v>
                </c:pt>
                <c:pt idx="310">
                  <c:v>26923.402401170075</c:v>
                </c:pt>
                <c:pt idx="311">
                  <c:v>30667.155930516343</c:v>
                </c:pt>
                <c:pt idx="312">
                  <c:v>20549.246511055924</c:v>
                </c:pt>
                <c:pt idx="313">
                  <c:v>24891.79375414682</c:v>
                </c:pt>
                <c:pt idx="314">
                  <c:v>29072.280245768216</c:v>
                </c:pt>
                <c:pt idx="315">
                  <c:v>33123.464587689545</c:v>
                </c:pt>
                <c:pt idx="316">
                  <c:v>15494.297709304325</c:v>
                </c:pt>
                <c:pt idx="317">
                  <c:v>18834.655185658379</c:v>
                </c:pt>
                <c:pt idx="318">
                  <c:v>22052.264403670284</c:v>
                </c:pt>
                <c:pt idx="319">
                  <c:v>25167.968150362969</c:v>
                </c:pt>
                <c:pt idx="320">
                  <c:v>28197.685971978986</c:v>
                </c:pt>
                <c:pt idx="321">
                  <c:v>31153.789306604962</c:v>
                </c:pt>
                <c:pt idx="322">
                  <c:v>34046.040083281543</c:v>
                </c:pt>
                <c:pt idx="323">
                  <c:v>16633.219404077878</c:v>
                </c:pt>
                <c:pt idx="324">
                  <c:v>20219.128359842991</c:v>
                </c:pt>
                <c:pt idx="325">
                  <c:v>23674.448674529369</c:v>
                </c:pt>
                <c:pt idx="326">
                  <c:v>27021.940118119055</c:v>
                </c:pt>
                <c:pt idx="327">
                  <c:v>30278.863411874325</c:v>
                </c:pt>
                <c:pt idx="328">
                  <c:v>33458.549087219886</c:v>
                </c:pt>
                <c:pt idx="329">
                  <c:v>36571.458223718932</c:v>
                </c:pt>
                <c:pt idx="330">
                  <c:v>17811.474463973762</c:v>
                </c:pt>
                <c:pt idx="331">
                  <c:v>21651.27714942427</c:v>
                </c:pt>
                <c:pt idx="332">
                  <c:v>25352.583312759019</c:v>
                </c:pt>
                <c:pt idx="333">
                  <c:v>28940.129017341755</c:v>
                </c:pt>
                <c:pt idx="334">
                  <c:v>32432.545381959771</c:v>
                </c:pt>
                <c:pt idx="335">
                  <c:v>35844.13530207346</c:v>
                </c:pt>
                <c:pt idx="336">
                  <c:v>19028.861560028119</c:v>
                </c:pt>
                <c:pt idx="337">
                  <c:v>23130.893516608907</c:v>
                </c:pt>
                <c:pt idx="338">
                  <c:v>27086.464582848523</c:v>
                </c:pt>
                <c:pt idx="339">
                  <c:v>30922.342539680591</c:v>
                </c:pt>
                <c:pt idx="340">
                  <c:v>34658.55523703176</c:v>
                </c:pt>
                <c:pt idx="341">
                  <c:v>38310.389182436709</c:v>
                </c:pt>
                <c:pt idx="342">
                  <c:v>20285.193081742837</c:v>
                </c:pt>
                <c:pt idx="343">
                  <c:v>24657.784775371671</c:v>
                </c:pt>
                <c:pt idx="344">
                  <c:v>28875.904905783431</c:v>
                </c:pt>
                <c:pt idx="345">
                  <c:v>32968.40461640228</c:v>
                </c:pt>
                <c:pt idx="346">
                  <c:v>36956.732086564887</c:v>
                </c:pt>
                <c:pt idx="347">
                  <c:v>40857.166812586795</c:v>
                </c:pt>
                <c:pt idx="348">
                  <c:v>4604.0307891324228</c:v>
                </c:pt>
                <c:pt idx="349">
                  <c:v>4526.9418459966982</c:v>
                </c:pt>
                <c:pt idx="350">
                  <c:v>4526.9418459966982</c:v>
                </c:pt>
                <c:pt idx="351">
                  <c:v>4485.9417778150446</c:v>
                </c:pt>
                <c:pt idx="352">
                  <c:v>4485.9417778150446</c:v>
                </c:pt>
                <c:pt idx="353">
                  <c:v>4901.8110433572083</c:v>
                </c:pt>
                <c:pt idx="354">
                  <c:v>4901.8110433572083</c:v>
                </c:pt>
                <c:pt idx="355">
                  <c:v>5446.4194522374955</c:v>
                </c:pt>
                <c:pt idx="356">
                  <c:v>5988.0048737652951</c:v>
                </c:pt>
                <c:pt idx="357">
                  <c:v>5721.3610085619403</c:v>
                </c:pt>
                <c:pt idx="358">
                  <c:v>5721.3610085619403</c:v>
                </c:pt>
                <c:pt idx="359">
                  <c:v>6113.2268606714842</c:v>
                </c:pt>
                <c:pt idx="360">
                  <c:v>6113.2268606714842</c:v>
                </c:pt>
                <c:pt idx="361">
                  <c:v>6747.7891139758412</c:v>
                </c:pt>
                <c:pt idx="362">
                  <c:v>6747.7891139758412</c:v>
                </c:pt>
                <c:pt idx="363">
                  <c:v>4545.0066088184494</c:v>
                </c:pt>
                <c:pt idx="364">
                  <c:v>4545.0066088184494</c:v>
                </c:pt>
                <c:pt idx="365">
                  <c:v>5257.4427235661233</c:v>
                </c:pt>
                <c:pt idx="366">
                  <c:v>5257.4427235661233</c:v>
                </c:pt>
                <c:pt idx="367">
                  <c:v>4603.6580790553298</c:v>
                </c:pt>
                <c:pt idx="368">
                  <c:v>5857.2256466122617</c:v>
                </c:pt>
                <c:pt idx="369">
                  <c:v>4973.5346213894891</c:v>
                </c:pt>
                <c:pt idx="370">
                  <c:v>4973.5346213894891</c:v>
                </c:pt>
                <c:pt idx="371">
                  <c:v>5744.5830036277976</c:v>
                </c:pt>
                <c:pt idx="372">
                  <c:v>5744.5830036277976</c:v>
                </c:pt>
                <c:pt idx="373">
                  <c:v>6339.8041073778622</c:v>
                </c:pt>
                <c:pt idx="374">
                  <c:v>6339.8041073778622</c:v>
                </c:pt>
                <c:pt idx="375">
                  <c:v>6926.3605373948812</c:v>
                </c:pt>
                <c:pt idx="376">
                  <c:v>6926.3605373948812</c:v>
                </c:pt>
                <c:pt idx="377">
                  <c:v>5486.1766493372006</c:v>
                </c:pt>
                <c:pt idx="378">
                  <c:v>6209.6226774227807</c:v>
                </c:pt>
                <c:pt idx="379">
                  <c:v>5341.6289045751037</c:v>
                </c:pt>
                <c:pt idx="380">
                  <c:v>6077.0929698232203</c:v>
                </c:pt>
                <c:pt idx="381">
                  <c:v>6077.0929698232203</c:v>
                </c:pt>
                <c:pt idx="382">
                  <c:v>7219.7573261331936</c:v>
                </c:pt>
                <c:pt idx="383">
                  <c:v>7219.7573261331936</c:v>
                </c:pt>
                <c:pt idx="384">
                  <c:v>8181.5718139740375</c:v>
                </c:pt>
                <c:pt idx="385">
                  <c:v>8181.5718139740375</c:v>
                </c:pt>
                <c:pt idx="386">
                  <c:v>9123.2664490971274</c:v>
                </c:pt>
                <c:pt idx="387">
                  <c:v>9123.2664490971274</c:v>
                </c:pt>
                <c:pt idx="388">
                  <c:v>6639.976472158437</c:v>
                </c:pt>
                <c:pt idx="389">
                  <c:v>7468.162765843841</c:v>
                </c:pt>
                <c:pt idx="390">
                  <c:v>7640.5112216143807</c:v>
                </c:pt>
                <c:pt idx="391">
                  <c:v>7640.5112216143807</c:v>
                </c:pt>
                <c:pt idx="392">
                  <c:v>8563.0307762188586</c:v>
                </c:pt>
                <c:pt idx="393">
                  <c:v>8563.0307762188586</c:v>
                </c:pt>
                <c:pt idx="394">
                  <c:v>9911.4199918492104</c:v>
                </c:pt>
                <c:pt idx="395">
                  <c:v>9911.4199918492104</c:v>
                </c:pt>
                <c:pt idx="396">
                  <c:v>11055.901094403376</c:v>
                </c:pt>
                <c:pt idx="397">
                  <c:v>11055.901094403376</c:v>
                </c:pt>
                <c:pt idx="398">
                  <c:v>12372.046903873421</c:v>
                </c:pt>
                <c:pt idx="399">
                  <c:v>12372.046903873421</c:v>
                </c:pt>
                <c:pt idx="400">
                  <c:v>8466.3219489560597</c:v>
                </c:pt>
                <c:pt idx="401">
                  <c:v>7941.5950776588897</c:v>
                </c:pt>
                <c:pt idx="402">
                  <c:v>9165.5913453341618</c:v>
                </c:pt>
                <c:pt idx="403">
                  <c:v>9542.8800315980316</c:v>
                </c:pt>
                <c:pt idx="404">
                  <c:v>10637.954392400377</c:v>
                </c:pt>
                <c:pt idx="405">
                  <c:v>12036.611381091494</c:v>
                </c:pt>
                <c:pt idx="406">
                  <c:v>13410.59089308536</c:v>
                </c:pt>
                <c:pt idx="407">
                  <c:v>14771.351491546562</c:v>
                </c:pt>
                <c:pt idx="408">
                  <c:v>16098.415381371027</c:v>
                </c:pt>
                <c:pt idx="409">
                  <c:v>4366.5781287186865</c:v>
                </c:pt>
                <c:pt idx="410">
                  <c:v>4366.5781287186865</c:v>
                </c:pt>
                <c:pt idx="411">
                  <c:v>4397.2644472135416</c:v>
                </c:pt>
                <c:pt idx="412">
                  <c:v>4552.8956273561807</c:v>
                </c:pt>
                <c:pt idx="413">
                  <c:v>4552.8956273561807</c:v>
                </c:pt>
                <c:pt idx="414">
                  <c:v>5363.2673192571374</c:v>
                </c:pt>
                <c:pt idx="415">
                  <c:v>5363.2673192571374</c:v>
                </c:pt>
                <c:pt idx="416">
                  <c:v>4427.8050546709437</c:v>
                </c:pt>
                <c:pt idx="417">
                  <c:v>4427.8050546709437</c:v>
                </c:pt>
                <c:pt idx="418">
                  <c:v>5143.8121124197341</c:v>
                </c:pt>
                <c:pt idx="419">
                  <c:v>5790.0705028127531</c:v>
                </c:pt>
                <c:pt idx="420">
                  <c:v>5811.9441533015406</c:v>
                </c:pt>
                <c:pt idx="421">
                  <c:v>5811.9441533015406</c:v>
                </c:pt>
                <c:pt idx="422">
                  <c:v>6556.3001694210807</c:v>
                </c:pt>
                <c:pt idx="423">
                  <c:v>6556.3001694210807</c:v>
                </c:pt>
                <c:pt idx="424">
                  <c:v>6930.0691989090556</c:v>
                </c:pt>
                <c:pt idx="425">
                  <c:v>6930.0691989090556</c:v>
                </c:pt>
                <c:pt idx="426">
                  <c:v>7300.2315408225113</c:v>
                </c:pt>
                <c:pt idx="427">
                  <c:v>7300.2315408225113</c:v>
                </c:pt>
                <c:pt idx="428">
                  <c:v>7928.7195777735087</c:v>
                </c:pt>
                <c:pt idx="429">
                  <c:v>7928.7195777735087</c:v>
                </c:pt>
                <c:pt idx="430">
                  <c:v>5535.634509249533</c:v>
                </c:pt>
                <c:pt idx="431">
                  <c:v>6359.8660754140783</c:v>
                </c:pt>
                <c:pt idx="432">
                  <c:v>6750.2491418810851</c:v>
                </c:pt>
                <c:pt idx="433">
                  <c:v>4692.522371809222</c:v>
                </c:pt>
                <c:pt idx="434">
                  <c:v>4692.522371809222</c:v>
                </c:pt>
                <c:pt idx="435">
                  <c:v>5221.7253931502773</c:v>
                </c:pt>
                <c:pt idx="436">
                  <c:v>5221.7253931502773</c:v>
                </c:pt>
                <c:pt idx="437">
                  <c:v>4838.0808774107918</c:v>
                </c:pt>
                <c:pt idx="438">
                  <c:v>4838.0808774107918</c:v>
                </c:pt>
                <c:pt idx="439">
                  <c:v>5594.8327487047254</c:v>
                </c:pt>
                <c:pt idx="440">
                  <c:v>5594.8327487047254</c:v>
                </c:pt>
                <c:pt idx="441">
                  <c:v>6242.5022427056865</c:v>
                </c:pt>
                <c:pt idx="442">
                  <c:v>6242.5022427056865</c:v>
                </c:pt>
                <c:pt idx="443">
                  <c:v>6989.2467397031869</c:v>
                </c:pt>
                <c:pt idx="444">
                  <c:v>6989.2467397031869</c:v>
                </c:pt>
                <c:pt idx="445">
                  <c:v>4771.2264181684459</c:v>
                </c:pt>
                <c:pt idx="446">
                  <c:v>4462.3405093271967</c:v>
                </c:pt>
                <c:pt idx="447">
                  <c:v>5124.5303317836742</c:v>
                </c:pt>
                <c:pt idx="448">
                  <c:v>5316.0117672376227</c:v>
                </c:pt>
                <c:pt idx="449">
                  <c:v>5904.4869171852852</c:v>
                </c:pt>
                <c:pt idx="450">
                  <c:v>6652.6778125532019</c:v>
                </c:pt>
                <c:pt idx="451">
                  <c:v>7405.926627783344</c:v>
                </c:pt>
                <c:pt idx="452">
                  <c:v>8154.15742358634</c:v>
                </c:pt>
                <c:pt idx="453">
                  <c:v>8894.2710060714708</c:v>
                </c:pt>
                <c:pt idx="454">
                  <c:v>4871.7543068867899</c:v>
                </c:pt>
                <c:pt idx="455">
                  <c:v>4871.7543068867899</c:v>
                </c:pt>
                <c:pt idx="456">
                  <c:v>5791.0032055731535</c:v>
                </c:pt>
                <c:pt idx="457">
                  <c:v>5791.0032055731535</c:v>
                </c:pt>
                <c:pt idx="458">
                  <c:v>4430.4901078220764</c:v>
                </c:pt>
                <c:pt idx="459">
                  <c:v>4732.7320894636787</c:v>
                </c:pt>
                <c:pt idx="460">
                  <c:v>5288.8635195187053</c:v>
                </c:pt>
                <c:pt idx="461">
                  <c:v>5845.426308537044</c:v>
                </c:pt>
                <c:pt idx="462">
                  <c:v>5545.2756700258278</c:v>
                </c:pt>
                <c:pt idx="463">
                  <c:v>5946.7077357321969</c:v>
                </c:pt>
                <c:pt idx="464">
                  <c:v>6600.3212666510399</c:v>
                </c:pt>
                <c:pt idx="465">
                  <c:v>4703.6728622535638</c:v>
                </c:pt>
                <c:pt idx="466">
                  <c:v>5638.9429339841945</c:v>
                </c:pt>
                <c:pt idx="467">
                  <c:v>4728.069468187975</c:v>
                </c:pt>
                <c:pt idx="468">
                  <c:v>5530.201835703494</c:v>
                </c:pt>
                <c:pt idx="469">
                  <c:v>6147.4124189672693</c:v>
                </c:pt>
                <c:pt idx="470">
                  <c:v>6761.5365166221527</c:v>
                </c:pt>
                <c:pt idx="471">
                  <c:v>5249.0338680676959</c:v>
                </c:pt>
                <c:pt idx="472">
                  <c:v>6003.3258480383975</c:v>
                </c:pt>
                <c:pt idx="473">
                  <c:v>5112.3687844963661</c:v>
                </c:pt>
                <c:pt idx="474">
                  <c:v>5853.5895286653913</c:v>
                </c:pt>
                <c:pt idx="475">
                  <c:v>7048.5659067171582</c:v>
                </c:pt>
                <c:pt idx="476">
                  <c:v>8059.0842278948612</c:v>
                </c:pt>
                <c:pt idx="477">
                  <c:v>9054.3061890394038</c:v>
                </c:pt>
                <c:pt idx="478">
                  <c:v>6436.819353794519</c:v>
                </c:pt>
                <c:pt idx="479">
                  <c:v>7306.8636003248112</c:v>
                </c:pt>
                <c:pt idx="480">
                  <c:v>7468.7719147312891</c:v>
                </c:pt>
                <c:pt idx="481">
                  <c:v>8433.2740943800509</c:v>
                </c:pt>
                <c:pt idx="482">
                  <c:v>9846.5351809128824</c:v>
                </c:pt>
                <c:pt idx="483">
                  <c:v>11047.27687843618</c:v>
                </c:pt>
                <c:pt idx="484">
                  <c:v>11953.831141775854</c:v>
                </c:pt>
                <c:pt idx="485">
                  <c:v>8334.8879228203168</c:v>
                </c:pt>
                <c:pt idx="486">
                  <c:v>7752.9452547736482</c:v>
                </c:pt>
                <c:pt idx="487">
                  <c:v>9027.5264060154786</c:v>
                </c:pt>
                <c:pt idx="488">
                  <c:v>9369.3251422347057</c:v>
                </c:pt>
                <c:pt idx="489">
                  <c:v>10509.035183988053</c:v>
                </c:pt>
                <c:pt idx="490">
                  <c:v>11844.935255303444</c:v>
                </c:pt>
                <c:pt idx="491">
                  <c:v>13261.319582898443</c:v>
                </c:pt>
                <c:pt idx="492">
                  <c:v>14663.586590372235</c:v>
                </c:pt>
                <c:pt idx="493">
                  <c:v>16021.279856779363</c:v>
                </c:pt>
                <c:pt idx="494">
                  <c:v>5078.0093353129323</c:v>
                </c:pt>
                <c:pt idx="495">
                  <c:v>4884.0334737587036</c:v>
                </c:pt>
                <c:pt idx="496">
                  <c:v>5606.2733041434431</c:v>
                </c:pt>
                <c:pt idx="497">
                  <c:v>5563.0201077575857</c:v>
                </c:pt>
                <c:pt idx="498">
                  <c:v>6346.8193151096066</c:v>
                </c:pt>
                <c:pt idx="499">
                  <c:v>6944.7467247150407</c:v>
                </c:pt>
                <c:pt idx="500">
                  <c:v>7260.1034133098156</c:v>
                </c:pt>
                <c:pt idx="501">
                  <c:v>7754.7098460018224</c:v>
                </c:pt>
                <c:pt idx="502">
                  <c:v>5302.7989167034548</c:v>
                </c:pt>
                <c:pt idx="503">
                  <c:v>6163.0418403266813</c:v>
                </c:pt>
                <c:pt idx="504">
                  <c:v>6761.929520785543</c:v>
                </c:pt>
                <c:pt idx="505">
                  <c:v>4533.8082072969291</c:v>
                </c:pt>
                <c:pt idx="506">
                  <c:v>5074.0545073400981</c:v>
                </c:pt>
                <c:pt idx="507">
                  <c:v>4687.4237304985199</c:v>
                </c:pt>
                <c:pt idx="508">
                  <c:v>5462.4910860762166</c:v>
                </c:pt>
                <c:pt idx="509">
                  <c:v>6128.9882434673455</c:v>
                </c:pt>
                <c:pt idx="510">
                  <c:v>6900.3021770548239</c:v>
                </c:pt>
                <c:pt idx="511">
                  <c:v>4614.3731026592359</c:v>
                </c:pt>
                <c:pt idx="512">
                  <c:v>4979.0893422207064</c:v>
                </c:pt>
                <c:pt idx="513">
                  <c:v>5171.925438285456</c:v>
                </c:pt>
                <c:pt idx="514">
                  <c:v>5769.9837430196931</c:v>
                </c:pt>
                <c:pt idx="515">
                  <c:v>6499.5904446476779</c:v>
                </c:pt>
                <c:pt idx="516">
                  <c:v>7269.7784756154551</c:v>
                </c:pt>
                <c:pt idx="517">
                  <c:v>8037.1432554007952</c:v>
                </c:pt>
                <c:pt idx="518">
                  <c:v>8796.9886929303011</c:v>
                </c:pt>
                <c:pt idx="519">
                  <c:v>4653.7579671202693</c:v>
                </c:pt>
                <c:pt idx="520">
                  <c:v>5602.6442451669645</c:v>
                </c:pt>
                <c:pt idx="521">
                  <c:v>4427.8324734844482</c:v>
                </c:pt>
                <c:pt idx="522">
                  <c:v>4738.1288987123644</c:v>
                </c:pt>
                <c:pt idx="523">
                  <c:v>4388.5459753517544</c:v>
                </c:pt>
                <c:pt idx="524">
                  <c:v>4728.9497651357215</c:v>
                </c:pt>
                <c:pt idx="525">
                  <c:v>5306.5789369404674</c:v>
                </c:pt>
                <c:pt idx="526">
                  <c:v>5495.862534623172</c:v>
                </c:pt>
                <c:pt idx="527">
                  <c:v>4446.0074671965103</c:v>
                </c:pt>
                <c:pt idx="528">
                  <c:v>4946.8616226883496</c:v>
                </c:pt>
                <c:pt idx="529">
                  <c:v>4802.7844873551521</c:v>
                </c:pt>
                <c:pt idx="530">
                  <c:v>5336.6747980795926</c:v>
                </c:pt>
                <c:pt idx="531">
                  <c:v>6056.7962317499823</c:v>
                </c:pt>
                <c:pt idx="532">
                  <c:v>6258.3145470954614</c:v>
                </c:pt>
                <c:pt idx="533">
                  <c:v>6476.9968849285342</c:v>
                </c:pt>
                <c:pt idx="534">
                  <c:v>5340.749978124235</c:v>
                </c:pt>
                <c:pt idx="535">
                  <c:v>4385.459275530533</c:v>
                </c:pt>
                <c:pt idx="536">
                  <c:v>4522.9251628035736</c:v>
                </c:pt>
                <c:pt idx="537">
                  <c:v>4674.9886660007942</c:v>
                </c:pt>
                <c:pt idx="538">
                  <c:v>4900.670013381955</c:v>
                </c:pt>
                <c:pt idx="539">
                  <c:v>4431.0224345981933</c:v>
                </c:pt>
                <c:pt idx="540">
                  <c:v>4374.2575215694851</c:v>
                </c:pt>
                <c:pt idx="541">
                  <c:v>4412.2867809802747</c:v>
                </c:pt>
                <c:pt idx="542">
                  <c:v>5201.3305983701439</c:v>
                </c:pt>
                <c:pt idx="543">
                  <c:v>5319.885173788688</c:v>
                </c:pt>
                <c:pt idx="544">
                  <c:v>6309.9980406738596</c:v>
                </c:pt>
                <c:pt idx="545">
                  <c:v>7245.5611312998326</c:v>
                </c:pt>
                <c:pt idx="546">
                  <c:v>8132.716152093165</c:v>
                </c:pt>
                <c:pt idx="547">
                  <c:v>8976.5769299296608</c:v>
                </c:pt>
                <c:pt idx="548">
                  <c:v>9781.4394732575347</c:v>
                </c:pt>
                <c:pt idx="549">
                  <c:v>10107.464695252387</c:v>
                </c:pt>
                <c:pt idx="550">
                  <c:v>6246.2218085482091</c:v>
                </c:pt>
                <c:pt idx="551">
                  <c:v>7435.746027432454</c:v>
                </c:pt>
                <c:pt idx="552">
                  <c:v>8559.2269881902648</c:v>
                </c:pt>
                <c:pt idx="553">
                  <c:v>9624.963310456078</c:v>
                </c:pt>
                <c:pt idx="554">
                  <c:v>10639.713099724318</c:v>
                </c:pt>
                <c:pt idx="555">
                  <c:v>11609.040111463086</c:v>
                </c:pt>
                <c:pt idx="556">
                  <c:v>12004.539284541981</c:v>
                </c:pt>
                <c:pt idx="557">
                  <c:v>7392.641281625396</c:v>
                </c:pt>
                <c:pt idx="558">
                  <c:v>8824.8783142899865</c:v>
                </c:pt>
                <c:pt idx="559">
                  <c:v>10178.045071709448</c:v>
                </c:pt>
                <c:pt idx="560">
                  <c:v>11463.132555451461</c:v>
                </c:pt>
                <c:pt idx="561">
                  <c:v>12688.890065016296</c:v>
                </c:pt>
                <c:pt idx="562">
                  <c:v>8659.000798407511</c:v>
                </c:pt>
                <c:pt idx="563">
                  <c:v>10356.708989075512</c:v>
                </c:pt>
                <c:pt idx="564">
                  <c:v>11962.223694405884</c:v>
                </c:pt>
                <c:pt idx="565">
                  <c:v>13489.481854786936</c:v>
                </c:pt>
                <c:pt idx="566">
                  <c:v>10042.704907568163</c:v>
                </c:pt>
                <c:pt idx="567">
                  <c:v>12029.045898142233</c:v>
                </c:pt>
                <c:pt idx="568">
                  <c:v>13910.103648568544</c:v>
                </c:pt>
                <c:pt idx="569">
                  <c:v>15702.959766396181</c:v>
                </c:pt>
                <c:pt idx="570">
                  <c:v>11541.782208805298</c:v>
                </c:pt>
                <c:pt idx="571">
                  <c:v>13840.242382551784</c:v>
                </c:pt>
                <c:pt idx="572">
                  <c:v>16020.455299076953</c:v>
                </c:pt>
                <c:pt idx="573">
                  <c:v>4741.6015982447734</c:v>
                </c:pt>
                <c:pt idx="574">
                  <c:v>5241.8778034692041</c:v>
                </c:pt>
                <c:pt idx="575">
                  <c:v>5724.6782691068756</c:v>
                </c:pt>
                <c:pt idx="576">
                  <c:v>6191.0304036793086</c:v>
                </c:pt>
                <c:pt idx="577">
                  <c:v>4930.8568001936947</c:v>
                </c:pt>
                <c:pt idx="578">
                  <c:v>5557.0522512840625</c:v>
                </c:pt>
                <c:pt idx="579">
                  <c:v>6160.3656535674818</c:v>
                </c:pt>
                <c:pt idx="580">
                  <c:v>6742.370536389456</c:v>
                </c:pt>
                <c:pt idx="581">
                  <c:v>7304.4701833460667</c:v>
                </c:pt>
                <c:pt idx="582">
                  <c:v>5025.9082180978758</c:v>
                </c:pt>
                <c:pt idx="583">
                  <c:v>5812.7279341691774</c:v>
                </c:pt>
                <c:pt idx="584">
                  <c:v>6569.1582271253346</c:v>
                </c:pt>
                <c:pt idx="585">
                  <c:v>7297.6582847641821</c:v>
                </c:pt>
                <c:pt idx="586">
                  <c:v>8000.3797663199221</c:v>
                </c:pt>
                <c:pt idx="587">
                  <c:v>8679.2144677955093</c:v>
                </c:pt>
                <c:pt idx="588">
                  <c:v>9335.8333800614855</c:v>
                </c:pt>
                <c:pt idx="589">
                  <c:v>4880.9782410047601</c:v>
                </c:pt>
                <c:pt idx="590">
                  <c:v>5856.165010691775</c:v>
                </c:pt>
                <c:pt idx="591">
                  <c:v>6791.0350177036671</c:v>
                </c:pt>
                <c:pt idx="592">
                  <c:v>7689.4046522031667</c:v>
                </c:pt>
                <c:pt idx="593">
                  <c:v>8554.5454197387389</c:v>
                </c:pt>
                <c:pt idx="594">
                  <c:v>9389.2792197170784</c:v>
                </c:pt>
                <c:pt idx="595">
                  <c:v>10196.054297592822</c:v>
                </c:pt>
                <c:pt idx="596">
                  <c:v>10977.006294716646</c:v>
                </c:pt>
                <c:pt idx="597">
                  <c:v>5625.0513969294061</c:v>
                </c:pt>
                <c:pt idx="598">
                  <c:v>6767.9744564617058</c:v>
                </c:pt>
                <c:pt idx="599">
                  <c:v>7863.0008524331033</c:v>
                </c:pt>
                <c:pt idx="600">
                  <c:v>8915.1057846466301</c:v>
                </c:pt>
                <c:pt idx="601">
                  <c:v>9928.4925640567617</c:v>
                </c:pt>
                <c:pt idx="602">
                  <c:v>10906.73836184661</c:v>
                </c:pt>
                <c:pt idx="603">
                  <c:v>11852.908125833635</c:v>
                </c:pt>
                <c:pt idx="604">
                  <c:v>12769.644490552906</c:v>
                </c:pt>
                <c:pt idx="605">
                  <c:v>13659.2393829227</c:v>
                </c:pt>
                <c:pt idx="606">
                  <c:v>6435.9992830528045</c:v>
                </c:pt>
                <c:pt idx="607">
                  <c:v>7759.1987491914624</c:v>
                </c:pt>
                <c:pt idx="608">
                  <c:v>9026.5040017308256</c:v>
                </c:pt>
                <c:pt idx="609">
                  <c:v>10244.213016048476</c:v>
                </c:pt>
                <c:pt idx="610">
                  <c:v>11417.573537412791</c:v>
                </c:pt>
                <c:pt idx="611">
                  <c:v>12550.995138666231</c:v>
                </c:pt>
                <c:pt idx="612">
                  <c:v>13648.211880887384</c:v>
                </c:pt>
                <c:pt idx="613">
                  <c:v>14712.408499709294</c:v>
                </c:pt>
                <c:pt idx="614">
                  <c:v>15746.319315527538</c:v>
                </c:pt>
                <c:pt idx="615">
                  <c:v>7312.1815127022655</c:v>
                </c:pt>
                <c:pt idx="616">
                  <c:v>8828.1557753854959</c:v>
                </c:pt>
                <c:pt idx="617">
                  <c:v>10279.875499056325</c:v>
                </c:pt>
                <c:pt idx="618">
                  <c:v>11675.119614142246</c:v>
                </c:pt>
                <c:pt idx="619">
                  <c:v>13020.285038914619</c:v>
                </c:pt>
                <c:pt idx="620">
                  <c:v>14320.68270163383</c:v>
                </c:pt>
                <c:pt idx="621">
                  <c:v>15580.760589644104</c:v>
                </c:pt>
                <c:pt idx="622">
                  <c:v>16804.273984059782</c:v>
                </c:pt>
                <c:pt idx="623">
                  <c:v>17994.416915990183</c:v>
                </c:pt>
                <c:pt idx="624">
                  <c:v>8252.2768008019411</c:v>
                </c:pt>
                <c:pt idx="625">
                  <c:v>9973.4875142782475</c:v>
                </c:pt>
                <c:pt idx="626">
                  <c:v>11621.770469419052</c:v>
                </c:pt>
                <c:pt idx="627">
                  <c:v>13206.536496992754</c:v>
                </c:pt>
                <c:pt idx="628">
                  <c:v>14735.428000486225</c:v>
                </c:pt>
                <c:pt idx="629">
                  <c:v>16214.718127046806</c:v>
                </c:pt>
                <c:pt idx="630">
                  <c:v>17649.60647653068</c:v>
                </c:pt>
                <c:pt idx="631">
                  <c:v>19044.441339018249</c:v>
                </c:pt>
                <c:pt idx="632">
                  <c:v>9255.196056525423</c:v>
                </c:pt>
                <c:pt idx="633">
                  <c:v>11194.074175505169</c:v>
                </c:pt>
                <c:pt idx="634">
                  <c:v>13051.083640854265</c:v>
                </c:pt>
                <c:pt idx="635">
                  <c:v>14837.409921211432</c:v>
                </c:pt>
                <c:pt idx="636">
                  <c:v>16562.028610897571</c:v>
                </c:pt>
                <c:pt idx="637">
                  <c:v>18232.228163095773</c:v>
                </c:pt>
                <c:pt idx="638">
                  <c:v>19853.990935299891</c:v>
                </c:pt>
                <c:pt idx="639">
                  <c:v>21432.275415906835</c:v>
                </c:pt>
                <c:pt idx="640">
                  <c:v>10320.024191731982</c:v>
                </c:pt>
                <c:pt idx="641">
                  <c:v>12488.976125048675</c:v>
                </c:pt>
                <c:pt idx="642">
                  <c:v>14566.891717993354</c:v>
                </c:pt>
                <c:pt idx="643">
                  <c:v>16566.865004496445</c:v>
                </c:pt>
                <c:pt idx="644">
                  <c:v>18499.283939822079</c:v>
                </c:pt>
                <c:pt idx="645">
                  <c:v>20372.498044486409</c:v>
                </c:pt>
                <c:pt idx="646">
                  <c:v>22193.297666774084</c:v>
                </c:pt>
                <c:pt idx="647">
                  <c:v>11445.979915114964</c:v>
                </c:pt>
                <c:pt idx="648">
                  <c:v>13857.393343886068</c:v>
                </c:pt>
                <c:pt idx="649">
                  <c:v>16168.412833554119</c:v>
                </c:pt>
                <c:pt idx="650">
                  <c:v>18394.165785728488</c:v>
                </c:pt>
                <c:pt idx="651">
                  <c:v>20546.523394973567</c:v>
                </c:pt>
                <c:pt idx="652">
                  <c:v>22634.935208718627</c:v>
                </c:pt>
                <c:pt idx="653">
                  <c:v>12632.387165639429</c:v>
                </c:pt>
                <c:pt idx="654">
                  <c:v>15298.636323257624</c:v>
                </c:pt>
                <c:pt idx="655">
                  <c:v>17854.977226951698</c:v>
                </c:pt>
                <c:pt idx="656">
                  <c:v>20318.686228235398</c:v>
                </c:pt>
                <c:pt idx="657">
                  <c:v>22703.180705706833</c:v>
                </c:pt>
                <c:pt idx="658">
                  <c:v>25019.042946884667</c:v>
                </c:pt>
                <c:pt idx="659">
                  <c:v>13878.654300486769</c:v>
                </c:pt>
                <c:pt idx="660">
                  <c:v>16812.104644541232</c:v>
                </c:pt>
                <c:pt idx="661">
                  <c:v>19626.005526091249</c:v>
                </c:pt>
                <c:pt idx="662">
                  <c:v>22339.888679149659</c:v>
                </c:pt>
                <c:pt idx="663">
                  <c:v>24968.773107022393</c:v>
                </c:pt>
                <c:pt idx="664">
                  <c:v>15184.25858605362</c:v>
                </c:pt>
                <c:pt idx="665">
                  <c:v>18397.270861802488</c:v>
                </c:pt>
                <c:pt idx="666">
                  <c:v>21480.992316355936</c:v>
                </c:pt>
                <c:pt idx="667">
                  <c:v>24457.307542322247</c:v>
                </c:pt>
                <c:pt idx="668">
                  <c:v>27342.885574007731</c:v>
                </c:pt>
                <c:pt idx="669">
                  <c:v>16548.734402317088</c:v>
                </c:pt>
                <c:pt idx="670">
                  <c:v>20053.668132252333</c:v>
                </c:pt>
                <c:pt idx="671">
                  <c:v>23419.493474576648</c:v>
                </c:pt>
                <c:pt idx="672">
                  <c:v>26670.53668178849</c:v>
                </c:pt>
                <c:pt idx="673">
                  <c:v>17971.664104041425</c:v>
                </c:pt>
                <c:pt idx="674">
                  <c:v>21780.88055393489</c:v>
                </c:pt>
                <c:pt idx="675">
                  <c:v>25441.116241842417</c:v>
                </c:pt>
                <c:pt idx="676">
                  <c:v>28979.219550177189</c:v>
                </c:pt>
                <c:pt idx="677">
                  <c:v>19452.670820772066</c:v>
                </c:pt>
                <c:pt idx="678">
                  <c:v>23578.535497964</c:v>
                </c:pt>
                <c:pt idx="679">
                  <c:v>27545.511327367203</c:v>
                </c:pt>
                <c:pt idx="680">
                  <c:v>31383.041344576577</c:v>
                </c:pt>
                <c:pt idx="681">
                  <c:v>20991.412697507589</c:v>
                </c:pt>
                <c:pt idx="682">
                  <c:v>25446.29743693312</c:v>
                </c:pt>
                <c:pt idx="683">
                  <c:v>29732.366544918947</c:v>
                </c:pt>
                <c:pt idx="684">
                  <c:v>4516.3495778761517</c:v>
                </c:pt>
                <c:pt idx="685">
                  <c:v>15797.638192154924</c:v>
                </c:pt>
                <c:pt idx="686">
                  <c:v>19221.773333379821</c:v>
                </c:pt>
                <c:pt idx="687">
                  <c:v>22521.939284062377</c:v>
                </c:pt>
                <c:pt idx="688">
                  <c:v>25717.632999858037</c:v>
                </c:pt>
                <c:pt idx="689">
                  <c:v>28824.072655144533</c:v>
                </c:pt>
                <c:pt idx="690">
                  <c:v>31853.312579892896</c:v>
                </c:pt>
                <c:pt idx="691">
                  <c:v>16954.710149643241</c:v>
                </c:pt>
                <c:pt idx="692">
                  <c:v>20629.786792813473</c:v>
                </c:pt>
                <c:pt idx="693">
                  <c:v>24172.528740302536</c:v>
                </c:pt>
                <c:pt idx="694">
                  <c:v>27604.335622843089</c:v>
                </c:pt>
                <c:pt idx="695">
                  <c:v>30941.796267045389</c:v>
                </c:pt>
                <c:pt idx="696">
                  <c:v>34197.970963948508</c:v>
                </c:pt>
                <c:pt idx="697">
                  <c:v>18151.926046665074</c:v>
                </c:pt>
                <c:pt idx="698">
                  <c:v>22086.361054501613</c:v>
                </c:pt>
                <c:pt idx="699">
                  <c:v>25879.982978008386</c:v>
                </c:pt>
                <c:pt idx="700">
                  <c:v>29556.165817224599</c:v>
                </c:pt>
                <c:pt idx="701">
                  <c:v>33132.908483657739</c:v>
                </c:pt>
                <c:pt idx="702">
                  <c:v>36624.298298791087</c:v>
                </c:pt>
                <c:pt idx="703">
                  <c:v>19389.062078548279</c:v>
                </c:pt>
                <c:pt idx="704">
                  <c:v>23591.257906528801</c:v>
                </c:pt>
                <c:pt idx="705">
                  <c:v>27644.06154306238</c:v>
                </c:pt>
                <c:pt idx="706">
                  <c:v>31572.889595442419</c:v>
                </c:pt>
                <c:pt idx="707">
                  <c:v>35397.187642350218</c:v>
                </c:pt>
                <c:pt idx="708">
                  <c:v>20665.909399966306</c:v>
                </c:pt>
                <c:pt idx="709">
                  <c:v>25144.256157245745</c:v>
                </c:pt>
                <c:pt idx="710">
                  <c:v>29464.542326388852</c:v>
                </c:pt>
                <c:pt idx="711">
                  <c:v>33654.29192261053</c:v>
                </c:pt>
                <c:pt idx="712">
                  <c:v>37734.431019999705</c:v>
                </c:pt>
                <c:pt idx="713">
                  <c:v>4454.8424085106999</c:v>
                </c:pt>
                <c:pt idx="714">
                  <c:v>4511.469029299893</c:v>
                </c:pt>
                <c:pt idx="715">
                  <c:v>4511.469029299893</c:v>
                </c:pt>
                <c:pt idx="716">
                  <c:v>5063.5918924397647</c:v>
                </c:pt>
                <c:pt idx="717">
                  <c:v>4401.7096416709155</c:v>
                </c:pt>
                <c:pt idx="718">
                  <c:v>4401.7096416709155</c:v>
                </c:pt>
                <c:pt idx="719">
                  <c:v>4723.0822877291503</c:v>
                </c:pt>
                <c:pt idx="720">
                  <c:v>4723.0822877291503</c:v>
                </c:pt>
                <c:pt idx="721">
                  <c:v>5165.9487249330114</c:v>
                </c:pt>
                <c:pt idx="722">
                  <c:v>5165.9487249330114</c:v>
                </c:pt>
                <c:pt idx="723">
                  <c:v>5753.2638677168616</c:v>
                </c:pt>
                <c:pt idx="724">
                  <c:v>5231.4994307935876</c:v>
                </c:pt>
                <c:pt idx="725">
                  <c:v>5231.4994307935876</c:v>
                </c:pt>
                <c:pt idx="726">
                  <c:v>5647.863276315853</c:v>
                </c:pt>
                <c:pt idx="727">
                  <c:v>5647.863276315853</c:v>
                </c:pt>
                <c:pt idx="728">
                  <c:v>5588.9516204296633</c:v>
                </c:pt>
                <c:pt idx="729">
                  <c:v>5588.9516204296633</c:v>
                </c:pt>
                <c:pt idx="730">
                  <c:v>6100.1483531620506</c:v>
                </c:pt>
                <c:pt idx="731">
                  <c:v>6100.1483531620506</c:v>
                </c:pt>
                <c:pt idx="732">
                  <c:v>6770.1105086276948</c:v>
                </c:pt>
                <c:pt idx="733">
                  <c:v>7437.8199266013253</c:v>
                </c:pt>
                <c:pt idx="734">
                  <c:v>7093.2572256570647</c:v>
                </c:pt>
                <c:pt idx="735">
                  <c:v>7093.2572256570647</c:v>
                </c:pt>
                <c:pt idx="736">
                  <c:v>7574.3010597955181</c:v>
                </c:pt>
                <c:pt idx="737">
                  <c:v>7574.3010597955181</c:v>
                </c:pt>
                <c:pt idx="738">
                  <c:v>8354.3861160737015</c:v>
                </c:pt>
                <c:pt idx="739">
                  <c:v>8354.3861160737015</c:v>
                </c:pt>
                <c:pt idx="740">
                  <c:v>4603.9996697776141</c:v>
                </c:pt>
                <c:pt idx="741">
                  <c:v>4603.9996697776141</c:v>
                </c:pt>
                <c:pt idx="742">
                  <c:v>4984.2877795684917</c:v>
                </c:pt>
                <c:pt idx="743">
                  <c:v>4984.2877795684917</c:v>
                </c:pt>
                <c:pt idx="744">
                  <c:v>5709.361117068258</c:v>
                </c:pt>
                <c:pt idx="745">
                  <c:v>5709.361117068258</c:v>
                </c:pt>
                <c:pt idx="746">
                  <c:v>5222.6523090845512</c:v>
                </c:pt>
                <c:pt idx="747">
                  <c:v>5222.6523090845512</c:v>
                </c:pt>
                <c:pt idx="748">
                  <c:v>6571.4272216179997</c:v>
                </c:pt>
                <c:pt idx="749">
                  <c:v>6571.4272216179997</c:v>
                </c:pt>
                <c:pt idx="750">
                  <c:v>5768.1157007544052</c:v>
                </c:pt>
                <c:pt idx="751">
                  <c:v>7314.5938010723403</c:v>
                </c:pt>
                <c:pt idx="752">
                  <c:v>6211.3820288088518</c:v>
                </c:pt>
                <c:pt idx="753">
                  <c:v>6211.3820288088518</c:v>
                </c:pt>
                <c:pt idx="754">
                  <c:v>7166.4732812976408</c:v>
                </c:pt>
                <c:pt idx="755">
                  <c:v>7166.4732812976408</c:v>
                </c:pt>
                <c:pt idx="756">
                  <c:v>7902.323389834527</c:v>
                </c:pt>
                <c:pt idx="757">
                  <c:v>7902.323389834527</c:v>
                </c:pt>
                <c:pt idx="758">
                  <c:v>8629.1170118273913</c:v>
                </c:pt>
                <c:pt idx="759">
                  <c:v>8629.1170118273913</c:v>
                </c:pt>
                <c:pt idx="760">
                  <c:v>6840.6547402611177</c:v>
                </c:pt>
                <c:pt idx="761">
                  <c:v>7735.5846937459464</c:v>
                </c:pt>
                <c:pt idx="762">
                  <c:v>6661.5437116693483</c:v>
                </c:pt>
                <c:pt idx="763">
                  <c:v>7547.8279213816622</c:v>
                </c:pt>
                <c:pt idx="764">
                  <c:v>7547.8279213816622</c:v>
                </c:pt>
                <c:pt idx="765">
                  <c:v>8967.2687997559715</c:v>
                </c:pt>
                <c:pt idx="766">
                  <c:v>8967.2687997559715</c:v>
                </c:pt>
                <c:pt idx="767">
                  <c:v>10161.344526435516</c:v>
                </c:pt>
                <c:pt idx="768">
                  <c:v>10161.344526435516</c:v>
                </c:pt>
                <c:pt idx="769">
                  <c:v>11333.346305695211</c:v>
                </c:pt>
                <c:pt idx="770">
                  <c:v>11333.346305695211</c:v>
                </c:pt>
                <c:pt idx="771">
                  <c:v>8239.4073008217438</c:v>
                </c:pt>
                <c:pt idx="772">
                  <c:v>9265.9123682154768</c:v>
                </c:pt>
                <c:pt idx="773">
                  <c:v>9453.7049531518969</c:v>
                </c:pt>
                <c:pt idx="774">
                  <c:v>9453.7049531518969</c:v>
                </c:pt>
                <c:pt idx="775">
                  <c:v>10597.973188308924</c:v>
                </c:pt>
                <c:pt idx="776">
                  <c:v>10597.973188308924</c:v>
                </c:pt>
                <c:pt idx="777">
                  <c:v>12275.054130466846</c:v>
                </c:pt>
                <c:pt idx="778">
                  <c:v>12275.054130466846</c:v>
                </c:pt>
                <c:pt idx="779">
                  <c:v>13701.315121791324</c:v>
                </c:pt>
                <c:pt idx="780">
                  <c:v>13701.315121791324</c:v>
                </c:pt>
                <c:pt idx="781">
                  <c:v>15341.724926959288</c:v>
                </c:pt>
                <c:pt idx="782">
                  <c:v>15341.724926959288</c:v>
                </c:pt>
                <c:pt idx="783">
                  <c:v>10468.626393630519</c:v>
                </c:pt>
                <c:pt idx="784">
                  <c:v>9813.7380233892036</c:v>
                </c:pt>
                <c:pt idx="785">
                  <c:v>11318.923099947093</c:v>
                </c:pt>
                <c:pt idx="786">
                  <c:v>11781.00895412631</c:v>
                </c:pt>
                <c:pt idx="787">
                  <c:v>13124.06238222014</c:v>
                </c:pt>
                <c:pt idx="788">
                  <c:v>14843.060481644574</c:v>
                </c:pt>
                <c:pt idx="789">
                  <c:v>16537.41638730223</c:v>
                </c:pt>
                <c:pt idx="790">
                  <c:v>18216.301220481113</c:v>
                </c:pt>
                <c:pt idx="791">
                  <c:v>4389.7474426786566</c:v>
                </c:pt>
                <c:pt idx="792">
                  <c:v>4662.8256504369747</c:v>
                </c:pt>
                <c:pt idx="793">
                  <c:v>4886.4613196531845</c:v>
                </c:pt>
                <c:pt idx="794">
                  <c:v>4886.4613196531845</c:v>
                </c:pt>
                <c:pt idx="795">
                  <c:v>5137.7046281209459</c:v>
                </c:pt>
                <c:pt idx="796">
                  <c:v>5137.7046281209459</c:v>
                </c:pt>
                <c:pt idx="797">
                  <c:v>5525.1658138778139</c:v>
                </c:pt>
                <c:pt idx="798">
                  <c:v>5525.1658138778139</c:v>
                </c:pt>
                <c:pt idx="799">
                  <c:v>5559.2195601218882</c:v>
                </c:pt>
                <c:pt idx="800">
                  <c:v>4773.4253136530679</c:v>
                </c:pt>
                <c:pt idx="801">
                  <c:v>5735.0653604833824</c:v>
                </c:pt>
                <c:pt idx="802">
                  <c:v>5735.0653604833824</c:v>
                </c:pt>
                <c:pt idx="803">
                  <c:v>6734.7746295811794</c:v>
                </c:pt>
                <c:pt idx="804">
                  <c:v>6734.7746295811794</c:v>
                </c:pt>
                <c:pt idx="805">
                  <c:v>5584.7854541621891</c:v>
                </c:pt>
                <c:pt idx="806">
                  <c:v>5584.7854541621891</c:v>
                </c:pt>
                <c:pt idx="807">
                  <c:v>6468.9917612638747</c:v>
                </c:pt>
                <c:pt idx="808">
                  <c:v>7339.1833298539077</c:v>
                </c:pt>
                <c:pt idx="809">
                  <c:v>7271.2543265066752</c:v>
                </c:pt>
                <c:pt idx="810">
                  <c:v>7271.2543265066752</c:v>
                </c:pt>
                <c:pt idx="811">
                  <c:v>8194.9793636769537</c:v>
                </c:pt>
                <c:pt idx="812">
                  <c:v>8194.9793636769537</c:v>
                </c:pt>
                <c:pt idx="813">
                  <c:v>9201.4928063354091</c:v>
                </c:pt>
                <c:pt idx="814">
                  <c:v>9201.4928063354091</c:v>
                </c:pt>
                <c:pt idx="815">
                  <c:v>10046.296235622767</c:v>
                </c:pt>
                <c:pt idx="816">
                  <c:v>10046.296235622767</c:v>
                </c:pt>
                <c:pt idx="817">
                  <c:v>10899.803607687441</c:v>
                </c:pt>
                <c:pt idx="818">
                  <c:v>10899.803607687441</c:v>
                </c:pt>
                <c:pt idx="819">
                  <c:v>6936.6311395450721</c:v>
                </c:pt>
                <c:pt idx="820">
                  <c:v>7960.4760110236102</c:v>
                </c:pt>
                <c:pt idx="821">
                  <c:v>8966.3240755776769</c:v>
                </c:pt>
                <c:pt idx="822">
                  <c:v>4359.7068814809927</c:v>
                </c:pt>
                <c:pt idx="823">
                  <c:v>4359.7068814809927</c:v>
                </c:pt>
                <c:pt idx="824">
                  <c:v>4775.8493811818298</c:v>
                </c:pt>
                <c:pt idx="825">
                  <c:v>4775.8493811818298</c:v>
                </c:pt>
                <c:pt idx="826">
                  <c:v>4389.4389642107153</c:v>
                </c:pt>
                <c:pt idx="827">
                  <c:v>4674.1923649178898</c:v>
                </c:pt>
                <c:pt idx="828">
                  <c:v>4674.1923649178898</c:v>
                </c:pt>
                <c:pt idx="829">
                  <c:v>5069.7818760210721</c:v>
                </c:pt>
                <c:pt idx="830">
                  <c:v>5069.7818760210721</c:v>
                </c:pt>
                <c:pt idx="831">
                  <c:v>4575.0546376558568</c:v>
                </c:pt>
                <c:pt idx="832">
                  <c:v>4404.7550641034295</c:v>
                </c:pt>
                <c:pt idx="833">
                  <c:v>4404.7550641034295</c:v>
                </c:pt>
                <c:pt idx="834">
                  <c:v>5184.1274852300967</c:v>
                </c:pt>
                <c:pt idx="835">
                  <c:v>5184.1274852300967</c:v>
                </c:pt>
                <c:pt idx="836">
                  <c:v>5840.3556494069881</c:v>
                </c:pt>
                <c:pt idx="837">
                  <c:v>5840.3556494069881</c:v>
                </c:pt>
                <c:pt idx="838">
                  <c:v>6490.6159903759135</c:v>
                </c:pt>
                <c:pt idx="839">
                  <c:v>6490.6159903759135</c:v>
                </c:pt>
                <c:pt idx="840">
                  <c:v>4772.712820515163</c:v>
                </c:pt>
                <c:pt idx="841">
                  <c:v>5333.3682726977686</c:v>
                </c:pt>
                <c:pt idx="842">
                  <c:v>5369.6077182003355</c:v>
                </c:pt>
                <c:pt idx="843">
                  <c:v>5369.6077182003355</c:v>
                </c:pt>
                <c:pt idx="844">
                  <c:v>5997.5630865552539</c:v>
                </c:pt>
                <c:pt idx="845">
                  <c:v>5997.5630865552539</c:v>
                </c:pt>
                <c:pt idx="846">
                  <c:v>6927.656816268468</c:v>
                </c:pt>
                <c:pt idx="847">
                  <c:v>6927.656816268468</c:v>
                </c:pt>
                <c:pt idx="848">
                  <c:v>7725.8218278231789</c:v>
                </c:pt>
                <c:pt idx="849">
                  <c:v>7725.8218278231789</c:v>
                </c:pt>
                <c:pt idx="850">
                  <c:v>8647.514536853052</c:v>
                </c:pt>
                <c:pt idx="851">
                  <c:v>8647.514536853052</c:v>
                </c:pt>
                <c:pt idx="852">
                  <c:v>5912.4227168325488</c:v>
                </c:pt>
                <c:pt idx="853">
                  <c:v>5525.5909176604328</c:v>
                </c:pt>
                <c:pt idx="854">
                  <c:v>6333.1614173798152</c:v>
                </c:pt>
                <c:pt idx="855">
                  <c:v>6560.2201755943761</c:v>
                </c:pt>
                <c:pt idx="856">
                  <c:v>7277.5426595079425</c:v>
                </c:pt>
                <c:pt idx="857">
                  <c:v>8186.1659076153437</c:v>
                </c:pt>
                <c:pt idx="858">
                  <c:v>9109.3133554079759</c:v>
                </c:pt>
                <c:pt idx="859">
                  <c:v>10027.481307821805</c:v>
                </c:pt>
                <c:pt idx="860">
                  <c:v>10939.050515403067</c:v>
                </c:pt>
                <c:pt idx="861">
                  <c:v>4515.5314026542801</c:v>
                </c:pt>
                <c:pt idx="862">
                  <c:v>4412.4932293808406</c:v>
                </c:pt>
                <c:pt idx="863">
                  <c:v>4412.4932293808406</c:v>
                </c:pt>
                <c:pt idx="864">
                  <c:v>4916.5936291524777</c:v>
                </c:pt>
                <c:pt idx="865">
                  <c:v>4916.5936291524777</c:v>
                </c:pt>
                <c:pt idx="866">
                  <c:v>5475.2078312621516</c:v>
                </c:pt>
                <c:pt idx="867">
                  <c:v>5475.2078312621516</c:v>
                </c:pt>
                <c:pt idx="868">
                  <c:v>6105.4499851367336</c:v>
                </c:pt>
                <c:pt idx="869">
                  <c:v>6105.4499851367336</c:v>
                </c:pt>
                <c:pt idx="870">
                  <c:v>7241.280397354737</c:v>
                </c:pt>
                <c:pt idx="871">
                  <c:v>7241.280397354737</c:v>
                </c:pt>
                <c:pt idx="872">
                  <c:v>4803.9152553830027</c:v>
                </c:pt>
                <c:pt idx="873">
                  <c:v>5361.9957138015207</c:v>
                </c:pt>
                <c:pt idx="874">
                  <c:v>4734.5880973306266</c:v>
                </c:pt>
                <c:pt idx="875">
                  <c:v>4734.5880973306266</c:v>
                </c:pt>
                <c:pt idx="876">
                  <c:v>4997.108890182747</c:v>
                </c:pt>
                <c:pt idx="877">
                  <c:v>4997.108890182747</c:v>
                </c:pt>
                <c:pt idx="878">
                  <c:v>5553.8754389314308</c:v>
                </c:pt>
                <c:pt idx="879">
                  <c:v>5553.8754389314308</c:v>
                </c:pt>
                <c:pt idx="880">
                  <c:v>6198.9001349174832</c:v>
                </c:pt>
                <c:pt idx="881">
                  <c:v>6198.9001349174832</c:v>
                </c:pt>
                <c:pt idx="882">
                  <c:v>4553.4532062081744</c:v>
                </c:pt>
                <c:pt idx="883">
                  <c:v>4691.7319568537678</c:v>
                </c:pt>
                <c:pt idx="884">
                  <c:v>5182.7129496159405</c:v>
                </c:pt>
                <c:pt idx="885">
                  <c:v>5792.5431337127111</c:v>
                </c:pt>
                <c:pt idx="886">
                  <c:v>6431.1305980258221</c:v>
                </c:pt>
                <c:pt idx="887">
                  <c:v>7067.9968188670455</c:v>
                </c:pt>
                <c:pt idx="888">
                  <c:v>7704.7218866852945</c:v>
                </c:pt>
                <c:pt idx="889">
                  <c:v>4564.0917129998479</c:v>
                </c:pt>
                <c:pt idx="890">
                  <c:v>4564.0917129998479</c:v>
                </c:pt>
                <c:pt idx="891">
                  <c:v>5357.6872404503692</c:v>
                </c:pt>
                <c:pt idx="892">
                  <c:v>5357.6872404503692</c:v>
                </c:pt>
                <c:pt idx="893">
                  <c:v>4824.9565804461881</c:v>
                </c:pt>
                <c:pt idx="894">
                  <c:v>4488.0685287786337</c:v>
                </c:pt>
                <c:pt idx="895">
                  <c:v>4928.8990939106679</c:v>
                </c:pt>
                <c:pt idx="896">
                  <c:v>5514.6277395370453</c:v>
                </c:pt>
                <c:pt idx="897">
                  <c:v>4953.3841307744133</c:v>
                </c:pt>
                <c:pt idx="898">
                  <c:v>5368.3060618995814</c:v>
                </c:pt>
                <c:pt idx="899">
                  <c:v>5354.2619115654179</c:v>
                </c:pt>
                <c:pt idx="900">
                  <c:v>5870.2961414170995</c:v>
                </c:pt>
                <c:pt idx="901">
                  <c:v>6548.0902155694293</c:v>
                </c:pt>
                <c:pt idx="902">
                  <c:v>7227.7562367048595</c:v>
                </c:pt>
                <c:pt idx="903">
                  <c:v>6853.8610727854784</c:v>
                </c:pt>
                <c:pt idx="904">
                  <c:v>7341.6797798977113</c:v>
                </c:pt>
                <c:pt idx="905">
                  <c:v>8137.8696838883407</c:v>
                </c:pt>
                <c:pt idx="906">
                  <c:v>4648.7251661560449</c:v>
                </c:pt>
                <c:pt idx="907">
                  <c:v>5351.2293320407671</c:v>
                </c:pt>
                <c:pt idx="908">
                  <c:v>4871.1487847204835</c:v>
                </c:pt>
                <c:pt idx="909">
                  <c:v>5862.2300256484286</c:v>
                </c:pt>
                <c:pt idx="910">
                  <c:v>5426.2715336524579</c:v>
                </c:pt>
                <c:pt idx="911">
                  <c:v>6990.9541377833484</c:v>
                </c:pt>
                <c:pt idx="912">
                  <c:v>5876.9991949133737</c:v>
                </c:pt>
                <c:pt idx="913">
                  <c:v>6859.7913004191696</c:v>
                </c:pt>
                <c:pt idx="914">
                  <c:v>7611.7615136413278</c:v>
                </c:pt>
                <c:pt idx="915">
                  <c:v>8361.4799883134801</c:v>
                </c:pt>
                <c:pt idx="916">
                  <c:v>6506.0047880891125</c:v>
                </c:pt>
                <c:pt idx="917">
                  <c:v>7426.2688867252218</c:v>
                </c:pt>
                <c:pt idx="918">
                  <c:v>6342.8718490992269</c:v>
                </c:pt>
                <c:pt idx="919">
                  <c:v>7232.8322920465744</c:v>
                </c:pt>
                <c:pt idx="920">
                  <c:v>8704.7715536560445</c:v>
                </c:pt>
                <c:pt idx="921">
                  <c:v>9946.9320910290662</c:v>
                </c:pt>
                <c:pt idx="922">
                  <c:v>11174.5455689916</c:v>
                </c:pt>
                <c:pt idx="923">
                  <c:v>7939.2304197198409</c:v>
                </c:pt>
                <c:pt idx="924">
                  <c:v>9006.3668658446259</c:v>
                </c:pt>
                <c:pt idx="925">
                  <c:v>9195.3038095907741</c:v>
                </c:pt>
                <c:pt idx="926">
                  <c:v>10383.713525852541</c:v>
                </c:pt>
                <c:pt idx="927">
                  <c:v>12132.465377831973</c:v>
                </c:pt>
                <c:pt idx="928">
                  <c:v>13623.818962283663</c:v>
                </c:pt>
                <c:pt idx="929">
                  <c:v>15343.285189421138</c:v>
                </c:pt>
                <c:pt idx="930">
                  <c:v>10247.645058333241</c:v>
                </c:pt>
                <c:pt idx="931">
                  <c:v>9547.1116926692193</c:v>
                </c:pt>
                <c:pt idx="932">
                  <c:v>11102.575515572506</c:v>
                </c:pt>
                <c:pt idx="933">
                  <c:v>11536.849671769722</c:v>
                </c:pt>
                <c:pt idx="934">
                  <c:v>12926.768823107903</c:v>
                </c:pt>
                <c:pt idx="935">
                  <c:v>14582.861366778805</c:v>
                </c:pt>
                <c:pt idx="936">
                  <c:v>16329.362202102442</c:v>
                </c:pt>
                <c:pt idx="937">
                  <c:v>18061.768511375569</c:v>
                </c:pt>
                <c:pt idx="938">
                  <c:v>19750.774690761842</c:v>
                </c:pt>
                <c:pt idx="939">
                  <c:v>4488.7615070276333</c:v>
                </c:pt>
                <c:pt idx="940">
                  <c:v>4731.6084576836647</c:v>
                </c:pt>
                <c:pt idx="941">
                  <c:v>5145.1827188194002</c:v>
                </c:pt>
                <c:pt idx="942">
                  <c:v>5135.1236093694451</c:v>
                </c:pt>
                <c:pt idx="943">
                  <c:v>4419.6915123156296</c:v>
                </c:pt>
                <c:pt idx="944">
                  <c:v>5337.693363910028</c:v>
                </c:pt>
                <c:pt idx="945">
                  <c:v>6328.1604268042101</c:v>
                </c:pt>
                <c:pt idx="946">
                  <c:v>5224.983320129294</c:v>
                </c:pt>
                <c:pt idx="947">
                  <c:v>6104.1453139514415</c:v>
                </c:pt>
                <c:pt idx="948">
                  <c:v>6984.3477280569668</c:v>
                </c:pt>
                <c:pt idx="949">
                  <c:v>6900.595519839484</c:v>
                </c:pt>
                <c:pt idx="950">
                  <c:v>7853.8399242822043</c:v>
                </c:pt>
                <c:pt idx="951">
                  <c:v>8912.9463517938948</c:v>
                </c:pt>
                <c:pt idx="952">
                  <c:v>10093.117621156889</c:v>
                </c:pt>
                <c:pt idx="953">
                  <c:v>10820.882375794401</c:v>
                </c:pt>
                <c:pt idx="954">
                  <c:v>6598.6863915469485</c:v>
                </c:pt>
                <c:pt idx="955">
                  <c:v>7648.807510619079</c:v>
                </c:pt>
                <c:pt idx="956">
                  <c:v>8695.7783756114532</c:v>
                </c:pt>
                <c:pt idx="957">
                  <c:v>4605.7862376941102</c:v>
                </c:pt>
                <c:pt idx="958">
                  <c:v>4440.0379417293889</c:v>
                </c:pt>
                <c:pt idx="959">
                  <c:v>4829.6164925512403</c:v>
                </c:pt>
                <c:pt idx="960">
                  <c:v>4963.053000796227</c:v>
                </c:pt>
                <c:pt idx="961">
                  <c:v>5621.9237352783812</c:v>
                </c:pt>
                <c:pt idx="962">
                  <c:v>6279.3168736753114</c:v>
                </c:pt>
                <c:pt idx="963">
                  <c:v>4538.0276149769115</c:v>
                </c:pt>
                <c:pt idx="964">
                  <c:v>5100.6484057306952</c:v>
                </c:pt>
                <c:pt idx="965">
                  <c:v>5156.6129850041789</c:v>
                </c:pt>
                <c:pt idx="966">
                  <c:v>5791.5901270460117</c:v>
                </c:pt>
                <c:pt idx="967">
                  <c:v>6737.1455055724909</c:v>
                </c:pt>
                <c:pt idx="968">
                  <c:v>7552.4477095432303</c:v>
                </c:pt>
                <c:pt idx="969">
                  <c:v>8497.2837552949004</c:v>
                </c:pt>
                <c:pt idx="970">
                  <c:v>5698.0756612564528</c:v>
                </c:pt>
                <c:pt idx="971">
                  <c:v>5324.4326001890458</c:v>
                </c:pt>
                <c:pt idx="972">
                  <c:v>6135.2383535819235</c:v>
                </c:pt>
                <c:pt idx="973">
                  <c:v>6368.4968232418478</c:v>
                </c:pt>
                <c:pt idx="974">
                  <c:v>7092.2082703228807</c:v>
                </c:pt>
                <c:pt idx="975">
                  <c:v>7979.9625244760064</c:v>
                </c:pt>
                <c:pt idx="976">
                  <c:v>8919.3502078447837</c:v>
                </c:pt>
                <c:pt idx="977">
                  <c:v>9856.6753586509676</c:v>
                </c:pt>
                <c:pt idx="978">
                  <c:v>10789.399076183829</c:v>
                </c:pt>
                <c:pt idx="979">
                  <c:v>4616.1886966443763</c:v>
                </c:pt>
                <c:pt idx="980">
                  <c:v>5170.2642016577802</c:v>
                </c:pt>
                <c:pt idx="981">
                  <c:v>5795.2292919483425</c:v>
                </c:pt>
                <c:pt idx="982">
                  <c:v>6947.6940104021387</c:v>
                </c:pt>
                <c:pt idx="983">
                  <c:v>4537.499649751474</c:v>
                </c:pt>
                <c:pt idx="984">
                  <c:v>5087.4699123443306</c:v>
                </c:pt>
                <c:pt idx="985">
                  <c:v>4552.1887169274287</c:v>
                </c:pt>
                <c:pt idx="986">
                  <c:v>4830.9363062426492</c:v>
                </c:pt>
                <c:pt idx="987">
                  <c:v>5391.3010912228792</c:v>
                </c:pt>
                <c:pt idx="988">
                  <c:v>6042.2104218012246</c:v>
                </c:pt>
                <c:pt idx="989">
                  <c:v>4393.0041423555449</c:v>
                </c:pt>
                <c:pt idx="990">
                  <c:v>4540.4710996198719</c:v>
                </c:pt>
                <c:pt idx="991">
                  <c:v>5028.9997039192931</c:v>
                </c:pt>
                <c:pt idx="992">
                  <c:v>5625.5163380364611</c:v>
                </c:pt>
                <c:pt idx="993">
                  <c:v>6268.6238943232738</c:v>
                </c:pt>
                <c:pt idx="994">
                  <c:v>6911.962352605341</c:v>
                </c:pt>
                <c:pt idx="995">
                  <c:v>7557.6317259347898</c:v>
                </c:pt>
                <c:pt idx="996">
                  <c:v>5080.1044136876753</c:v>
                </c:pt>
                <c:pt idx="997">
                  <c:v>4585.2585070036912</c:v>
                </c:pt>
                <c:pt idx="998">
                  <c:v>4971.4401484145073</c:v>
                </c:pt>
                <c:pt idx="999">
                  <c:v>4529.1025907756293</c:v>
                </c:pt>
                <c:pt idx="1000">
                  <c:v>4845.2366970589028</c:v>
                </c:pt>
                <c:pt idx="1001">
                  <c:v>5316.8631277099903</c:v>
                </c:pt>
                <c:pt idx="1002">
                  <c:v>4519.6532762760162</c:v>
                </c:pt>
                <c:pt idx="1003">
                  <c:v>4827.4679353437286</c:v>
                </c:pt>
                <c:pt idx="1004">
                  <c:v>4437.1731534551691</c:v>
                </c:pt>
                <c:pt idx="1005">
                  <c:v>5408.4257348384026</c:v>
                </c:pt>
                <c:pt idx="1006">
                  <c:v>4571.13116508449</c:v>
                </c:pt>
                <c:pt idx="1007">
                  <c:v>5118.7944456584537</c:v>
                </c:pt>
                <c:pt idx="1008">
                  <c:v>5584.2758504655385</c:v>
                </c:pt>
                <c:pt idx="1009">
                  <c:v>6044.4874412321333</c:v>
                </c:pt>
                <c:pt idx="1010">
                  <c:v>4987.5211892975694</c:v>
                </c:pt>
                <c:pt idx="1011">
                  <c:v>5533.7284752040387</c:v>
                </c:pt>
                <c:pt idx="1012">
                  <c:v>4800.4356172664275</c:v>
                </c:pt>
                <c:pt idx="1013">
                  <c:v>5131.8424647471256</c:v>
                </c:pt>
                <c:pt idx="1014">
                  <c:v>5930.8574762970038</c:v>
                </c:pt>
                <c:pt idx="1015">
                  <c:v>6650.0559943237968</c:v>
                </c:pt>
                <c:pt idx="1016">
                  <c:v>7355.034642961592</c:v>
                </c:pt>
                <c:pt idx="1017">
                  <c:v>5582.9082820088342</c:v>
                </c:pt>
                <c:pt idx="1018">
                  <c:v>6190.029038592028</c:v>
                </c:pt>
                <c:pt idx="1019">
                  <c:v>5999.5338198420704</c:v>
                </c:pt>
                <c:pt idx="1020">
                  <c:v>6649.060858885714</c:v>
                </c:pt>
                <c:pt idx="1021">
                  <c:v>7601.1386802894331</c:v>
                </c:pt>
                <c:pt idx="1022">
                  <c:v>8412.7781663681053</c:v>
                </c:pt>
                <c:pt idx="1023">
                  <c:v>9009.0248509314151</c:v>
                </c:pt>
                <c:pt idx="1024">
                  <c:v>6648.9821780255188</c:v>
                </c:pt>
                <c:pt idx="1025">
                  <c:v>4544.3916934856516</c:v>
                </c:pt>
                <c:pt idx="1026">
                  <c:v>4610.4652081897057</c:v>
                </c:pt>
                <c:pt idx="1027">
                  <c:v>4666.2889390031351</c:v>
                </c:pt>
                <c:pt idx="1028">
                  <c:v>5322.8996479688676</c:v>
                </c:pt>
                <c:pt idx="1029">
                  <c:v>4521.8379760892731</c:v>
                </c:pt>
                <c:pt idx="1030">
                  <c:v>5086.2436787829092</c:v>
                </c:pt>
                <c:pt idx="1031">
                  <c:v>5592.66902871003</c:v>
                </c:pt>
                <c:pt idx="1032">
                  <c:v>5605.7578276220083</c:v>
                </c:pt>
                <c:pt idx="1033">
                  <c:v>6084.1506305042612</c:v>
                </c:pt>
                <c:pt idx="1034">
                  <c:v>6287.6814503752857</c:v>
                </c:pt>
                <c:pt idx="1035">
                  <c:v>6513.088869459003</c:v>
                </c:pt>
                <c:pt idx="1036">
                  <c:v>6851.2566676999559</c:v>
                </c:pt>
                <c:pt idx="1037">
                  <c:v>5305.8864163316612</c:v>
                </c:pt>
                <c:pt idx="1038">
                  <c:v>5944.0355778677549</c:v>
                </c:pt>
                <c:pt idx="1039">
                  <c:v>6158.8900250173792</c:v>
                </c:pt>
                <c:pt idx="1040">
                  <c:v>4488.2606133095705</c:v>
                </c:pt>
                <c:pt idx="1041">
                  <c:v>4552.4737790317849</c:v>
                </c:pt>
                <c:pt idx="1042">
                  <c:v>4978.7772052648197</c:v>
                </c:pt>
                <c:pt idx="1043">
                  <c:v>5477.3215111509271</c:v>
                </c:pt>
                <c:pt idx="1044">
                  <c:v>4386.2876976126072</c:v>
                </c:pt>
                <c:pt idx="1045">
                  <c:v>4773.5161445055037</c:v>
                </c:pt>
                <c:pt idx="1046">
                  <c:v>5453.2971605950079</c:v>
                </c:pt>
                <c:pt idx="1047">
                  <c:v>5529.1435753156093</c:v>
                </c:pt>
                <c:pt idx="1048">
                  <c:v>6510.8117808278776</c:v>
                </c:pt>
                <c:pt idx="1049">
                  <c:v>6633.2838226631093</c:v>
                </c:pt>
                <c:pt idx="1050">
                  <c:v>7869.1301896370414</c:v>
                </c:pt>
                <c:pt idx="1051">
                  <c:v>9043.0469880856308</c:v>
                </c:pt>
                <c:pt idx="1052">
                  <c:v>10161.101227558993</c:v>
                </c:pt>
                <c:pt idx="1053">
                  <c:v>11228.467402923743</c:v>
                </c:pt>
                <c:pt idx="1054">
                  <c:v>12249.589196997493</c:v>
                </c:pt>
                <c:pt idx="1055">
                  <c:v>7766.185012775959</c:v>
                </c:pt>
                <c:pt idx="1056">
                  <c:v>9253.6873377754018</c:v>
                </c:pt>
                <c:pt idx="1057">
                  <c:v>10665.255161762358</c:v>
                </c:pt>
                <c:pt idx="1058">
                  <c:v>12009.248442068349</c:v>
                </c:pt>
                <c:pt idx="1059">
                  <c:v>9172.7907878758469</c:v>
                </c:pt>
                <c:pt idx="1060">
                  <c:v>10965.877233553658</c:v>
                </c:pt>
                <c:pt idx="1061">
                  <c:v>12666.769855371389</c:v>
                </c:pt>
                <c:pt idx="1062">
                  <c:v>10729.886009990345</c:v>
                </c:pt>
                <c:pt idx="1063">
                  <c:v>12856.285232234848</c:v>
                </c:pt>
                <c:pt idx="1064">
                  <c:v>14873.725238072115</c:v>
                </c:pt>
                <c:pt idx="1065">
                  <c:v>4608.8711861292022</c:v>
                </c:pt>
                <c:pt idx="1066">
                  <c:v>5273.6403780878754</c:v>
                </c:pt>
                <c:pt idx="1067">
                  <c:v>5916.4165788711962</c:v>
                </c:pt>
                <c:pt idx="1068">
                  <c:v>6538.3900951148498</c:v>
                </c:pt>
                <c:pt idx="1069">
                  <c:v>7140.6499073562545</c:v>
                </c:pt>
                <c:pt idx="1070">
                  <c:v>7724.1947869861642</c:v>
                </c:pt>
                <c:pt idx="1071">
                  <c:v>4493.4150441425036</c:v>
                </c:pt>
                <c:pt idx="1072">
                  <c:v>5327.6784956117708</c:v>
                </c:pt>
                <c:pt idx="1073">
                  <c:v>6132.6264546950633</c:v>
                </c:pt>
                <c:pt idx="1074">
                  <c:v>6910.132495469792</c:v>
                </c:pt>
                <c:pt idx="1075">
                  <c:v>7661.8836466255234</c:v>
                </c:pt>
                <c:pt idx="1076">
                  <c:v>8389.4038346643647</c:v>
                </c:pt>
                <c:pt idx="1077">
                  <c:v>9094.0738708424578</c:v>
                </c:pt>
                <c:pt idx="1078">
                  <c:v>5220.4858623851624</c:v>
                </c:pt>
                <c:pt idx="1079">
                  <c:v>6232.308646555467</c:v>
                </c:pt>
                <c:pt idx="1080">
                  <c:v>7207.370398349246</c:v>
                </c:pt>
                <c:pt idx="1081">
                  <c:v>8148.342337643594</c:v>
                </c:pt>
                <c:pt idx="1082">
                  <c:v>9057.5957875327222</c:v>
                </c:pt>
                <c:pt idx="1083">
                  <c:v>9937.2441326259013</c:v>
                </c:pt>
                <c:pt idx="1084">
                  <c:v>10789.177916472032</c:v>
                </c:pt>
                <c:pt idx="1085">
                  <c:v>11615.094352230613</c:v>
                </c:pt>
                <c:pt idx="1086">
                  <c:v>6038.0690090923563</c:v>
                </c:pt>
                <c:pt idx="1087">
                  <c:v>7243.2850819637852</c:v>
                </c:pt>
                <c:pt idx="1088">
                  <c:v>8403.5570320766474</c:v>
                </c:pt>
                <c:pt idx="1089">
                  <c:v>9522.5367025075884</c:v>
                </c:pt>
                <c:pt idx="1090">
                  <c:v>10603.422114174597</c:v>
                </c:pt>
                <c:pt idx="1091">
                  <c:v>11649.027101238449</c:v>
                </c:pt>
                <c:pt idx="1092">
                  <c:v>12661.838497539216</c:v>
                </c:pt>
                <c:pt idx="1093">
                  <c:v>13644.063395412189</c:v>
                </c:pt>
                <c:pt idx="1094">
                  <c:v>6942.3164865061299</c:v>
                </c:pt>
                <c:pt idx="1095">
                  <c:v>8356.6570882749711</c:v>
                </c:pt>
                <c:pt idx="1096">
                  <c:v>9717.1939148700785</c:v>
                </c:pt>
                <c:pt idx="1097">
                  <c:v>11028.747935711752</c:v>
                </c:pt>
                <c:pt idx="1098">
                  <c:v>12295.48630387706</c:v>
                </c:pt>
                <c:pt idx="1099">
                  <c:v>13521.031071996602</c:v>
                </c:pt>
                <c:pt idx="1100">
                  <c:v>14708.546904537601</c:v>
                </c:pt>
                <c:pt idx="1101">
                  <c:v>15860.812372938186</c:v>
                </c:pt>
                <c:pt idx="1102">
                  <c:v>16980.278310083417</c:v>
                </c:pt>
                <c:pt idx="1103">
                  <c:v>7930.3340660094573</c:v>
                </c:pt>
                <c:pt idx="1104">
                  <c:v>9569.4241017721451</c:v>
                </c:pt>
                <c:pt idx="1105">
                  <c:v>11145.23263766842</c:v>
                </c:pt>
                <c:pt idx="1106">
                  <c:v>12663.940558737388</c:v>
                </c:pt>
                <c:pt idx="1107">
                  <c:v>14130.824150079545</c:v>
                </c:pt>
                <c:pt idx="1108">
                  <c:v>15550.416514147119</c:v>
                </c:pt>
                <c:pt idx="1109">
                  <c:v>16926.635605390798</c:v>
                </c:pt>
                <c:pt idx="1110">
                  <c:v>18262.886668381558</c:v>
                </c:pt>
                <c:pt idx="1111">
                  <c:v>8999.8673346373762</c:v>
                </c:pt>
                <c:pt idx="1112">
                  <c:v>10879.23001472987</c:v>
                </c:pt>
                <c:pt idx="1113">
                  <c:v>12685.271192445816</c:v>
                </c:pt>
                <c:pt idx="1114">
                  <c:v>14425.722090984671</c:v>
                </c:pt>
                <c:pt idx="1115">
                  <c:v>16107.1038546771</c:v>
                </c:pt>
                <c:pt idx="1116">
                  <c:v>17734.957410112602</c:v>
                </c:pt>
                <c:pt idx="1117">
                  <c:v>19314.022838992489</c:v>
                </c:pt>
                <c:pt idx="1118">
                  <c:v>10149.10799919658</c:v>
                </c:pt>
                <c:pt idx="1119">
                  <c:v>12284.173238070829</c:v>
                </c:pt>
                <c:pt idx="1120">
                  <c:v>14335.367622211481</c:v>
                </c:pt>
                <c:pt idx="1121">
                  <c:v>16312.160630230117</c:v>
                </c:pt>
                <c:pt idx="1122">
                  <c:v>18222.448390464862</c:v>
                </c:pt>
                <c:pt idx="1123">
                  <c:v>20072.869699764029</c:v>
                </c:pt>
                <c:pt idx="1124">
                  <c:v>11376.569496583717</c:v>
                </c:pt>
                <c:pt idx="1125">
                  <c:v>13782.683758030582</c:v>
                </c:pt>
                <c:pt idx="1126">
                  <c:v>16093.918411978246</c:v>
                </c:pt>
                <c:pt idx="1127">
                  <c:v>18321.664909565879</c:v>
                </c:pt>
                <c:pt idx="1128">
                  <c:v>20475.317962812747</c:v>
                </c:pt>
                <c:pt idx="1129">
                  <c:v>12681.004275205796</c:v>
                </c:pt>
                <c:pt idx="1130">
                  <c:v>15373.440663785232</c:v>
                </c:pt>
                <c:pt idx="1131">
                  <c:v>17959.576213845863</c:v>
                </c:pt>
                <c:pt idx="1132">
                  <c:v>20452.902549275106</c:v>
                </c:pt>
                <c:pt idx="1133">
                  <c:v>22864.429440099586</c:v>
                </c:pt>
                <c:pt idx="1134">
                  <c:v>14061.347067342598</c:v>
                </c:pt>
                <c:pt idx="1135">
                  <c:v>17055.315051732239</c:v>
                </c:pt>
                <c:pt idx="1136">
                  <c:v>19931.192390434968</c:v>
                </c:pt>
                <c:pt idx="1137">
                  <c:v>22704.74256553936</c:v>
                </c:pt>
                <c:pt idx="1138">
                  <c:v>15516.674902168728</c:v>
                </c:pt>
                <c:pt idx="1139">
                  <c:v>18827.329372654611</c:v>
                </c:pt>
                <c:pt idx="1140">
                  <c:v>22007.775748612257</c:v>
                </c:pt>
                <c:pt idx="1141">
                  <c:v>25076.213809686316</c:v>
                </c:pt>
                <c:pt idx="1142">
                  <c:v>17046.178213343293</c:v>
                </c:pt>
                <c:pt idx="1143">
                  <c:v>20688.627749050505</c:v>
                </c:pt>
                <c:pt idx="1144">
                  <c:v>24188.462153258795</c:v>
                </c:pt>
                <c:pt idx="1145">
                  <c:v>18649.139489689336</c:v>
                </c:pt>
                <c:pt idx="1146">
                  <c:v>22638.453806163347</c:v>
                </c:pt>
                <c:pt idx="1147">
                  <c:v>26472.491649959342</c:v>
                </c:pt>
                <c:pt idx="1148">
                  <c:v>4789.7967459369675</c:v>
                </c:pt>
                <c:pt idx="1149">
                  <c:v>5219.5290049989162</c:v>
                </c:pt>
                <c:pt idx="1150">
                  <c:v>5638.3766323943628</c:v>
                </c:pt>
                <c:pt idx="1151">
                  <c:v>14171.005529418026</c:v>
                </c:pt>
                <c:pt idx="1152">
                  <c:v>17268.150555141186</c:v>
                </c:pt>
                <c:pt idx="1153">
                  <c:v>20258.986040053183</c:v>
                </c:pt>
                <c:pt idx="1154">
                  <c:v>23156.378777632777</c:v>
                </c:pt>
                <c:pt idx="1155">
                  <c:v>25970.961978726173</c:v>
                </c:pt>
                <c:pt idx="1156">
                  <c:v>28711.601465899032</c:v>
                </c:pt>
                <c:pt idx="1157">
                  <c:v>15387.042573567096</c:v>
                </c:pt>
                <c:pt idx="1158">
                  <c:v>18753.401259283186</c:v>
                </c:pt>
                <c:pt idx="1159">
                  <c:v>22003.848063224668</c:v>
                </c:pt>
                <c:pt idx="1160">
                  <c:v>25152.973608486456</c:v>
                </c:pt>
                <c:pt idx="1161">
                  <c:v>28212.748922768274</c:v>
                </c:pt>
                <c:pt idx="1162">
                  <c:v>16654.122292443717</c:v>
                </c:pt>
                <c:pt idx="1163">
                  <c:v>20300.164748669038</c:v>
                </c:pt>
                <c:pt idx="1164">
                  <c:v>23820.408169281185</c:v>
                </c:pt>
                <c:pt idx="1165">
                  <c:v>27231.278737083623</c:v>
                </c:pt>
                <c:pt idx="1166">
                  <c:v>30546.159194439366</c:v>
                </c:pt>
                <c:pt idx="1167">
                  <c:v>17971.843871141373</c:v>
                </c:pt>
                <c:pt idx="1168">
                  <c:v>21907.993324490973</c:v>
                </c:pt>
                <c:pt idx="1169">
                  <c:v>25708.189351544188</c:v>
                </c:pt>
                <c:pt idx="1170">
                  <c:v>29390.803343126277</c:v>
                </c:pt>
                <c:pt idx="1171">
                  <c:v>32970.70099951575</c:v>
                </c:pt>
                <c:pt idx="1172">
                  <c:v>19339.838485477136</c:v>
                </c:pt>
                <c:pt idx="1173">
                  <c:v>23576.475553897701</c:v>
                </c:pt>
                <c:pt idx="1174">
                  <c:v>27666.754573077218</c:v>
                </c:pt>
                <c:pt idx="1175">
                  <c:v>31631.099442104929</c:v>
                </c:pt>
                <c:pt idx="1176">
                  <c:v>20757.764968788568</c:v>
                </c:pt>
                <c:pt idx="1177">
                  <c:v>25305.231599007788</c:v>
                </c:pt>
                <c:pt idx="1178">
                  <c:v>29695.701733943406</c:v>
                </c:pt>
                <c:pt idx="1179">
                  <c:v>33951.756511236417</c:v>
                </c:pt>
                <c:pt idx="1180">
                  <c:v>22225.306300254801</c:v>
                </c:pt>
                <c:pt idx="1181">
                  <c:v>27093.909389798468</c:v>
                </c:pt>
                <c:pt idx="1182">
                  <c:v>31794.659513664468</c:v>
                </c:pt>
                <c:pt idx="1183">
                  <c:v>36352.397026278319</c:v>
                </c:pt>
                <c:pt idx="1184">
                  <c:v>23742.166725986186</c:v>
                </c:pt>
                <c:pt idx="1185">
                  <c:v>28942.181452163117</c:v>
                </c:pt>
                <c:pt idx="1186">
                  <c:v>33963.283898648668</c:v>
                </c:pt>
                <c:pt idx="1187">
                  <c:v>25308.069373227972</c:v>
                </c:pt>
                <c:pt idx="1188">
                  <c:v>30849.742250890009</c:v>
                </c:pt>
                <c:pt idx="1189">
                  <c:v>36201.255252412077</c:v>
                </c:pt>
                <c:pt idx="1190">
                  <c:v>4639.5454924960086</c:v>
                </c:pt>
                <c:pt idx="1191">
                  <c:v>5106.0314278033902</c:v>
                </c:pt>
                <c:pt idx="1192">
                  <c:v>4872.5603195342492</c:v>
                </c:pt>
                <c:pt idx="1193">
                  <c:v>4872.5603195342492</c:v>
                </c:pt>
                <c:pt idx="1194">
                  <c:v>5207.8880921656973</c:v>
                </c:pt>
                <c:pt idx="1195">
                  <c:v>5207.8880921656973</c:v>
                </c:pt>
                <c:pt idx="1196">
                  <c:v>5750.6178855711387</c:v>
                </c:pt>
                <c:pt idx="1197">
                  <c:v>5750.6178855711387</c:v>
                </c:pt>
                <c:pt idx="1198">
                  <c:v>4465.9850638725129</c:v>
                </c:pt>
                <c:pt idx="1199">
                  <c:v>4465.9850638725129</c:v>
                </c:pt>
                <c:pt idx="1200">
                  <c:v>4998.5045043809532</c:v>
                </c:pt>
                <c:pt idx="1201">
                  <c:v>4901.4443777722272</c:v>
                </c:pt>
                <c:pt idx="1202">
                  <c:v>4901.4443777722272</c:v>
                </c:pt>
                <c:pt idx="1203">
                  <c:v>5416.3384726745981</c:v>
                </c:pt>
                <c:pt idx="1204">
                  <c:v>5416.3384726745981</c:v>
                </c:pt>
                <c:pt idx="1205">
                  <c:v>5922.7365950799349</c:v>
                </c:pt>
                <c:pt idx="1206">
                  <c:v>5922.7365950799349</c:v>
                </c:pt>
                <c:pt idx="1207">
                  <c:v>4674.0057614502612</c:v>
                </c:pt>
                <c:pt idx="1208">
                  <c:v>5301.1748281834098</c:v>
                </c:pt>
                <c:pt idx="1209">
                  <c:v>4550.0048383454232</c:v>
                </c:pt>
                <c:pt idx="1210">
                  <c:v>5181.2283648112261</c:v>
                </c:pt>
                <c:pt idx="1211">
                  <c:v>5181.2283648112261</c:v>
                </c:pt>
                <c:pt idx="1212">
                  <c:v>6166.4807590560995</c:v>
                </c:pt>
                <c:pt idx="1213">
                  <c:v>6166.4807590560995</c:v>
                </c:pt>
                <c:pt idx="1214">
                  <c:v>6991.2686156042437</c:v>
                </c:pt>
                <c:pt idx="1215">
                  <c:v>6991.2686156042437</c:v>
                </c:pt>
                <c:pt idx="1216">
                  <c:v>7666.8467442691554</c:v>
                </c:pt>
                <c:pt idx="1217">
                  <c:v>7666.8467442691554</c:v>
                </c:pt>
                <c:pt idx="1218">
                  <c:v>5664.1213479754188</c:v>
                </c:pt>
                <c:pt idx="1219">
                  <c:v>6376.1544804492578</c:v>
                </c:pt>
                <c:pt idx="1220">
                  <c:v>6513.1467349237428</c:v>
                </c:pt>
                <c:pt idx="1221">
                  <c:v>6513.1467349237428</c:v>
                </c:pt>
                <c:pt idx="1222">
                  <c:v>7301.5667437087131</c:v>
                </c:pt>
                <c:pt idx="1223">
                  <c:v>7301.5667437087131</c:v>
                </c:pt>
                <c:pt idx="1224">
                  <c:v>8451.0503628442966</c:v>
                </c:pt>
                <c:pt idx="1225">
                  <c:v>8451.0503628442966</c:v>
                </c:pt>
                <c:pt idx="1226">
                  <c:v>9407.5845370193383</c:v>
                </c:pt>
                <c:pt idx="1227">
                  <c:v>9407.5845370193383</c:v>
                </c:pt>
                <c:pt idx="1228">
                  <c:v>9950.1540945078541</c:v>
                </c:pt>
                <c:pt idx="1229">
                  <c:v>9950.1540945078541</c:v>
                </c:pt>
                <c:pt idx="1230">
                  <c:v>7216.0835986224411</c:v>
                </c:pt>
                <c:pt idx="1231">
                  <c:v>6763.4452310220586</c:v>
                </c:pt>
                <c:pt idx="1232">
                  <c:v>7802.6788391136988</c:v>
                </c:pt>
                <c:pt idx="1233">
                  <c:v>8116.1876725526417</c:v>
                </c:pt>
                <c:pt idx="1234">
                  <c:v>9041.3407797249711</c:v>
                </c:pt>
                <c:pt idx="1235">
                  <c:v>10213.299216040148</c:v>
                </c:pt>
                <c:pt idx="1236">
                  <c:v>11371.042922785908</c:v>
                </c:pt>
                <c:pt idx="1237">
                  <c:v>12516.212118228099</c:v>
                </c:pt>
                <c:pt idx="1238">
                  <c:v>13632.396079593878</c:v>
                </c:pt>
                <c:pt idx="1239">
                  <c:v>4392.9914101688455</c:v>
                </c:pt>
                <c:pt idx="1240">
                  <c:v>4392.9914101688455</c:v>
                </c:pt>
                <c:pt idx="1241">
                  <c:v>4498.3568354949375</c:v>
                </c:pt>
                <c:pt idx="1242">
                  <c:v>4878.3261253362443</c:v>
                </c:pt>
                <c:pt idx="1243">
                  <c:v>4878.3261253362443</c:v>
                </c:pt>
                <c:pt idx="1244">
                  <c:v>5137.831691604365</c:v>
                </c:pt>
                <c:pt idx="1245">
                  <c:v>5137.831691604365</c:v>
                </c:pt>
                <c:pt idx="1246">
                  <c:v>5393.5702340860953</c:v>
                </c:pt>
                <c:pt idx="1247">
                  <c:v>5393.5702340860953</c:v>
                </c:pt>
                <c:pt idx="1248">
                  <c:v>5687.7925730170464</c:v>
                </c:pt>
                <c:pt idx="1249">
                  <c:v>5687.7925730170464</c:v>
                </c:pt>
                <c:pt idx="1250">
                  <c:v>6184.7744858764145</c:v>
                </c:pt>
                <c:pt idx="1251">
                  <c:v>6184.7744858764145</c:v>
                </c:pt>
                <c:pt idx="1252">
                  <c:v>4715.2554368534848</c:v>
                </c:pt>
                <c:pt idx="1253">
                  <c:v>4997.4466186822056</c:v>
                </c:pt>
                <c:pt idx="1254">
                  <c:v>5255.7455387731497</c:v>
                </c:pt>
                <c:pt idx="1255">
                  <c:v>4493.5637629353505</c:v>
                </c:pt>
                <c:pt idx="1256">
                  <c:v>4973.4688005840089</c:v>
                </c:pt>
                <c:pt idx="1257">
                  <c:v>4715.2296898497352</c:v>
                </c:pt>
                <c:pt idx="1258">
                  <c:v>5058.7504374499085</c:v>
                </c:pt>
                <c:pt idx="1259">
                  <c:v>5618.6437427732799</c:v>
                </c:pt>
                <c:pt idx="1260">
                  <c:v>4785.9469170938391</c:v>
                </c:pt>
                <c:pt idx="1261">
                  <c:v>4698.9022396650062</c:v>
                </c:pt>
                <c:pt idx="1262">
                  <c:v>5233.0318180342128</c:v>
                </c:pt>
                <c:pt idx="1263">
                  <c:v>5764.0695789037218</c:v>
                </c:pt>
                <c:pt idx="1264">
                  <c:v>4448.9996436482725</c:v>
                </c:pt>
                <c:pt idx="1265">
                  <c:v>5103.8296158348267</c:v>
                </c:pt>
                <c:pt idx="1266">
                  <c:v>4976.5530354575185</c:v>
                </c:pt>
                <c:pt idx="1267">
                  <c:v>6010.5687338438729</c:v>
                </c:pt>
                <c:pt idx="1268">
                  <c:v>6880.3043388137994</c:v>
                </c:pt>
                <c:pt idx="1269">
                  <c:v>7458.2618636720217</c:v>
                </c:pt>
                <c:pt idx="1270">
                  <c:v>5477.2177655680489</c:v>
                </c:pt>
                <c:pt idx="1271">
                  <c:v>6227.9270665288495</c:v>
                </c:pt>
                <c:pt idx="1272">
                  <c:v>6361.856596822181</c:v>
                </c:pt>
                <c:pt idx="1273">
                  <c:v>7189.6650165003612</c:v>
                </c:pt>
                <c:pt idx="1274">
                  <c:v>8400.3551907502824</c:v>
                </c:pt>
                <c:pt idx="1275">
                  <c:v>8943.5521098860518</c:v>
                </c:pt>
                <c:pt idx="1276">
                  <c:v>9337.7697825986143</c:v>
                </c:pt>
                <c:pt idx="1277">
                  <c:v>7101.6288587606305</c:v>
                </c:pt>
                <c:pt idx="1278">
                  <c:v>6602.1935261641775</c:v>
                </c:pt>
                <c:pt idx="1279">
                  <c:v>7688.3401590369303</c:v>
                </c:pt>
                <c:pt idx="1280">
                  <c:v>7974.3259783720105</c:v>
                </c:pt>
                <c:pt idx="1281">
                  <c:v>8941.3396523288338</c:v>
                </c:pt>
                <c:pt idx="1282">
                  <c:v>10064.521182444398</c:v>
                </c:pt>
                <c:pt idx="1283">
                  <c:v>11263.324213079777</c:v>
                </c:pt>
                <c:pt idx="1284">
                  <c:v>12448.998612443795</c:v>
                </c:pt>
                <c:pt idx="1285">
                  <c:v>13153.106102478005</c:v>
                </c:pt>
                <c:pt idx="1286">
                  <c:v>4545.8139679839323</c:v>
                </c:pt>
                <c:pt idx="1287">
                  <c:v>4709.5740478916614</c:v>
                </c:pt>
                <c:pt idx="1288">
                  <c:v>5184.7035787456271</c:v>
                </c:pt>
                <c:pt idx="1289">
                  <c:v>5416.7806065899931</c:v>
                </c:pt>
                <c:pt idx="1290">
                  <c:v>5674.2003816709648</c:v>
                </c:pt>
                <c:pt idx="1291">
                  <c:v>6075.621129489351</c:v>
                </c:pt>
                <c:pt idx="1292">
                  <c:v>4490.7908913381716</c:v>
                </c:pt>
                <c:pt idx="1293">
                  <c:v>5032.6003266826319</c:v>
                </c:pt>
                <c:pt idx="1294">
                  <c:v>5274.2005522264853</c:v>
                </c:pt>
                <c:pt idx="1295">
                  <c:v>4490.9099118167569</c:v>
                </c:pt>
                <c:pt idx="1296">
                  <c:v>4713.1128941955249</c:v>
                </c:pt>
                <c:pt idx="1297">
                  <c:v>4881.3298365585861</c:v>
                </c:pt>
                <c:pt idx="1298">
                  <c:v>5062.4708929724902</c:v>
                </c:pt>
                <c:pt idx="1299">
                  <c:v>4514.3032717588048</c:v>
                </c:pt>
                <c:pt idx="1300">
                  <c:v>4444.9479306547837</c:v>
                </c:pt>
                <c:pt idx="1301">
                  <c:v>4541.8885972519993</c:v>
                </c:pt>
                <c:pt idx="1302">
                  <c:v>5397.2630977375957</c:v>
                </c:pt>
                <c:pt idx="1303">
                  <c:v>6203.438950133349</c:v>
                </c:pt>
                <c:pt idx="1304">
                  <c:v>6966.1496419675968</c:v>
                </c:pt>
                <c:pt idx="1305">
                  <c:v>7448.8362653495715</c:v>
                </c:pt>
                <c:pt idx="1306">
                  <c:v>7679.7831837187077</c:v>
                </c:pt>
                <c:pt idx="1307">
                  <c:v>7892.2930717135469</c:v>
                </c:pt>
                <c:pt idx="1308">
                  <c:v>5333.3234163526477</c:v>
                </c:pt>
                <c:pt idx="1309">
                  <c:v>6354.4337652990043</c:v>
                </c:pt>
                <c:pt idx="1310">
                  <c:v>7316.2206532292203</c:v>
                </c:pt>
                <c:pt idx="1311">
                  <c:v>8226.3999726845686</c:v>
                </c:pt>
                <c:pt idx="1312">
                  <c:v>8798.8463596175661</c:v>
                </c:pt>
                <c:pt idx="1313">
                  <c:v>9093.6700562392653</c:v>
                </c:pt>
                <c:pt idx="1314">
                  <c:v>9368.8409155593126</c:v>
                </c:pt>
                <c:pt idx="1315">
                  <c:v>6305.3750221642704</c:v>
                </c:pt>
                <c:pt idx="1316">
                  <c:v>7527.5224058774238</c:v>
                </c:pt>
                <c:pt idx="1317">
                  <c:v>8679.0095497758994</c:v>
                </c:pt>
                <c:pt idx="1318">
                  <c:v>9769.998149561372</c:v>
                </c:pt>
                <c:pt idx="1319">
                  <c:v>10458.105237235955</c:v>
                </c:pt>
                <c:pt idx="1320">
                  <c:v>10839.473800611879</c:v>
                </c:pt>
                <c:pt idx="1321">
                  <c:v>11200.025423558754</c:v>
                </c:pt>
                <c:pt idx="1322">
                  <c:v>11543.836438319702</c:v>
                </c:pt>
                <c:pt idx="1323">
                  <c:v>7373.1381042601088</c:v>
                </c:pt>
                <c:pt idx="1324">
                  <c:v>8814.7054911889136</c:v>
                </c:pt>
                <c:pt idx="1325">
                  <c:v>10174.333745574571</c:v>
                </c:pt>
                <c:pt idx="1326">
                  <c:v>11464.82756587013</c:v>
                </c:pt>
                <c:pt idx="1327">
                  <c:v>12286.325078848186</c:v>
                </c:pt>
                <c:pt idx="1328">
                  <c:v>12771.61813689759</c:v>
                </c:pt>
                <c:pt idx="1329">
                  <c:v>13235.063877536468</c:v>
                </c:pt>
                <c:pt idx="1330">
                  <c:v>8535.1785925657605</c:v>
                </c:pt>
                <c:pt idx="1331">
                  <c:v>10215.036057631658</c:v>
                </c:pt>
                <c:pt idx="1332">
                  <c:v>11801.837238005781</c:v>
                </c:pt>
                <c:pt idx="1333">
                  <c:v>13311.1737073653</c:v>
                </c:pt>
                <c:pt idx="1334">
                  <c:v>14284.54582942285</c:v>
                </c:pt>
                <c:pt idx="1335">
                  <c:v>14891.924753461522</c:v>
                </c:pt>
                <c:pt idx="1336">
                  <c:v>9790.3975191219215</c:v>
                </c:pt>
                <c:pt idx="1337">
                  <c:v>11727.801008420151</c:v>
                </c:pt>
                <c:pt idx="1338">
                  <c:v>13561.260470447642</c:v>
                </c:pt>
                <c:pt idx="1339">
                  <c:v>15309.253247893441</c:v>
                </c:pt>
                <c:pt idx="1340">
                  <c:v>16453.562180515601</c:v>
                </c:pt>
                <c:pt idx="1341">
                  <c:v>8724.5814186163461</c:v>
                </c:pt>
                <c:pt idx="1342">
                  <c:v>10549.643062374585</c:v>
                </c:pt>
                <c:pt idx="1343">
                  <c:v>12294.563565248196</c:v>
                </c:pt>
                <c:pt idx="1344">
                  <c:v>13971.30212775775</c:v>
                </c:pt>
                <c:pt idx="1345">
                  <c:v>15589.275639446543</c:v>
                </c:pt>
                <c:pt idx="1346">
                  <c:v>17156.002720400891</c:v>
                </c:pt>
                <c:pt idx="1347">
                  <c:v>18677.561409035461</c:v>
                </c:pt>
                <c:pt idx="1348">
                  <c:v>20158.920510420001</c:v>
                </c:pt>
                <c:pt idx="1349">
                  <c:v>21604.183502598378</c:v>
                </c:pt>
                <c:pt idx="1350">
                  <c:v>9665.6267912853655</c:v>
                </c:pt>
                <c:pt idx="1351">
                  <c:v>11691.146629359817</c:v>
                </c:pt>
                <c:pt idx="1352">
                  <c:v>13628.610570362613</c:v>
                </c:pt>
                <c:pt idx="1353">
                  <c:v>15491.771517767484</c:v>
                </c:pt>
                <c:pt idx="1354">
                  <c:v>17291.338346220098</c:v>
                </c:pt>
                <c:pt idx="1355">
                  <c:v>19035.776722332139</c:v>
                </c:pt>
                <c:pt idx="1356">
                  <c:v>20731.869737761805</c:v>
                </c:pt>
                <c:pt idx="1357">
                  <c:v>22385.118398577051</c:v>
                </c:pt>
                <c:pt idx="1358">
                  <c:v>24000.032914435978</c:v>
                </c:pt>
                <c:pt idx="1359">
                  <c:v>10656.023344955072</c:v>
                </c:pt>
                <c:pt idx="1360">
                  <c:v>12892.162302051802</c:v>
                </c:pt>
                <c:pt idx="1361">
                  <c:v>15032.244146292489</c:v>
                </c:pt>
                <c:pt idx="1362">
                  <c:v>17091.905007840367</c:v>
                </c:pt>
                <c:pt idx="1363">
                  <c:v>19083.191044978677</c:v>
                </c:pt>
                <c:pt idx="1364">
                  <c:v>21015.535805704931</c:v>
                </c:pt>
                <c:pt idx="1365">
                  <c:v>22896.434766290422</c:v>
                </c:pt>
                <c:pt idx="1366">
                  <c:v>24731.921135227578</c:v>
                </c:pt>
                <c:pt idx="1367">
                  <c:v>26526.908035693563</c:v>
                </c:pt>
                <c:pt idx="1368">
                  <c:v>11695.347386780646</c:v>
                </c:pt>
                <c:pt idx="1369">
                  <c:v>14152.277701365356</c:v>
                </c:pt>
                <c:pt idx="1370">
                  <c:v>16505.087281353459</c:v>
                </c:pt>
                <c:pt idx="1371">
                  <c:v>18771.376292810786</c:v>
                </c:pt>
                <c:pt idx="1372">
                  <c:v>20964.566745328488</c:v>
                </c:pt>
                <c:pt idx="1373">
                  <c:v>23095.076057105645</c:v>
                </c:pt>
                <c:pt idx="1374">
                  <c:v>25171.116090691001</c:v>
                </c:pt>
                <c:pt idx="1375">
                  <c:v>27199.250064480089</c:v>
                </c:pt>
                <c:pt idx="1376">
                  <c:v>12783.22357729041</c:v>
                </c:pt>
                <c:pt idx="1377">
                  <c:v>15471.130175363742</c:v>
                </c:pt>
                <c:pt idx="1378">
                  <c:v>18046.811135928219</c:v>
                </c:pt>
                <c:pt idx="1379">
                  <c:v>20529.903134332049</c:v>
                </c:pt>
                <c:pt idx="1380">
                  <c:v>22935.236427645388</c:v>
                </c:pt>
                <c:pt idx="1381">
                  <c:v>25274.224014412473</c:v>
                </c:pt>
                <c:pt idx="1382">
                  <c:v>27555.795315747146</c:v>
                </c:pt>
                <c:pt idx="1383">
                  <c:v>13919.316977254031</c:v>
                </c:pt>
                <c:pt idx="1384">
                  <c:v>16848.398607929292</c:v>
                </c:pt>
                <c:pt idx="1385">
                  <c:v>19657.126941072656</c:v>
                </c:pt>
                <c:pt idx="1386">
                  <c:v>22367.239728617002</c:v>
                </c:pt>
                <c:pt idx="1387">
                  <c:v>24995.002246384684</c:v>
                </c:pt>
                <c:pt idx="1388">
                  <c:v>27552.831024638126</c:v>
                </c:pt>
                <c:pt idx="1389">
                  <c:v>30050.37182455217</c:v>
                </c:pt>
                <c:pt idx="1390">
                  <c:v>15103.326816597337</c:v>
                </c:pt>
                <c:pt idx="1391">
                  <c:v>18283.796956943228</c:v>
                </c:pt>
                <c:pt idx="1392">
                  <c:v>21335.779598901823</c:v>
                </c:pt>
                <c:pt idx="1393">
                  <c:v>24283.170690812185</c:v>
                </c:pt>
                <c:pt idx="1394">
                  <c:v>27143.692196974764</c:v>
                </c:pt>
                <c:pt idx="1395">
                  <c:v>29930.768843272508</c:v>
                </c:pt>
                <c:pt idx="1396">
                  <c:v>16334.981534171984</c:v>
                </c:pt>
                <c:pt idx="1397">
                  <c:v>19777.069081654379</c:v>
                </c:pt>
                <c:pt idx="1398">
                  <c:v>23082.542558618428</c:v>
                </c:pt>
                <c:pt idx="1399">
                  <c:v>26277.506253128486</c:v>
                </c:pt>
                <c:pt idx="1400">
                  <c:v>29381.155879943111</c:v>
                </c:pt>
                <c:pt idx="1401">
                  <c:v>32407.926160847284</c:v>
                </c:pt>
                <c:pt idx="1402">
                  <c:v>17614.034772198131</c:v>
                </c:pt>
                <c:pt idx="1403">
                  <c:v>21327.984547691707</c:v>
                </c:pt>
                <c:pt idx="1404">
                  <c:v>24897.213664412342</c:v>
                </c:pt>
                <c:pt idx="1405">
                  <c:v>28350.078388291146</c:v>
                </c:pt>
                <c:pt idx="1406">
                  <c:v>31707.261099670523</c:v>
                </c:pt>
                <c:pt idx="1407">
                  <c:v>4465.8856564429416</c:v>
                </c:pt>
                <c:pt idx="1408">
                  <c:v>4541.7386374891312</c:v>
                </c:pt>
                <c:pt idx="1409">
                  <c:v>4541.7386374891312</c:v>
                </c:pt>
                <c:pt idx="1410">
                  <c:v>5045.4901323600661</c:v>
                </c:pt>
                <c:pt idx="1411">
                  <c:v>4586.3773981973991</c:v>
                </c:pt>
                <c:pt idx="1412">
                  <c:v>4586.3773981973991</c:v>
                </c:pt>
                <c:pt idx="1413">
                  <c:v>4942.6531973313076</c:v>
                </c:pt>
                <c:pt idx="1414">
                  <c:v>4942.6531973313076</c:v>
                </c:pt>
                <c:pt idx="1415">
                  <c:v>4880.6399190709617</c:v>
                </c:pt>
                <c:pt idx="1416">
                  <c:v>4880.6399190709617</c:v>
                </c:pt>
                <c:pt idx="1417">
                  <c:v>5317.7817078263224</c:v>
                </c:pt>
                <c:pt idx="1418">
                  <c:v>5317.7817078263224</c:v>
                </c:pt>
                <c:pt idx="1419">
                  <c:v>5889.6504621223803</c:v>
                </c:pt>
                <c:pt idx="1420">
                  <c:v>6459.1132447543287</c:v>
                </c:pt>
                <c:pt idx="1421">
                  <c:v>6144.040693019746</c:v>
                </c:pt>
                <c:pt idx="1422">
                  <c:v>6144.040693019746</c:v>
                </c:pt>
                <c:pt idx="1423">
                  <c:v>6553.5887678246854</c:v>
                </c:pt>
                <c:pt idx="1424">
                  <c:v>6553.5887678246854</c:v>
                </c:pt>
                <c:pt idx="1425">
                  <c:v>7215.9188213618418</c:v>
                </c:pt>
                <c:pt idx="1426">
                  <c:v>7215.9188213618418</c:v>
                </c:pt>
                <c:pt idx="1427">
                  <c:v>4419.1223837528787</c:v>
                </c:pt>
                <c:pt idx="1428">
                  <c:v>4419.1223837528787</c:v>
                </c:pt>
                <c:pt idx="1429">
                  <c:v>5044.5861224050986</c:v>
                </c:pt>
                <c:pt idx="1430">
                  <c:v>5044.5861224050986</c:v>
                </c:pt>
                <c:pt idx="1431">
                  <c:v>4624.1093856546795</c:v>
                </c:pt>
                <c:pt idx="1432">
                  <c:v>4624.1093856546795</c:v>
                </c:pt>
                <c:pt idx="1433">
                  <c:v>5778.077435111164</c:v>
                </c:pt>
                <c:pt idx="1434">
                  <c:v>5778.077435111164</c:v>
                </c:pt>
                <c:pt idx="1435">
                  <c:v>5079.232565559596</c:v>
                </c:pt>
                <c:pt idx="1436">
                  <c:v>6409.2546958961493</c:v>
                </c:pt>
                <c:pt idx="1437">
                  <c:v>5445.3741101223632</c:v>
                </c:pt>
                <c:pt idx="1438">
                  <c:v>5445.3741101223632</c:v>
                </c:pt>
                <c:pt idx="1439">
                  <c:v>6267.2289950517215</c:v>
                </c:pt>
                <c:pt idx="1440">
                  <c:v>6267.2289950517215</c:v>
                </c:pt>
                <c:pt idx="1441">
                  <c:v>6897.1805331361456</c:v>
                </c:pt>
                <c:pt idx="1442">
                  <c:v>6897.1805331361456</c:v>
                </c:pt>
                <c:pt idx="1443">
                  <c:v>7518.6986361259778</c:v>
                </c:pt>
                <c:pt idx="1444">
                  <c:v>7518.6986361259778</c:v>
                </c:pt>
                <c:pt idx="1445">
                  <c:v>5983.6746086321555</c:v>
                </c:pt>
                <c:pt idx="1446">
                  <c:v>6751.2762366685001</c:v>
                </c:pt>
                <c:pt idx="1447">
                  <c:v>5826.8796558585664</c:v>
                </c:pt>
                <c:pt idx="1448">
                  <c:v>6559.2130594357104</c:v>
                </c:pt>
                <c:pt idx="1449">
                  <c:v>6559.2130594357104</c:v>
                </c:pt>
                <c:pt idx="1450">
                  <c:v>7773.0284349951544</c:v>
                </c:pt>
                <c:pt idx="1451">
                  <c:v>7773.0284349951544</c:v>
                </c:pt>
                <c:pt idx="1452">
                  <c:v>8790.1727347495489</c:v>
                </c:pt>
                <c:pt idx="1453">
                  <c:v>8790.1727347495489</c:v>
                </c:pt>
                <c:pt idx="1454">
                  <c:v>9787.2022414771418</c:v>
                </c:pt>
                <c:pt idx="1455">
                  <c:v>9787.2022414771418</c:v>
                </c:pt>
                <c:pt idx="1456">
                  <c:v>7147.5137171589813</c:v>
                </c:pt>
                <c:pt idx="1457">
                  <c:v>8023.3361290317134</c:v>
                </c:pt>
                <c:pt idx="1458">
                  <c:v>8151.3426043755044</c:v>
                </c:pt>
                <c:pt idx="1459">
                  <c:v>8151.3426043755044</c:v>
                </c:pt>
                <c:pt idx="1460">
                  <c:v>9123.9177992432451</c:v>
                </c:pt>
                <c:pt idx="1461">
                  <c:v>9123.9177992432451</c:v>
                </c:pt>
                <c:pt idx="1462">
                  <c:v>10547.600884869566</c:v>
                </c:pt>
                <c:pt idx="1463">
                  <c:v>10547.600884869566</c:v>
                </c:pt>
                <c:pt idx="1464">
                  <c:v>11756.568745667615</c:v>
                </c:pt>
                <c:pt idx="1465">
                  <c:v>11756.568745667615</c:v>
                </c:pt>
                <c:pt idx="1466">
                  <c:v>13144.556215743954</c:v>
                </c:pt>
                <c:pt idx="1467">
                  <c:v>13144.556215743954</c:v>
                </c:pt>
                <c:pt idx="1468">
                  <c:v>9010.5504952223728</c:v>
                </c:pt>
                <c:pt idx="1469">
                  <c:v>8435.3070618233942</c:v>
                </c:pt>
                <c:pt idx="1470">
                  <c:v>9707.8012763868755</c:v>
                </c:pt>
                <c:pt idx="1471">
                  <c:v>10080.468061352816</c:v>
                </c:pt>
                <c:pt idx="1472">
                  <c:v>11212.037315428463</c:v>
                </c:pt>
                <c:pt idx="1473">
                  <c:v>12642.416990070953</c:v>
                </c:pt>
                <c:pt idx="1474">
                  <c:v>14068.854382029258</c:v>
                </c:pt>
                <c:pt idx="1475">
                  <c:v>15481.274093652019</c:v>
                </c:pt>
                <c:pt idx="1476">
                  <c:v>16864.405072323756</c:v>
                </c:pt>
                <c:pt idx="1477">
                  <c:v>4364.6932158231893</c:v>
                </c:pt>
                <c:pt idx="1478">
                  <c:v>4364.6932158231893</c:v>
                </c:pt>
                <c:pt idx="1479">
                  <c:v>4583.7581033178731</c:v>
                </c:pt>
                <c:pt idx="1480">
                  <c:v>4583.7581033178731</c:v>
                </c:pt>
                <c:pt idx="1481">
                  <c:v>4924.2720867104345</c:v>
                </c:pt>
                <c:pt idx="1482">
                  <c:v>4924.2720867104345</c:v>
                </c:pt>
                <c:pt idx="1483">
                  <c:v>4950.4799627290131</c:v>
                </c:pt>
                <c:pt idx="1484">
                  <c:v>5085.9635873399666</c:v>
                </c:pt>
                <c:pt idx="1485">
                  <c:v>5085.9635873399666</c:v>
                </c:pt>
                <c:pt idx="1486">
                  <c:v>5951.5122223372346</c:v>
                </c:pt>
                <c:pt idx="1487">
                  <c:v>5951.5122223372346</c:v>
                </c:pt>
                <c:pt idx="1488">
                  <c:v>4958.787607440835</c:v>
                </c:pt>
                <c:pt idx="1489">
                  <c:v>4958.787607440835</c:v>
                </c:pt>
                <c:pt idx="1490">
                  <c:v>5726.0066818500327</c:v>
                </c:pt>
                <c:pt idx="1491">
                  <c:v>6479.9111258685889</c:v>
                </c:pt>
                <c:pt idx="1492">
                  <c:v>6392.7947956388762</c:v>
                </c:pt>
                <c:pt idx="1493">
                  <c:v>6392.7947956388762</c:v>
                </c:pt>
                <c:pt idx="1494">
                  <c:v>7188.6172720005179</c:v>
                </c:pt>
                <c:pt idx="1495">
                  <c:v>7188.6172720005179</c:v>
                </c:pt>
                <c:pt idx="1496">
                  <c:v>8051.5194401786421</c:v>
                </c:pt>
                <c:pt idx="1497">
                  <c:v>8051.5194401786421</c:v>
                </c:pt>
                <c:pt idx="1498">
                  <c:v>8460.9838697610412</c:v>
                </c:pt>
                <c:pt idx="1499">
                  <c:v>8460.9838697610412</c:v>
                </c:pt>
                <c:pt idx="1500">
                  <c:v>9149.8206046301984</c:v>
                </c:pt>
                <c:pt idx="1501">
                  <c:v>9149.8206046301984</c:v>
                </c:pt>
                <c:pt idx="1502">
                  <c:v>6109.4099031926207</c:v>
                </c:pt>
                <c:pt idx="1503">
                  <c:v>6992.958487420141</c:v>
                </c:pt>
                <c:pt idx="1504">
                  <c:v>7859.5862095503498</c:v>
                </c:pt>
                <c:pt idx="1505">
                  <c:v>4458.1893640379576</c:v>
                </c:pt>
                <c:pt idx="1506">
                  <c:v>4458.1893640379576</c:v>
                </c:pt>
                <c:pt idx="1507">
                  <c:v>4533.8607203125703</c:v>
                </c:pt>
                <c:pt idx="1508">
                  <c:v>4533.8607203125703</c:v>
                </c:pt>
                <c:pt idx="1509">
                  <c:v>5094.474214150604</c:v>
                </c:pt>
                <c:pt idx="1510">
                  <c:v>5094.474214150604</c:v>
                </c:pt>
                <c:pt idx="1511">
                  <c:v>5649.4639375670295</c:v>
                </c:pt>
                <c:pt idx="1512">
                  <c:v>5649.4639375670295</c:v>
                </c:pt>
                <c:pt idx="1513">
                  <c:v>4659.0633807775566</c:v>
                </c:pt>
                <c:pt idx="1514">
                  <c:v>4669.1417365478283</c:v>
                </c:pt>
                <c:pt idx="1515">
                  <c:v>4669.1417365478283</c:v>
                </c:pt>
                <c:pt idx="1516">
                  <c:v>5204.3983265397292</c:v>
                </c:pt>
                <c:pt idx="1517">
                  <c:v>5204.3983265397292</c:v>
                </c:pt>
                <c:pt idx="1518">
                  <c:v>5996.5045731648552</c:v>
                </c:pt>
                <c:pt idx="1519">
                  <c:v>5996.5045731648552</c:v>
                </c:pt>
                <c:pt idx="1520">
                  <c:v>6675.4899429298011</c:v>
                </c:pt>
                <c:pt idx="1521">
                  <c:v>6675.4899429298011</c:v>
                </c:pt>
                <c:pt idx="1522">
                  <c:v>7458.3608351284574</c:v>
                </c:pt>
                <c:pt idx="1523">
                  <c:v>7458.3608351284574</c:v>
                </c:pt>
                <c:pt idx="1524">
                  <c:v>5129.8914488357332</c:v>
                </c:pt>
                <c:pt idx="1525">
                  <c:v>4787.1966112968039</c:v>
                </c:pt>
                <c:pt idx="1526">
                  <c:v>5471.7406190879856</c:v>
                </c:pt>
                <c:pt idx="1527">
                  <c:v>5651.7073777332198</c:v>
                </c:pt>
                <c:pt idx="1528">
                  <c:v>6257.7103017682048</c:v>
                </c:pt>
                <c:pt idx="1529">
                  <c:v>7012.9414009214879</c:v>
                </c:pt>
                <c:pt idx="1530">
                  <c:v>7792.4918286080247</c:v>
                </c:pt>
                <c:pt idx="1531">
                  <c:v>8567.4020454280981</c:v>
                </c:pt>
                <c:pt idx="1532">
                  <c:v>9337.0514084049209</c:v>
                </c:pt>
                <c:pt idx="1533">
                  <c:v>4835.9528164636422</c:v>
                </c:pt>
                <c:pt idx="1534">
                  <c:v>4835.9528164636422</c:v>
                </c:pt>
                <c:pt idx="1535">
                  <c:v>5378.5756254351691</c:v>
                </c:pt>
                <c:pt idx="1536">
                  <c:v>5378.5756254351691</c:v>
                </c:pt>
                <c:pt idx="1537">
                  <c:v>6355.0809979548712</c:v>
                </c:pt>
                <c:pt idx="1538">
                  <c:v>6355.0809979548712</c:v>
                </c:pt>
                <c:pt idx="1539">
                  <c:v>4741.8537806135646</c:v>
                </c:pt>
                <c:pt idx="1540">
                  <c:v>4823.2214716374974</c:v>
                </c:pt>
                <c:pt idx="1541">
                  <c:v>4823.2214716374974</c:v>
                </c:pt>
                <c:pt idx="1542">
                  <c:v>5371.8193483118412</c:v>
                </c:pt>
                <c:pt idx="1543">
                  <c:v>5371.8193483118412</c:v>
                </c:pt>
                <c:pt idx="1544">
                  <c:v>4478.3454564125577</c:v>
                </c:pt>
                <c:pt idx="1545">
                  <c:v>4983.9198019784462</c:v>
                </c:pt>
                <c:pt idx="1546">
                  <c:v>5523.8010334311803</c:v>
                </c:pt>
                <c:pt idx="1547">
                  <c:v>6061.9777910368512</c:v>
                </c:pt>
                <c:pt idx="1548">
                  <c:v>6600.3249035951403</c:v>
                </c:pt>
                <c:pt idx="1549">
                  <c:v>4727.8921058097549</c:v>
                </c:pt>
                <c:pt idx="1550">
                  <c:v>4727.8921058097549</c:v>
                </c:pt>
                <c:pt idx="1551">
                  <c:v>4827.498437035747</c:v>
                </c:pt>
                <c:pt idx="1552">
                  <c:v>4691.942544821507</c:v>
                </c:pt>
                <c:pt idx="1553">
                  <c:v>4671.0590811389384</c:v>
                </c:pt>
                <c:pt idx="1554">
                  <c:v>5111.9072993400123</c:v>
                </c:pt>
                <c:pt idx="1555">
                  <c:v>5689.8846602229987</c:v>
                </c:pt>
                <c:pt idx="1556">
                  <c:v>6269.2310931450729</c:v>
                </c:pt>
                <c:pt idx="1557">
                  <c:v>5933.2837578560993</c:v>
                </c:pt>
                <c:pt idx="1558">
                  <c:v>6348.0424904971514</c:v>
                </c:pt>
                <c:pt idx="1559">
                  <c:v>7023.8443233082626</c:v>
                </c:pt>
                <c:pt idx="1560">
                  <c:v>4714.1010596151436</c:v>
                </c:pt>
                <c:pt idx="1561">
                  <c:v>5151.7881860705402</c:v>
                </c:pt>
                <c:pt idx="1562">
                  <c:v>4766.5559336258821</c:v>
                </c:pt>
                <c:pt idx="1563">
                  <c:v>6109.2175873286797</c:v>
                </c:pt>
                <c:pt idx="1564">
                  <c:v>5142.2012676010636</c:v>
                </c:pt>
                <c:pt idx="1565">
                  <c:v>5987.8040977993251</c:v>
                </c:pt>
                <c:pt idx="1566">
                  <c:v>6630.6882077109976</c:v>
                </c:pt>
                <c:pt idx="1567">
                  <c:v>7271.3772821789307</c:v>
                </c:pt>
                <c:pt idx="1568">
                  <c:v>5678.420791326108</c:v>
                </c:pt>
                <c:pt idx="1569">
                  <c:v>6467.2053372904011</c:v>
                </c:pt>
                <c:pt idx="1570">
                  <c:v>5537.8979694538939</c:v>
                </c:pt>
                <c:pt idx="1571">
                  <c:v>6277.4055595936597</c:v>
                </c:pt>
                <c:pt idx="1572">
                  <c:v>7537.3550893681631</c:v>
                </c:pt>
                <c:pt idx="1573">
                  <c:v>8596.4447020629523</c:v>
                </c:pt>
                <c:pt idx="1574">
                  <c:v>9642.4765671373589</c:v>
                </c:pt>
                <c:pt idx="1575">
                  <c:v>6877.5273752629855</c:v>
                </c:pt>
                <c:pt idx="1576">
                  <c:v>7788.7441780307681</c:v>
                </c:pt>
                <c:pt idx="1577">
                  <c:v>7923.303071751785</c:v>
                </c:pt>
                <c:pt idx="1578">
                  <c:v>8934.9295883451214</c:v>
                </c:pt>
                <c:pt idx="1579">
                  <c:v>10422.533052915876</c:v>
                </c:pt>
                <c:pt idx="1580">
                  <c:v>11689.945919264408</c:v>
                </c:pt>
                <c:pt idx="1581">
                  <c:v>13149.182892581974</c:v>
                </c:pt>
                <c:pt idx="1582">
                  <c:v>8814.6420791298569</c:v>
                </c:pt>
                <c:pt idx="1583">
                  <c:v>8204.668353738014</c:v>
                </c:pt>
                <c:pt idx="1584">
                  <c:v>9520.9984743928853</c:v>
                </c:pt>
                <c:pt idx="1585">
                  <c:v>9873.5614257957386</c:v>
                </c:pt>
                <c:pt idx="1586">
                  <c:v>11046.445234579433</c:v>
                </c:pt>
                <c:pt idx="1587">
                  <c:v>12428.001111382198</c:v>
                </c:pt>
                <c:pt idx="1588">
                  <c:v>13901.760482082209</c:v>
                </c:pt>
                <c:pt idx="1589">
                  <c:v>15363.092988737568</c:v>
                </c:pt>
                <c:pt idx="1590">
                  <c:v>16788.366403710799</c:v>
                </c:pt>
                <c:pt idx="1591">
                  <c:v>4571.0090516433784</c:v>
                </c:pt>
                <c:pt idx="1592">
                  <c:v>4555.8547796152543</c:v>
                </c:pt>
                <c:pt idx="1593">
                  <c:v>4716.6375465059655</c:v>
                </c:pt>
                <c:pt idx="1594">
                  <c:v>5570.3598324528302</c:v>
                </c:pt>
                <c:pt idx="1595">
                  <c:v>4625.1596008004508</c:v>
                </c:pt>
                <c:pt idx="1596">
                  <c:v>5385.2009568377935</c:v>
                </c:pt>
                <c:pt idx="1597">
                  <c:v>6145.6580036270161</c:v>
                </c:pt>
                <c:pt idx="1598">
                  <c:v>6044.9702298922894</c:v>
                </c:pt>
                <c:pt idx="1599">
                  <c:v>6864.7825748615542</c:v>
                </c:pt>
                <c:pt idx="1600">
                  <c:v>7776.5710766412903</c:v>
                </c:pt>
                <c:pt idx="1601">
                  <c:v>8516.7109472773991</c:v>
                </c:pt>
                <c:pt idx="1602">
                  <c:v>9109.0455360490068</c:v>
                </c:pt>
                <c:pt idx="1603">
                  <c:v>5794.0693293984705</c:v>
                </c:pt>
                <c:pt idx="1604">
                  <c:v>6698.7201938850849</c:v>
                </c:pt>
                <c:pt idx="1605">
                  <c:v>7600.0695366683449</c:v>
                </c:pt>
                <c:pt idx="1606">
                  <c:v>4896.7194742415049</c:v>
                </c:pt>
                <c:pt idx="1607">
                  <c:v>5457.2514646175432</c:v>
                </c:pt>
                <c:pt idx="1608">
                  <c:v>4448.6191546385517</c:v>
                </c:pt>
                <c:pt idx="1609">
                  <c:v>4479.1612321725897</c:v>
                </c:pt>
                <c:pt idx="1610">
                  <c:v>5020.1152380678568</c:v>
                </c:pt>
                <c:pt idx="1611">
                  <c:v>5825.298499608497</c:v>
                </c:pt>
                <c:pt idx="1612">
                  <c:v>6519.048694118178</c:v>
                </c:pt>
                <c:pt idx="1613">
                  <c:v>7321.9927501235916</c:v>
                </c:pt>
                <c:pt idx="1614">
                  <c:v>4937.7449843710192</c:v>
                </c:pt>
                <c:pt idx="1615">
                  <c:v>4610.1973524966588</c:v>
                </c:pt>
                <c:pt idx="1616">
                  <c:v>5296.6048708588032</c:v>
                </c:pt>
                <c:pt idx="1617">
                  <c:v>5484.5132981467477</c:v>
                </c:pt>
                <c:pt idx="1618">
                  <c:v>6095.4433587025615</c:v>
                </c:pt>
                <c:pt idx="1619">
                  <c:v>6835.289418223324</c:v>
                </c:pt>
                <c:pt idx="1620">
                  <c:v>7628.9179178217391</c:v>
                </c:pt>
                <c:pt idx="1621">
                  <c:v>8420.5983673146839</c:v>
                </c:pt>
                <c:pt idx="1622">
                  <c:v>9209.0242852755055</c:v>
                </c:pt>
                <c:pt idx="1623">
                  <c:v>4551.6365073260604</c:v>
                </c:pt>
                <c:pt idx="1624">
                  <c:v>5087.7959708526769</c:v>
                </c:pt>
                <c:pt idx="1625">
                  <c:v>6076.7712917391536</c:v>
                </c:pt>
                <c:pt idx="1626">
                  <c:v>4486.3116157075619</c:v>
                </c:pt>
                <c:pt idx="1627">
                  <c:v>4676.4165792590911</c:v>
                </c:pt>
                <c:pt idx="1628">
                  <c:v>5229.6995435241388</c:v>
                </c:pt>
                <c:pt idx="1629">
                  <c:v>4838.63826760338</c:v>
                </c:pt>
                <c:pt idx="1630">
                  <c:v>5382.1227384350659</c:v>
                </c:pt>
                <c:pt idx="1631">
                  <c:v>5925.686246676365</c:v>
                </c:pt>
                <c:pt idx="1632">
                  <c:v>6471.7540234131611</c:v>
                </c:pt>
                <c:pt idx="1633">
                  <c:v>4468.6758069411135</c:v>
                </c:pt>
                <c:pt idx="1634">
                  <c:v>4417.3077951989344</c:v>
                </c:pt>
                <c:pt idx="1635">
                  <c:v>4700.9707055504305</c:v>
                </c:pt>
                <c:pt idx="1636">
                  <c:v>4825.1193794379878</c:v>
                </c:pt>
                <c:pt idx="1637">
                  <c:v>4566.6150325401359</c:v>
                </c:pt>
                <c:pt idx="1638">
                  <c:v>4971.2198018901481</c:v>
                </c:pt>
                <c:pt idx="1639">
                  <c:v>5371.1914864171804</c:v>
                </c:pt>
                <c:pt idx="1640">
                  <c:v>4448.7326105110633</c:v>
                </c:pt>
                <c:pt idx="1641">
                  <c:v>4924.5256268992744</c:v>
                </c:pt>
                <c:pt idx="1642">
                  <c:v>4558.6374360339314</c:v>
                </c:pt>
                <c:pt idx="1643">
                  <c:v>5253.8372962182193</c:v>
                </c:pt>
                <c:pt idx="1644">
                  <c:v>5877.169721970633</c:v>
                </c:pt>
                <c:pt idx="1645">
                  <c:v>6488.0515887831571</c:v>
                </c:pt>
                <c:pt idx="1646">
                  <c:v>4947.9778016361288</c:v>
                </c:pt>
                <c:pt idx="1647">
                  <c:v>5474.7593633254291</c:v>
                </c:pt>
                <c:pt idx="1648">
                  <c:v>5290.4897252764204</c:v>
                </c:pt>
                <c:pt idx="1649">
                  <c:v>5852.1277326091049</c:v>
                </c:pt>
                <c:pt idx="1650">
                  <c:v>6675.1898956330815</c:v>
                </c:pt>
                <c:pt idx="1651">
                  <c:v>7376.4580401551175</c:v>
                </c:pt>
                <c:pt idx="1652">
                  <c:v>7640.7810350965765</c:v>
                </c:pt>
                <c:pt idx="1653">
                  <c:v>5848.878872800874</c:v>
                </c:pt>
                <c:pt idx="1654">
                  <c:v>4768.749126857012</c:v>
                </c:pt>
                <c:pt idx="1655">
                  <c:v>4565.0830747879581</c:v>
                </c:pt>
                <c:pt idx="1656">
                  <c:v>4877.574455424613</c:v>
                </c:pt>
                <c:pt idx="1657">
                  <c:v>5005.4719783786259</c:v>
                </c:pt>
                <c:pt idx="1658">
                  <c:v>5275.6066033043671</c:v>
                </c:pt>
                <c:pt idx="1659">
                  <c:v>5441.7709981524949</c:v>
                </c:pt>
                <c:pt idx="1660">
                  <c:v>5625.6332762471002</c:v>
                </c:pt>
                <c:pt idx="1661">
                  <c:v>5901.3707902042761</c:v>
                </c:pt>
                <c:pt idx="1662">
                  <c:v>4747.7657839591893</c:v>
                </c:pt>
                <c:pt idx="1663">
                  <c:v>5161.8360294662716</c:v>
                </c:pt>
                <c:pt idx="1664">
                  <c:v>5337.1614792435103</c:v>
                </c:pt>
                <c:pt idx="1665">
                  <c:v>4405.1731631471175</c:v>
                </c:pt>
                <c:pt idx="1666">
                  <c:v>4835.3266412210369</c:v>
                </c:pt>
                <c:pt idx="1667">
                  <c:v>4869.4211011090556</c:v>
                </c:pt>
                <c:pt idx="1668">
                  <c:v>4856.2061209321073</c:v>
                </c:pt>
                <c:pt idx="1669">
                  <c:v>5702.6654898221477</c:v>
                </c:pt>
                <c:pt idx="1670">
                  <c:v>5777.2314270249935</c:v>
                </c:pt>
                <c:pt idx="1671">
                  <c:v>6836.8003163843632</c:v>
                </c:pt>
                <c:pt idx="1672">
                  <c:v>7842.4352245509253</c:v>
                </c:pt>
                <c:pt idx="1673">
                  <c:v>8799.4564479826895</c:v>
                </c:pt>
                <c:pt idx="1674">
                  <c:v>9712.4018614338274</c:v>
                </c:pt>
                <c:pt idx="1675">
                  <c:v>10585.168479747335</c:v>
                </c:pt>
                <c:pt idx="1676">
                  <c:v>11421.124328723386</c:v>
                </c:pt>
                <c:pt idx="1677">
                  <c:v>6722.3596581186766</c:v>
                </c:pt>
                <c:pt idx="1678">
                  <c:v>7992.3307363042904</c:v>
                </c:pt>
                <c:pt idx="1679">
                  <c:v>9196.3048037002645</c:v>
                </c:pt>
                <c:pt idx="1680">
                  <c:v>10341.599883427734</c:v>
                </c:pt>
                <c:pt idx="1681">
                  <c:v>11434.33201688008</c:v>
                </c:pt>
                <c:pt idx="1682">
                  <c:v>7895.7733705974952</c:v>
                </c:pt>
                <c:pt idx="1683">
                  <c:v>9420.758380701327</c:v>
                </c:pt>
                <c:pt idx="1684">
                  <c:v>10865.795553545569</c:v>
                </c:pt>
                <c:pt idx="1685">
                  <c:v>12240.768015619515</c:v>
                </c:pt>
                <c:pt idx="1686">
                  <c:v>9194.557137987691</c:v>
                </c:pt>
                <c:pt idx="1687">
                  <c:v>10997.331776607338</c:v>
                </c:pt>
                <c:pt idx="1688">
                  <c:v>12705.829237749938</c:v>
                </c:pt>
                <c:pt idx="1689">
                  <c:v>10615.338125312841</c:v>
                </c:pt>
                <c:pt idx="1690">
                  <c:v>12719.014723476086</c:v>
                </c:pt>
                <c:pt idx="1691">
                  <c:v>14713.865256861194</c:v>
                </c:pt>
                <c:pt idx="1692">
                  <c:v>12155.547748554034</c:v>
                </c:pt>
                <c:pt idx="1693">
                  <c:v>14583.508990660674</c:v>
                </c:pt>
                <c:pt idx="1694">
                  <c:v>4611.0233189064438</c:v>
                </c:pt>
                <c:pt idx="1695">
                  <c:v>5162.9348414997821</c:v>
                </c:pt>
                <c:pt idx="1696">
                  <c:v>5696.7870594579199</c:v>
                </c:pt>
                <c:pt idx="1697">
                  <c:v>6213.5346446549775</c:v>
                </c:pt>
                <c:pt idx="1698">
                  <c:v>6714.0530566871794</c:v>
                </c:pt>
                <c:pt idx="1699">
                  <c:v>4638.0953871641686</c:v>
                </c:pt>
                <c:pt idx="1700">
                  <c:v>5326.7863874460409</c:v>
                </c:pt>
                <c:pt idx="1701">
                  <c:v>5991.6772637795648</c:v>
                </c:pt>
                <c:pt idx="1702">
                  <c:v>6634.24510723402</c:v>
                </c:pt>
                <c:pt idx="1703">
                  <c:v>7255.8239884754403</c:v>
                </c:pt>
                <c:pt idx="1704">
                  <c:v>7857.6224769065429</c:v>
                </c:pt>
                <c:pt idx="1705">
                  <c:v>4528.5994028271134</c:v>
                </c:pt>
                <c:pt idx="1706">
                  <c:v>5391.6418695736156</c:v>
                </c:pt>
                <c:pt idx="1707">
                  <c:v>6222.8325302953472</c:v>
                </c:pt>
                <c:pt idx="1708">
                  <c:v>7024.5066702316144</c:v>
                </c:pt>
                <c:pt idx="1709">
                  <c:v>7798.7369474763573</c:v>
                </c:pt>
                <c:pt idx="1710">
                  <c:v>8547.3701547081073</c:v>
                </c:pt>
                <c:pt idx="1711">
                  <c:v>9272.0579672870826</c:v>
                </c:pt>
                <c:pt idx="1712">
                  <c:v>9974.2827949490656</c:v>
                </c:pt>
                <c:pt idx="1713">
                  <c:v>5209.3579426754968</c:v>
                </c:pt>
                <c:pt idx="1714">
                  <c:v>6234.316350465363</c:v>
                </c:pt>
                <c:pt idx="1715">
                  <c:v>7220.39413084036</c:v>
                </c:pt>
                <c:pt idx="1716">
                  <c:v>8170.7784014989802</c:v>
                </c:pt>
                <c:pt idx="1717">
                  <c:v>9088.2593713531969</c:v>
                </c:pt>
                <c:pt idx="1718">
                  <c:v>9975.2913172838562</c:v>
                </c:pt>
                <c:pt idx="1719">
                  <c:v>10834.042647333656</c:v>
                </c:pt>
                <c:pt idx="1720">
                  <c:v>11666.437263178084</c:v>
                </c:pt>
                <c:pt idx="1721">
                  <c:v>5962.8265263148205</c:v>
                </c:pt>
                <c:pt idx="1722">
                  <c:v>7162.6459967096125</c:v>
                </c:pt>
                <c:pt idx="1723">
                  <c:v>8315.9929785950699</c:v>
                </c:pt>
                <c:pt idx="1724">
                  <c:v>9427.0677056883324</c:v>
                </c:pt>
                <c:pt idx="1725">
                  <c:v>10499.499351548127</c:v>
                </c:pt>
                <c:pt idx="1726">
                  <c:v>11536.441156603083</c:v>
                </c:pt>
                <c:pt idx="1727">
                  <c:v>12540.647145100444</c:v>
                </c:pt>
                <c:pt idx="1728">
                  <c:v>13514.534458840026</c:v>
                </c:pt>
                <c:pt idx="1729">
                  <c:v>14460.234358429045</c:v>
                </c:pt>
                <c:pt idx="1730">
                  <c:v>6786.4422384776026</c:v>
                </c:pt>
                <c:pt idx="1731">
                  <c:v>8173.9993710579756</c:v>
                </c:pt>
                <c:pt idx="1732">
                  <c:v>9506.9809722598748</c:v>
                </c:pt>
                <c:pt idx="1733">
                  <c:v>10790.76297694699</c:v>
                </c:pt>
                <c:pt idx="1734">
                  <c:v>12029.932289094126</c:v>
                </c:pt>
                <c:pt idx="1735">
                  <c:v>13228.427897894699</c:v>
                </c:pt>
                <c:pt idx="1736">
                  <c:v>14389.652745836402</c:v>
                </c:pt>
                <c:pt idx="1737">
                  <c:v>15516.563184943529</c:v>
                </c:pt>
                <c:pt idx="1738">
                  <c:v>16611.741090287585</c:v>
                </c:pt>
                <c:pt idx="1739">
                  <c:v>7678.2141005265203</c:v>
                </c:pt>
                <c:pt idx="1740">
                  <c:v>9266.3171363830697</c:v>
                </c:pt>
                <c:pt idx="1741">
                  <c:v>10791.279368991676</c:v>
                </c:pt>
                <c:pt idx="1742">
                  <c:v>12259.814076106368</c:v>
                </c:pt>
                <c:pt idx="1743">
                  <c:v>13677.580490100892</c:v>
                </c:pt>
                <c:pt idx="1744">
                  <c:v>15049.384551612377</c:v>
                </c:pt>
                <c:pt idx="1745">
                  <c:v>16379.335455806151</c:v>
                </c:pt>
                <c:pt idx="1746">
                  <c:v>17670.968946436711</c:v>
                </c:pt>
                <c:pt idx="1747">
                  <c:v>8636.5507020119312</c:v>
                </c:pt>
                <c:pt idx="1748">
                  <c:v>10437.943854014025</c:v>
                </c:pt>
                <c:pt idx="1749">
                  <c:v>12167.21472958185</c:v>
                </c:pt>
                <c:pt idx="1750">
                  <c:v>13832.572861825331</c:v>
                </c:pt>
                <c:pt idx="1751">
                  <c:v>15440.859168055977</c:v>
                </c:pt>
                <c:pt idx="1752">
                  <c:v>16997.82165917509</c:v>
                </c:pt>
                <c:pt idx="1753">
                  <c:v>18508.327071441836</c:v>
                </c:pt>
                <c:pt idx="1754">
                  <c:v>9660.1490183442857</c:v>
                </c:pt>
                <c:pt idx="1755">
                  <c:v>11687.518675729583</c:v>
                </c:pt>
                <c:pt idx="1756">
                  <c:v>13633.411488391093</c:v>
                </c:pt>
                <c:pt idx="1757">
                  <c:v>15507.688033024484</c:v>
                </c:pt>
                <c:pt idx="1758">
                  <c:v>17318.474305559426</c:v>
                </c:pt>
                <c:pt idx="1759">
                  <c:v>19072.529203174807</c:v>
                </c:pt>
                <c:pt idx="1760">
                  <c:v>10747.9202196816</c:v>
                </c:pt>
                <c:pt idx="1761">
                  <c:v>13013.901807178388</c:v>
                </c:pt>
                <c:pt idx="1762">
                  <c:v>15188.71910866078</c:v>
                </c:pt>
                <c:pt idx="1763">
                  <c:v>17284.033342693932</c:v>
                </c:pt>
                <c:pt idx="1764">
                  <c:v>19309.352568432634</c:v>
                </c:pt>
                <c:pt idx="1765">
                  <c:v>21272.509066123574</c:v>
                </c:pt>
                <c:pt idx="1766">
                  <c:v>11898.938658973007</c:v>
                </c:pt>
                <c:pt idx="1767">
                  <c:v>14416.123501865242</c:v>
                </c:pt>
                <c:pt idx="1768">
                  <c:v>16832.161151997851</c:v>
                </c:pt>
                <c:pt idx="1769">
                  <c:v>19160.657087126739</c:v>
                </c:pt>
                <c:pt idx="1770">
                  <c:v>21412.591771612704</c:v>
                </c:pt>
                <c:pt idx="1771">
                  <c:v>13112.40584805706</c:v>
                </c:pt>
                <c:pt idx="1772">
                  <c:v>15893.347707219327</c:v>
                </c:pt>
                <c:pt idx="1773">
                  <c:v>18562.898690343707</c:v>
                </c:pt>
                <c:pt idx="1774">
                  <c:v>21136.745606954981</c:v>
                </c:pt>
                <c:pt idx="1775">
                  <c:v>23627.424954778999</c:v>
                </c:pt>
                <c:pt idx="1776">
                  <c:v>14387.624399396373</c:v>
                </c:pt>
                <c:pt idx="1777">
                  <c:v>17444.845514482058</c:v>
                </c:pt>
                <c:pt idx="1778">
                  <c:v>20380.203379535033</c:v>
                </c:pt>
                <c:pt idx="1779">
                  <c:v>23211.596286362303</c:v>
                </c:pt>
                <c:pt idx="1780">
                  <c:v>15723.978761713279</c:v>
                </c:pt>
                <c:pt idx="1781">
                  <c:v>19069.975338405449</c:v>
                </c:pt>
                <c:pt idx="1782">
                  <c:v>22283.437211833672</c:v>
                </c:pt>
                <c:pt idx="1783">
                  <c:v>25384.597158966277</c:v>
                </c:pt>
                <c:pt idx="1784">
                  <c:v>17120.920693071734</c:v>
                </c:pt>
                <c:pt idx="1785">
                  <c:v>20768.167824827891</c:v>
                </c:pt>
                <c:pt idx="1786">
                  <c:v>24272.036994630344</c:v>
                </c:pt>
                <c:pt idx="1787">
                  <c:v>18577.958106078877</c:v>
                </c:pt>
                <c:pt idx="1788">
                  <c:v>22538.914150474247</c:v>
                </c:pt>
                <c:pt idx="1789">
                  <c:v>26345.502245013176</c:v>
                </c:pt>
                <c:pt idx="1790">
                  <c:v>20094.646359041475</c:v>
                </c:pt>
                <c:pt idx="1791">
                  <c:v>24381.75680404493</c:v>
                </c:pt>
                <c:pt idx="1792">
                  <c:v>28503.385601149654</c:v>
                </c:pt>
                <c:pt idx="1793">
                  <c:v>21670.581352363337</c:v>
                </c:pt>
                <c:pt idx="1794">
                  <c:v>26296.282214689731</c:v>
                </c:pt>
                <c:pt idx="1795">
                  <c:v>16267.083689861351</c:v>
                </c:pt>
                <c:pt idx="1796">
                  <c:v>19815.697123403774</c:v>
                </c:pt>
                <c:pt idx="1797">
                  <c:v>23239.743572422853</c:v>
                </c:pt>
                <c:pt idx="1798">
                  <c:v>26556.737911775286</c:v>
                </c:pt>
                <c:pt idx="1799">
                  <c:v>29780.741557115427</c:v>
                </c:pt>
                <c:pt idx="1800">
                  <c:v>17449.100285096454</c:v>
                </c:pt>
                <c:pt idx="1801">
                  <c:v>21256.519756685047</c:v>
                </c:pt>
                <c:pt idx="1802">
                  <c:v>24930.420846612917</c:v>
                </c:pt>
                <c:pt idx="1803">
                  <c:v>28490.151220835211</c:v>
                </c:pt>
                <c:pt idx="1804">
                  <c:v>31951.14294718334</c:v>
                </c:pt>
                <c:pt idx="1805">
                  <c:v>18672.39946176191</c:v>
                </c:pt>
                <c:pt idx="1806">
                  <c:v>22747.178977603366</c:v>
                </c:pt>
                <c:pt idx="1807">
                  <c:v>26679.313523295648</c:v>
                </c:pt>
                <c:pt idx="1808">
                  <c:v>30490.068238541604</c:v>
                </c:pt>
                <c:pt idx="1809">
                  <c:v>34196.297517055144</c:v>
                </c:pt>
                <c:pt idx="1810">
                  <c:v>19936.729630098544</c:v>
                </c:pt>
                <c:pt idx="1811">
                  <c:v>24287.398750630156</c:v>
                </c:pt>
                <c:pt idx="1812">
                  <c:v>28486.133878244451</c:v>
                </c:pt>
                <c:pt idx="1813">
                  <c:v>32556.199747434977</c:v>
                </c:pt>
                <c:pt idx="1814">
                  <c:v>21241.855868358409</c:v>
                </c:pt>
                <c:pt idx="1815">
                  <c:v>25876.92214970108</c:v>
                </c:pt>
                <c:pt idx="1816">
                  <c:v>30350.615187803149</c:v>
                </c:pt>
                <c:pt idx="1817">
                  <c:v>34688.278785945418</c:v>
                </c:pt>
                <c:pt idx="1818">
                  <c:v>4795.1487823342386</c:v>
                </c:pt>
                <c:pt idx="1819">
                  <c:v>5257.427656019232</c:v>
                </c:pt>
                <c:pt idx="1820">
                  <c:v>4981.9791045507154</c:v>
                </c:pt>
                <c:pt idx="1821">
                  <c:v>4981.9791045507154</c:v>
                </c:pt>
                <c:pt idx="1822">
                  <c:v>5311.1777148960628</c:v>
                </c:pt>
                <c:pt idx="1823">
                  <c:v>5311.1777148960628</c:v>
                </c:pt>
                <c:pt idx="1824">
                  <c:v>5842.5591677456459</c:v>
                </c:pt>
                <c:pt idx="1825">
                  <c:v>5842.5591677456459</c:v>
                </c:pt>
                <c:pt idx="1826">
                  <c:v>4732.4604497450837</c:v>
                </c:pt>
                <c:pt idx="1827">
                  <c:v>4732.4604497450837</c:v>
                </c:pt>
                <c:pt idx="1828">
                  <c:v>5261.6191453393767</c:v>
                </c:pt>
                <c:pt idx="1829">
                  <c:v>4455.6445554726779</c:v>
                </c:pt>
                <c:pt idx="1830">
                  <c:v>4455.6445554726779</c:v>
                </c:pt>
                <c:pt idx="1831">
                  <c:v>5135.5503403931507</c:v>
                </c:pt>
                <c:pt idx="1832">
                  <c:v>5135.5503403931507</c:v>
                </c:pt>
                <c:pt idx="1833">
                  <c:v>5651.482237905424</c:v>
                </c:pt>
                <c:pt idx="1834">
                  <c:v>5651.482237905424</c:v>
                </c:pt>
                <c:pt idx="1835">
                  <c:v>6159.597030887071</c:v>
                </c:pt>
                <c:pt idx="1836">
                  <c:v>6159.597030887071</c:v>
                </c:pt>
                <c:pt idx="1837">
                  <c:v>4895.3520515995224</c:v>
                </c:pt>
                <c:pt idx="1838">
                  <c:v>5526.2505380249077</c:v>
                </c:pt>
                <c:pt idx="1839">
                  <c:v>4766.1342009459968</c:v>
                </c:pt>
                <c:pt idx="1840">
                  <c:v>5340.7067312996523</c:v>
                </c:pt>
                <c:pt idx="1841">
                  <c:v>5340.7067312996523</c:v>
                </c:pt>
                <c:pt idx="1842">
                  <c:v>6331.9583319306357</c:v>
                </c:pt>
                <c:pt idx="1843">
                  <c:v>6331.9583319306357</c:v>
                </c:pt>
                <c:pt idx="1844">
                  <c:v>7155.7998487990626</c:v>
                </c:pt>
                <c:pt idx="1845">
                  <c:v>7155.7998487990626</c:v>
                </c:pt>
                <c:pt idx="1846">
                  <c:v>7961.3989793408182</c:v>
                </c:pt>
                <c:pt idx="1847">
                  <c:v>7961.3989793408182</c:v>
                </c:pt>
                <c:pt idx="1848">
                  <c:v>5815.0124717312428</c:v>
                </c:pt>
                <c:pt idx="1849">
                  <c:v>6526.5216983646787</c:v>
                </c:pt>
                <c:pt idx="1850">
                  <c:v>6593.8569596778061</c:v>
                </c:pt>
                <c:pt idx="1851">
                  <c:v>6593.8569596778061</c:v>
                </c:pt>
                <c:pt idx="1852">
                  <c:v>7376.9540441773588</c:v>
                </c:pt>
                <c:pt idx="1853">
                  <c:v>7376.9540441773588</c:v>
                </c:pt>
                <c:pt idx="1854">
                  <c:v>8520.6068767493016</c:v>
                </c:pt>
                <c:pt idx="1855">
                  <c:v>8520.6068767493016</c:v>
                </c:pt>
                <c:pt idx="1856">
                  <c:v>9488.8226013368494</c:v>
                </c:pt>
                <c:pt idx="1857">
                  <c:v>9488.8226013368494</c:v>
                </c:pt>
                <c:pt idx="1858">
                  <c:v>10595.833335206798</c:v>
                </c:pt>
                <c:pt idx="1859">
                  <c:v>10595.833335206798</c:v>
                </c:pt>
                <c:pt idx="1860">
                  <c:v>7278.420403078514</c:v>
                </c:pt>
                <c:pt idx="1861">
                  <c:v>6798.5498818591514</c:v>
                </c:pt>
                <c:pt idx="1862">
                  <c:v>7808.5389208714023</c:v>
                </c:pt>
                <c:pt idx="1863">
                  <c:v>8085.1889309437902</c:v>
                </c:pt>
                <c:pt idx="1864">
                  <c:v>8975.1654210931047</c:v>
                </c:pt>
                <c:pt idx="1865">
                  <c:v>10078.91034070302</c:v>
                </c:pt>
                <c:pt idx="1866">
                  <c:v>11199.165111743674</c:v>
                </c:pt>
                <c:pt idx="1867">
                  <c:v>12306.538777514026</c:v>
                </c:pt>
                <c:pt idx="1868">
                  <c:v>13392.128090959834</c:v>
                </c:pt>
                <c:pt idx="1869">
                  <c:v>4908.2082495310678</c:v>
                </c:pt>
                <c:pt idx="1870">
                  <c:v>4908.2082495310678</c:v>
                </c:pt>
                <c:pt idx="1871">
                  <c:v>4725.4571243585269</c:v>
                </c:pt>
                <c:pt idx="1872">
                  <c:v>5169.1881298672843</c:v>
                </c:pt>
                <c:pt idx="1873">
                  <c:v>5259.615479296488</c:v>
                </c:pt>
                <c:pt idx="1874">
                  <c:v>5259.615479296488</c:v>
                </c:pt>
                <c:pt idx="1875">
                  <c:v>5808.6791994819077</c:v>
                </c:pt>
                <c:pt idx="1876">
                  <c:v>5808.6791994819077</c:v>
                </c:pt>
                <c:pt idx="1877">
                  <c:v>6082.3793224014098</c:v>
                </c:pt>
                <c:pt idx="1878">
                  <c:v>6082.3793224014098</c:v>
                </c:pt>
                <c:pt idx="1879">
                  <c:v>6389.9537589620932</c:v>
                </c:pt>
                <c:pt idx="1880">
                  <c:v>6389.9537589620932</c:v>
                </c:pt>
                <c:pt idx="1881">
                  <c:v>6902.5918954455265</c:v>
                </c:pt>
                <c:pt idx="1882">
                  <c:v>6902.5918954455265</c:v>
                </c:pt>
                <c:pt idx="1883">
                  <c:v>5032.2876873919213</c:v>
                </c:pt>
                <c:pt idx="1884">
                  <c:v>5672.749089226978</c:v>
                </c:pt>
                <c:pt idx="1885">
                  <c:v>5949.2888273944518</c:v>
                </c:pt>
                <c:pt idx="1886">
                  <c:v>4604.5151953281074</c:v>
                </c:pt>
                <c:pt idx="1887">
                  <c:v>5072.4887810654191</c:v>
                </c:pt>
                <c:pt idx="1888">
                  <c:v>4791.2626550346349</c:v>
                </c:pt>
                <c:pt idx="1889">
                  <c:v>5122.1740025142399</c:v>
                </c:pt>
                <c:pt idx="1890">
                  <c:v>5661.9695236889092</c:v>
                </c:pt>
                <c:pt idx="1891">
                  <c:v>4957.3046235166357</c:v>
                </c:pt>
                <c:pt idx="1892">
                  <c:v>4862.6314692563892</c:v>
                </c:pt>
                <c:pt idx="1893">
                  <c:v>5384.5280668129599</c:v>
                </c:pt>
                <c:pt idx="1894">
                  <c:v>5904.4675989610751</c:v>
                </c:pt>
                <c:pt idx="1895">
                  <c:v>4597.554685198671</c:v>
                </c:pt>
                <c:pt idx="1896">
                  <c:v>5241.5177713737221</c:v>
                </c:pt>
                <c:pt idx="1897">
                  <c:v>4488.2328914549707</c:v>
                </c:pt>
                <c:pt idx="1898">
                  <c:v>5075.1715360453409</c:v>
                </c:pt>
                <c:pt idx="1899">
                  <c:v>6103.2713848196945</c:v>
                </c:pt>
                <c:pt idx="1900">
                  <c:v>6959.5373789377372</c:v>
                </c:pt>
                <c:pt idx="1901">
                  <c:v>7804.7521784492264</c:v>
                </c:pt>
                <c:pt idx="1902">
                  <c:v>5554.751809923494</c:v>
                </c:pt>
                <c:pt idx="1903">
                  <c:v>6293.484911182728</c:v>
                </c:pt>
                <c:pt idx="1904">
                  <c:v>6380.4459143226786</c:v>
                </c:pt>
                <c:pt idx="1905">
                  <c:v>7195.7440119568182</c:v>
                </c:pt>
                <c:pt idx="1906">
                  <c:v>8393.8181863615955</c:v>
                </c:pt>
                <c:pt idx="1907">
                  <c:v>9413.0530530876222</c:v>
                </c:pt>
                <c:pt idx="1908">
                  <c:v>10332.856923474719</c:v>
                </c:pt>
                <c:pt idx="1909">
                  <c:v>7088.2261022295479</c:v>
                </c:pt>
                <c:pt idx="1910">
                  <c:v>6594.8568255314976</c:v>
                </c:pt>
                <c:pt idx="1911">
                  <c:v>7638.8386628060362</c:v>
                </c:pt>
                <c:pt idx="1912">
                  <c:v>7910.1703792469516</c:v>
                </c:pt>
                <c:pt idx="1913">
                  <c:v>8833.7373277211464</c:v>
                </c:pt>
                <c:pt idx="1914">
                  <c:v>9910.103979950105</c:v>
                </c:pt>
                <c:pt idx="1915">
                  <c:v>11073.074608065721</c:v>
                </c:pt>
                <c:pt idx="1916">
                  <c:v>12225.615400429702</c:v>
                </c:pt>
                <c:pt idx="1917">
                  <c:v>13352.347925152633</c:v>
                </c:pt>
                <c:pt idx="1918">
                  <c:v>4520.2360156067316</c:v>
                </c:pt>
                <c:pt idx="1919">
                  <c:v>4381.9294032255812</c:v>
                </c:pt>
                <c:pt idx="1920">
                  <c:v>5012.2369100057194</c:v>
                </c:pt>
                <c:pt idx="1921">
                  <c:v>4900.1129376187009</c:v>
                </c:pt>
                <c:pt idx="1922">
                  <c:v>5572.828477358059</c:v>
                </c:pt>
                <c:pt idx="1923">
                  <c:v>6162.2100347932746</c:v>
                </c:pt>
                <c:pt idx="1924">
                  <c:v>6461.018841847369</c:v>
                </c:pt>
                <c:pt idx="1925">
                  <c:v>6926.4837739441082</c:v>
                </c:pt>
                <c:pt idx="1926">
                  <c:v>4711.3603450681421</c:v>
                </c:pt>
                <c:pt idx="1927">
                  <c:v>5456.7806862026637</c:v>
                </c:pt>
                <c:pt idx="1928">
                  <c:v>6012.8955393447077</c:v>
                </c:pt>
                <c:pt idx="1929">
                  <c:v>4775.8987528419384</c:v>
                </c:pt>
                <c:pt idx="1930">
                  <c:v>4961.1689428362915</c:v>
                </c:pt>
                <c:pt idx="1931">
                  <c:v>4447.7676848296251</c:v>
                </c:pt>
                <c:pt idx="1932">
                  <c:v>4761.1207505533857</c:v>
                </c:pt>
                <c:pt idx="1933">
                  <c:v>5411.0938268672526</c:v>
                </c:pt>
                <c:pt idx="1934">
                  <c:v>5608.5367893192351</c:v>
                </c:pt>
                <c:pt idx="1935">
                  <c:v>5820.947926193915</c:v>
                </c:pt>
                <c:pt idx="1936">
                  <c:v>4752.0957628364704</c:v>
                </c:pt>
                <c:pt idx="1937">
                  <c:v>4551.8670501534516</c:v>
                </c:pt>
                <c:pt idx="1938">
                  <c:v>4689.3211511457785</c:v>
                </c:pt>
                <c:pt idx="1939">
                  <c:v>4722.5083753501676</c:v>
                </c:pt>
                <c:pt idx="1940">
                  <c:v>5592.1423724553797</c:v>
                </c:pt>
                <c:pt idx="1941">
                  <c:v>6416.7404227399375</c:v>
                </c:pt>
                <c:pt idx="1942">
                  <c:v>7200.6996178460022</c:v>
                </c:pt>
                <c:pt idx="1943">
                  <c:v>7947.7859901139482</c:v>
                </c:pt>
                <c:pt idx="1944">
                  <c:v>8476.1434329839321</c:v>
                </c:pt>
                <c:pt idx="1945">
                  <c:v>8695.7835145774734</c:v>
                </c:pt>
                <c:pt idx="1946">
                  <c:v>5468.838973406454</c:v>
                </c:pt>
                <c:pt idx="1947">
                  <c:v>6502.0533635089478</c:v>
                </c:pt>
                <c:pt idx="1948">
                  <c:v>7480.176316914517</c:v>
                </c:pt>
                <c:pt idx="1949">
                  <c:v>8409.271511645693</c:v>
                </c:pt>
                <c:pt idx="1950">
                  <c:v>9294.4274774648711</c:v>
                </c:pt>
                <c:pt idx="1951">
                  <c:v>9908.9678845645103</c:v>
                </c:pt>
                <c:pt idx="1952">
                  <c:v>10184.232518324956</c:v>
                </c:pt>
                <c:pt idx="1953">
                  <c:v>6388.3097678187369</c:v>
                </c:pt>
                <c:pt idx="1954">
                  <c:v>7618.4710141450378</c:v>
                </c:pt>
                <c:pt idx="1955">
                  <c:v>8781.9699888182859</c:v>
                </c:pt>
                <c:pt idx="1956">
                  <c:v>9887.0072794360512</c:v>
                </c:pt>
                <c:pt idx="1957">
                  <c:v>10940.319842934512</c:v>
                </c:pt>
                <c:pt idx="1958">
                  <c:v>11664.501380566902</c:v>
                </c:pt>
                <c:pt idx="1959">
                  <c:v>12014.883497878931</c:v>
                </c:pt>
                <c:pt idx="1960">
                  <c:v>12344.668787769418</c:v>
                </c:pt>
                <c:pt idx="1961">
                  <c:v>7400.104487234621</c:v>
                </c:pt>
                <c:pt idx="1962">
                  <c:v>8843.7158202923565</c:v>
                </c:pt>
                <c:pt idx="1963">
                  <c:v>10208.848384373212</c:v>
                </c:pt>
                <c:pt idx="1964">
                  <c:v>11506.09977040997</c:v>
                </c:pt>
                <c:pt idx="1965">
                  <c:v>12744.005111168597</c:v>
                </c:pt>
                <c:pt idx="1966">
                  <c:v>13593.409267673151</c:v>
                </c:pt>
                <c:pt idx="1967">
                  <c:v>14033.957610523457</c:v>
                </c:pt>
                <c:pt idx="1968">
                  <c:v>14452.81786296666</c:v>
                </c:pt>
                <c:pt idx="1969">
                  <c:v>8502.1665967777044</c:v>
                </c:pt>
                <c:pt idx="1970">
                  <c:v>10176.140641619117</c:v>
                </c:pt>
                <c:pt idx="1971">
                  <c:v>11759.709080186307</c:v>
                </c:pt>
                <c:pt idx="1972">
                  <c:v>13266.085080294388</c:v>
                </c:pt>
                <c:pt idx="1973">
                  <c:v>14705.715392763454</c:v>
                </c:pt>
                <c:pt idx="1974">
                  <c:v>15696.690750832993</c:v>
                </c:pt>
                <c:pt idx="1975">
                  <c:v>16243.280028734443</c:v>
                </c:pt>
                <c:pt idx="1976">
                  <c:v>9692.9132852314215</c:v>
                </c:pt>
                <c:pt idx="1977">
                  <c:v>11614.488465071408</c:v>
                </c:pt>
                <c:pt idx="1978">
                  <c:v>13433.722126541343</c:v>
                </c:pt>
                <c:pt idx="1979">
                  <c:v>15166.622422218428</c:v>
                </c:pt>
                <c:pt idx="1980">
                  <c:v>16825.629698441589</c:v>
                </c:pt>
                <c:pt idx="1981">
                  <c:v>17975.118561883526</c:v>
                </c:pt>
                <c:pt idx="1982">
                  <c:v>9372.6199053779983</c:v>
                </c:pt>
                <c:pt idx="1983">
                  <c:v>11343.831586863094</c:v>
                </c:pt>
                <c:pt idx="1984">
                  <c:v>13232.619249666286</c:v>
                </c:pt>
                <c:pt idx="1985">
                  <c:v>15050.071267953748</c:v>
                </c:pt>
                <c:pt idx="1986">
                  <c:v>16805.154377119328</c:v>
                </c:pt>
                <c:pt idx="1987">
                  <c:v>18505.199866068389</c:v>
                </c:pt>
                <c:pt idx="1988">
                  <c:v>20156.261923496564</c:v>
                </c:pt>
                <c:pt idx="1989">
                  <c:v>21763.385711962379</c:v>
                </c:pt>
                <c:pt idx="1990">
                  <c:v>23330.810631624146</c:v>
                </c:pt>
                <c:pt idx="1991">
                  <c:v>10305.286521377449</c:v>
                </c:pt>
                <c:pt idx="1992">
                  <c:v>12477.872141297543</c:v>
                </c:pt>
                <c:pt idx="1993">
                  <c:v>14559.846034282338</c:v>
                </c:pt>
                <c:pt idx="1994">
                  <c:v>16563.97487478903</c:v>
                </c:pt>
                <c:pt idx="1995">
                  <c:v>18500.480600012168</c:v>
                </c:pt>
                <c:pt idx="1996">
                  <c:v>20377.64643500165</c:v>
                </c:pt>
                <c:pt idx="1997">
                  <c:v>22202.257596091564</c:v>
                </c:pt>
                <c:pt idx="1998">
                  <c:v>23979.927000198779</c:v>
                </c:pt>
                <c:pt idx="1999">
                  <c:v>25715.339527780419</c:v>
                </c:pt>
                <c:pt idx="2000">
                  <c:v>11284.410879525891</c:v>
                </c:pt>
                <c:pt idx="2001">
                  <c:v>13667.743239557149</c:v>
                </c:pt>
                <c:pt idx="2002">
                  <c:v>15952.116172130329</c:v>
                </c:pt>
                <c:pt idx="2003">
                  <c:v>18152.075515944343</c:v>
                </c:pt>
                <c:pt idx="2004">
                  <c:v>20279.157141217063</c:v>
                </c:pt>
                <c:pt idx="2005">
                  <c:v>22342.629456922125</c:v>
                </c:pt>
                <c:pt idx="2006">
                  <c:v>24350.026448763845</c:v>
                </c:pt>
                <c:pt idx="2007">
                  <c:v>26307.537094339077</c:v>
                </c:pt>
                <c:pt idx="2008">
                  <c:v>12309.550745926457</c:v>
                </c:pt>
                <c:pt idx="2009">
                  <c:v>14912.995169965385</c:v>
                </c:pt>
                <c:pt idx="2010">
                  <c:v>17408.995842851513</c:v>
                </c:pt>
                <c:pt idx="2011">
                  <c:v>19813.972541333842</c:v>
                </c:pt>
                <c:pt idx="2012">
                  <c:v>22140.828358570034</c:v>
                </c:pt>
                <c:pt idx="2013">
                  <c:v>24399.845726556145</c:v>
                </c:pt>
                <c:pt idx="2014">
                  <c:v>26599.321756054858</c:v>
                </c:pt>
                <c:pt idx="2015">
                  <c:v>28746.027283413223</c:v>
                </c:pt>
                <c:pt idx="2016">
                  <c:v>13380.311907724974</c:v>
                </c:pt>
                <c:pt idx="2017">
                  <c:v>16213.228688012623</c:v>
                </c:pt>
                <c:pt idx="2018">
                  <c:v>18930.10209817459</c:v>
                </c:pt>
                <c:pt idx="2019">
                  <c:v>21549.314519355677</c:v>
                </c:pt>
                <c:pt idx="2020">
                  <c:v>24085.184338778829</c:v>
                </c:pt>
                <c:pt idx="2021">
                  <c:v>26549.032764456701</c:v>
                </c:pt>
                <c:pt idx="2022">
                  <c:v>28949.931343998509</c:v>
                </c:pt>
                <c:pt idx="2023">
                  <c:v>14496.340366151528</c:v>
                </c:pt>
                <c:pt idx="2024">
                  <c:v>17568.086971109104</c:v>
                </c:pt>
                <c:pt idx="2025">
                  <c:v>20515.094731972771</c:v>
                </c:pt>
                <c:pt idx="2026">
                  <c:v>23357.791249314618</c:v>
                </c:pt>
                <c:pt idx="2027">
                  <c:v>26111.953308798758</c:v>
                </c:pt>
                <c:pt idx="2028">
                  <c:v>28789.961881891959</c:v>
                </c:pt>
                <c:pt idx="2029">
                  <c:v>31401.671541472293</c:v>
                </c:pt>
                <c:pt idx="2030">
                  <c:v>15657.316203380373</c:v>
                </c:pt>
                <c:pt idx="2031">
                  <c:v>18977.249242374914</c:v>
                </c:pt>
                <c:pt idx="2032">
                  <c:v>22163.669806846949</c:v>
                </c:pt>
                <c:pt idx="2033">
                  <c:v>25239.127393234408</c:v>
                </c:pt>
                <c:pt idx="2034">
                  <c:v>28220.895592740897</c:v>
                </c:pt>
                <c:pt idx="2035">
                  <c:v>31122.432673911615</c:v>
                </c:pt>
                <c:pt idx="2036">
                  <c:v>16862.9486939862</c:v>
                </c:pt>
                <c:pt idx="2037">
                  <c:v>20440.425646601161</c:v>
                </c:pt>
                <c:pt idx="2038">
                  <c:v>23875.554432183868</c:v>
                </c:pt>
                <c:pt idx="2039">
                  <c:v>27193.077336376598</c:v>
                </c:pt>
                <c:pt idx="2040">
                  <c:v>30411.798743537427</c:v>
                </c:pt>
                <c:pt idx="2041">
                  <c:v>33546.268597604801</c:v>
                </c:pt>
                <c:pt idx="2042">
                  <c:v>4477.1929350316223</c:v>
                </c:pt>
                <c:pt idx="2043">
                  <c:v>4407.7022914524514</c:v>
                </c:pt>
                <c:pt idx="2044">
                  <c:v>4407.7022914524514</c:v>
                </c:pt>
                <c:pt idx="2045">
                  <c:v>4372.785728667779</c:v>
                </c:pt>
                <c:pt idx="2046">
                  <c:v>4372.785728667779</c:v>
                </c:pt>
                <c:pt idx="2047">
                  <c:v>4782.7076658381839</c:v>
                </c:pt>
                <c:pt idx="2048">
                  <c:v>4782.7076658381839</c:v>
                </c:pt>
                <c:pt idx="2049">
                  <c:v>5319.4503766966855</c:v>
                </c:pt>
                <c:pt idx="2050">
                  <c:v>5852.6873832826323</c:v>
                </c:pt>
                <c:pt idx="2051">
                  <c:v>5599.8597020268508</c:v>
                </c:pt>
                <c:pt idx="2052">
                  <c:v>5599.8597020268508</c:v>
                </c:pt>
                <c:pt idx="2053">
                  <c:v>5986.5413384679096</c:v>
                </c:pt>
                <c:pt idx="2054">
                  <c:v>5986.5413384679096</c:v>
                </c:pt>
                <c:pt idx="2055">
                  <c:v>6612.5586755721952</c:v>
                </c:pt>
                <c:pt idx="2056">
                  <c:v>6612.5586755721952</c:v>
                </c:pt>
                <c:pt idx="2057">
                  <c:v>4400.2986797506073</c:v>
                </c:pt>
                <c:pt idx="2058">
                  <c:v>4400.2986797506073</c:v>
                </c:pt>
                <c:pt idx="2059">
                  <c:v>5108.672187941117</c:v>
                </c:pt>
                <c:pt idx="2060">
                  <c:v>5108.672187941117</c:v>
                </c:pt>
                <c:pt idx="2061">
                  <c:v>4466.5884511116028</c:v>
                </c:pt>
                <c:pt idx="2062">
                  <c:v>5699.2139401853838</c:v>
                </c:pt>
                <c:pt idx="2063">
                  <c:v>4838.3556890763039</c:v>
                </c:pt>
                <c:pt idx="2064">
                  <c:v>4838.3556890763039</c:v>
                </c:pt>
                <c:pt idx="2065">
                  <c:v>5594.8382251221237</c:v>
                </c:pt>
                <c:pt idx="2066">
                  <c:v>5594.8382251221237</c:v>
                </c:pt>
                <c:pt idx="2067">
                  <c:v>6179.8626899046276</c:v>
                </c:pt>
                <c:pt idx="2068">
                  <c:v>6179.8626899046276</c:v>
                </c:pt>
                <c:pt idx="2069">
                  <c:v>6755.8246967100285</c:v>
                </c:pt>
                <c:pt idx="2070">
                  <c:v>6755.8246967100285</c:v>
                </c:pt>
                <c:pt idx="2071">
                  <c:v>5344.0635337235635</c:v>
                </c:pt>
                <c:pt idx="2072">
                  <c:v>6054.6737826020681</c:v>
                </c:pt>
                <c:pt idx="2073">
                  <c:v>5202.8391470245479</c:v>
                </c:pt>
                <c:pt idx="2074">
                  <c:v>5939.2282884929546</c:v>
                </c:pt>
                <c:pt idx="2075">
                  <c:v>5939.2282884929546</c:v>
                </c:pt>
                <c:pt idx="2076">
                  <c:v>7059.6263372751882</c:v>
                </c:pt>
                <c:pt idx="2077">
                  <c:v>7059.6263372751882</c:v>
                </c:pt>
                <c:pt idx="2078">
                  <c:v>8003.6046896552134</c:v>
                </c:pt>
                <c:pt idx="2079">
                  <c:v>8003.6046896552134</c:v>
                </c:pt>
                <c:pt idx="2080">
                  <c:v>8926.9503915263358</c:v>
                </c:pt>
                <c:pt idx="2081">
                  <c:v>8926.9503915263358</c:v>
                </c:pt>
                <c:pt idx="2082">
                  <c:v>6494.6183866864412</c:v>
                </c:pt>
                <c:pt idx="2083">
                  <c:v>7307.862731831121</c:v>
                </c:pt>
                <c:pt idx="2084">
                  <c:v>7492.2188642632118</c:v>
                </c:pt>
                <c:pt idx="2085">
                  <c:v>7492.2188642632118</c:v>
                </c:pt>
                <c:pt idx="2086">
                  <c:v>8398.1880964823085</c:v>
                </c:pt>
                <c:pt idx="2087">
                  <c:v>8398.1880964823085</c:v>
                </c:pt>
                <c:pt idx="2088">
                  <c:v>9720.943455296172</c:v>
                </c:pt>
                <c:pt idx="2089">
                  <c:v>9720.943455296172</c:v>
                </c:pt>
                <c:pt idx="2090">
                  <c:v>10842.954409647007</c:v>
                </c:pt>
                <c:pt idx="2091">
                  <c:v>10842.954409647007</c:v>
                </c:pt>
                <c:pt idx="2092">
                  <c:v>12000.31927885597</c:v>
                </c:pt>
                <c:pt idx="2093">
                  <c:v>12000.31927885597</c:v>
                </c:pt>
                <c:pt idx="2094">
                  <c:v>8307.4199093569423</c:v>
                </c:pt>
                <c:pt idx="2095">
                  <c:v>7796.3675480954089</c:v>
                </c:pt>
                <c:pt idx="2096">
                  <c:v>9004.4177267686209</c:v>
                </c:pt>
                <c:pt idx="2097">
                  <c:v>9379.8121480165264</c:v>
                </c:pt>
                <c:pt idx="2098">
                  <c:v>10462.560774083553</c:v>
                </c:pt>
                <c:pt idx="2099">
                  <c:v>11846.052717396195</c:v>
                </c:pt>
                <c:pt idx="2100">
                  <c:v>13201.120858743327</c:v>
                </c:pt>
                <c:pt idx="2101">
                  <c:v>14543.061896916819</c:v>
                </c:pt>
                <c:pt idx="2102">
                  <c:v>15849.303390514197</c:v>
                </c:pt>
                <c:pt idx="2103">
                  <c:v>4397.5814347939777</c:v>
                </c:pt>
                <c:pt idx="2104">
                  <c:v>4397.5814347939777</c:v>
                </c:pt>
                <c:pt idx="2105">
                  <c:v>5193.721802489059</c:v>
                </c:pt>
                <c:pt idx="2106">
                  <c:v>5193.721802489059</c:v>
                </c:pt>
                <c:pt idx="2107">
                  <c:v>4975.4004848254681</c:v>
                </c:pt>
                <c:pt idx="2108">
                  <c:v>5351.6958184213208</c:v>
                </c:pt>
                <c:pt idx="2109">
                  <c:v>5645.6675499568455</c:v>
                </c:pt>
                <c:pt idx="2110">
                  <c:v>5645.6675499568455</c:v>
                </c:pt>
                <c:pt idx="2111">
                  <c:v>6133.5853791594036</c:v>
                </c:pt>
                <c:pt idx="2112">
                  <c:v>6133.5853791594036</c:v>
                </c:pt>
                <c:pt idx="2113">
                  <c:v>6432.6360432118445</c:v>
                </c:pt>
                <c:pt idx="2114">
                  <c:v>6432.6360432118445</c:v>
                </c:pt>
                <c:pt idx="2115">
                  <c:v>6783.0256798212249</c:v>
                </c:pt>
                <c:pt idx="2116">
                  <c:v>6783.0256798212249</c:v>
                </c:pt>
                <c:pt idx="2117">
                  <c:v>7380.4575385074713</c:v>
                </c:pt>
                <c:pt idx="2118">
                  <c:v>7380.4575385074713</c:v>
                </c:pt>
                <c:pt idx="2119">
                  <c:v>5370.7953198948408</c:v>
                </c:pt>
                <c:pt idx="2120">
                  <c:v>5958.0537371344535</c:v>
                </c:pt>
                <c:pt idx="2121">
                  <c:v>6259.9487753194999</c:v>
                </c:pt>
                <c:pt idx="2122">
                  <c:v>4577.5599693412369</c:v>
                </c:pt>
                <c:pt idx="2123">
                  <c:v>4577.5599693412369</c:v>
                </c:pt>
                <c:pt idx="2124">
                  <c:v>5099.458480555335</c:v>
                </c:pt>
                <c:pt idx="2125">
                  <c:v>5099.458480555335</c:v>
                </c:pt>
                <c:pt idx="2126">
                  <c:v>4733.7296147622719</c:v>
                </c:pt>
                <c:pt idx="2127">
                  <c:v>4733.7296147622719</c:v>
                </c:pt>
                <c:pt idx="2128">
                  <c:v>5480.0603310951556</c:v>
                </c:pt>
                <c:pt idx="2129">
                  <c:v>5480.0603310951556</c:v>
                </c:pt>
                <c:pt idx="2130">
                  <c:v>6118.0374418467018</c:v>
                </c:pt>
                <c:pt idx="2131">
                  <c:v>6118.0374418467018</c:v>
                </c:pt>
                <c:pt idx="2132">
                  <c:v>6853.1959081091636</c:v>
                </c:pt>
                <c:pt idx="2133">
                  <c:v>6853.1959081091636</c:v>
                </c:pt>
                <c:pt idx="2134">
                  <c:v>4669.2579828728103</c:v>
                </c:pt>
                <c:pt idx="2135">
                  <c:v>4369.7118946461196</c:v>
                </c:pt>
                <c:pt idx="2136">
                  <c:v>5025.7007710271419</c:v>
                </c:pt>
                <c:pt idx="2137">
                  <c:v>5219.8699432350113</c:v>
                </c:pt>
                <c:pt idx="2138">
                  <c:v>5803.1754785077392</c:v>
                </c:pt>
                <c:pt idx="2139">
                  <c:v>6547.8142916715806</c:v>
                </c:pt>
                <c:pt idx="2140">
                  <c:v>7292.4144024813231</c:v>
                </c:pt>
                <c:pt idx="2141">
                  <c:v>8031.6488395426595</c:v>
                </c:pt>
                <c:pt idx="2142">
                  <c:v>8761.4806648223548</c:v>
                </c:pt>
                <c:pt idx="2143">
                  <c:v>4725.8304710145649</c:v>
                </c:pt>
                <c:pt idx="2144">
                  <c:v>4725.8304710145649</c:v>
                </c:pt>
                <c:pt idx="2145">
                  <c:v>5629.2213013806031</c:v>
                </c:pt>
                <c:pt idx="2146">
                  <c:v>5629.2213013806031</c:v>
                </c:pt>
                <c:pt idx="2147">
                  <c:v>4576.382015373666</c:v>
                </c:pt>
                <c:pt idx="2148">
                  <c:v>4887.5016137167795</c:v>
                </c:pt>
                <c:pt idx="2149">
                  <c:v>5060.5421617261964</c:v>
                </c:pt>
                <c:pt idx="2150">
                  <c:v>4794.7381655631943</c:v>
                </c:pt>
                <c:pt idx="2151">
                  <c:v>4663.0938843479826</c:v>
                </c:pt>
                <c:pt idx="2152">
                  <c:v>5191.1308016872872</c:v>
                </c:pt>
                <c:pt idx="2153">
                  <c:v>5588.3796313261182</c:v>
                </c:pt>
                <c:pt idx="2154">
                  <c:v>5771.7197598023549</c:v>
                </c:pt>
                <c:pt idx="2155">
                  <c:v>5970.7478792241845</c:v>
                </c:pt>
                <c:pt idx="2156">
                  <c:v>5197.6389907091907</c:v>
                </c:pt>
                <c:pt idx="2157">
                  <c:v>4488.860364053201</c:v>
                </c:pt>
                <c:pt idx="2158">
                  <c:v>4625.6303904355527</c:v>
                </c:pt>
                <c:pt idx="2159">
                  <c:v>5176.2290057423152</c:v>
                </c:pt>
                <c:pt idx="2160">
                  <c:v>5726.7014313795944</c:v>
                </c:pt>
                <c:pt idx="2161">
                  <c:v>5435.7507111894256</c:v>
                </c:pt>
                <c:pt idx="2162">
                  <c:v>5833.8219741041257</c:v>
                </c:pt>
                <c:pt idx="2163">
                  <c:v>6481.3768313693636</c:v>
                </c:pt>
                <c:pt idx="2164">
                  <c:v>4576.1733160323665</c:v>
                </c:pt>
                <c:pt idx="2165">
                  <c:v>5508.3469838934825</c:v>
                </c:pt>
                <c:pt idx="2166">
                  <c:v>4611.1242541396805</c:v>
                </c:pt>
                <c:pt idx="2167">
                  <c:v>5402.2379813877578</c:v>
                </c:pt>
                <c:pt idx="2168">
                  <c:v>6013.183297554724</c:v>
                </c:pt>
                <c:pt idx="2169">
                  <c:v>6620.4627287073936</c:v>
                </c:pt>
                <c:pt idx="2170">
                  <c:v>5129.384453630486</c:v>
                </c:pt>
                <c:pt idx="2171">
                  <c:v>5875.2641722192102</c:v>
                </c:pt>
                <c:pt idx="2172">
                  <c:v>4993.112411415621</c:v>
                </c:pt>
                <c:pt idx="2173">
                  <c:v>5735.9403080238235</c:v>
                </c:pt>
                <c:pt idx="2174">
                  <c:v>6911.9066801048275</c:v>
                </c:pt>
                <c:pt idx="2175">
                  <c:v>7907.8607987299447</c:v>
                </c:pt>
                <c:pt idx="2176">
                  <c:v>8858.3360759544212</c:v>
                </c:pt>
                <c:pt idx="2177">
                  <c:v>6315.409249853511</c:v>
                </c:pt>
                <c:pt idx="2178">
                  <c:v>7173.7306581601442</c:v>
                </c:pt>
                <c:pt idx="2179">
                  <c:v>7341.60776981647</c:v>
                </c:pt>
                <c:pt idx="2180">
                  <c:v>8291.1909144013753</c:v>
                </c:pt>
                <c:pt idx="2181">
                  <c:v>9679.6581876819291</c:v>
                </c:pt>
                <c:pt idx="2182">
                  <c:v>10629.883477004749</c:v>
                </c:pt>
                <c:pt idx="2183">
                  <c:v>11088.9688840852</c:v>
                </c:pt>
                <c:pt idx="2184">
                  <c:v>8200.9821641404669</c:v>
                </c:pt>
                <c:pt idx="2185">
                  <c:v>7623.4545777917583</c:v>
                </c:pt>
                <c:pt idx="2186">
                  <c:v>8885.3607324742388</c:v>
                </c:pt>
                <c:pt idx="2187">
                  <c:v>9218.8899866655847</c:v>
                </c:pt>
                <c:pt idx="2188">
                  <c:v>10347.964021292835</c:v>
                </c:pt>
                <c:pt idx="2189">
                  <c:v>11662.549240410224</c:v>
                </c:pt>
                <c:pt idx="2190">
                  <c:v>13057.89732361439</c:v>
                </c:pt>
                <c:pt idx="2191">
                  <c:v>14438.070564980799</c:v>
                </c:pt>
                <c:pt idx="2192">
                  <c:v>15673.47178326573</c:v>
                </c:pt>
                <c:pt idx="2193">
                  <c:v>4938.4528089908545</c:v>
                </c:pt>
                <c:pt idx="2194">
                  <c:v>4740.5130430025229</c:v>
                </c:pt>
                <c:pt idx="2195">
                  <c:v>5402.1330837371224</c:v>
                </c:pt>
                <c:pt idx="2196">
                  <c:v>5429.3140843688125</c:v>
                </c:pt>
                <c:pt idx="2197">
                  <c:v>6159.9249273398782</c:v>
                </c:pt>
                <c:pt idx="2198">
                  <c:v>6414.7844430303257</c:v>
                </c:pt>
                <c:pt idx="2199">
                  <c:v>6702.1781527345038</c:v>
                </c:pt>
                <c:pt idx="2200">
                  <c:v>7154.009154301003</c:v>
                </c:pt>
                <c:pt idx="2201">
                  <c:v>5164.558754640384</c:v>
                </c:pt>
                <c:pt idx="2202">
                  <c:v>5977.4843712508537</c:v>
                </c:pt>
                <c:pt idx="2203">
                  <c:v>6245.1507380130688</c:v>
                </c:pt>
                <c:pt idx="2204">
                  <c:v>4431.4560460557514</c:v>
                </c:pt>
                <c:pt idx="2205">
                  <c:v>4966.8116969265129</c:v>
                </c:pt>
                <c:pt idx="2206">
                  <c:v>4594.2632618019779</c:v>
                </c:pt>
                <c:pt idx="2207">
                  <c:v>5361.3721898811636</c:v>
                </c:pt>
                <c:pt idx="2208">
                  <c:v>6020.1292330845326</c:v>
                </c:pt>
                <c:pt idx="2209">
                  <c:v>6782.022749500723</c:v>
                </c:pt>
                <c:pt idx="2210">
                  <c:v>4524.0939172898961</c:v>
                </c:pt>
                <c:pt idx="2211">
                  <c:v>4890.4720759543579</c:v>
                </c:pt>
                <c:pt idx="2212">
                  <c:v>5083.8382074016827</c:v>
                </c:pt>
                <c:pt idx="2213">
                  <c:v>5678.7400082982995</c:v>
                </c:pt>
                <c:pt idx="2214">
                  <c:v>6403.8507602046693</c:v>
                </c:pt>
                <c:pt idx="2215">
                  <c:v>7166.7562803753963</c:v>
                </c:pt>
                <c:pt idx="2216">
                  <c:v>7926.2930170782038</c:v>
                </c:pt>
                <c:pt idx="2217">
                  <c:v>8676.3963813709797</c:v>
                </c:pt>
                <c:pt idx="2218">
                  <c:v>4530.4860904438056</c:v>
                </c:pt>
                <c:pt idx="2219">
                  <c:v>5471.0279765830564</c:v>
                </c:pt>
                <c:pt idx="2220">
                  <c:v>4800.9734068279786</c:v>
                </c:pt>
                <c:pt idx="2221">
                  <c:v>4499.1505592693802</c:v>
                </c:pt>
                <c:pt idx="2222">
                  <c:v>5025.597049193826</c:v>
                </c:pt>
                <c:pt idx="2223">
                  <c:v>5551.3165959618809</c:v>
                </c:pt>
                <c:pt idx="2224">
                  <c:v>6075.8785060511009</c:v>
                </c:pt>
                <c:pt idx="2225">
                  <c:v>5055.7314948375124</c:v>
                </c:pt>
                <c:pt idx="2226">
                  <c:v>5186.852059788217</c:v>
                </c:pt>
                <c:pt idx="2227">
                  <c:v>6154.7907182375457</c:v>
                </c:pt>
                <c:pt idx="2228">
                  <c:v>7067.1562181670388</c:v>
                </c:pt>
                <c:pt idx="2229">
                  <c:v>7930.618825828692</c:v>
                </c:pt>
                <c:pt idx="2230">
                  <c:v>8750.6634015539148</c:v>
                </c:pt>
                <c:pt idx="2231">
                  <c:v>9164.9247623428364</c:v>
                </c:pt>
                <c:pt idx="2232">
                  <c:v>9420.6611556238277</c:v>
                </c:pt>
                <c:pt idx="2233">
                  <c:v>6105.6979659714034</c:v>
                </c:pt>
                <c:pt idx="2234">
                  <c:v>7268.1754433922324</c:v>
                </c:pt>
                <c:pt idx="2235">
                  <c:v>8363.809599668295</c:v>
                </c:pt>
                <c:pt idx="2236">
                  <c:v>9401.5219765824513</c:v>
                </c:pt>
                <c:pt idx="2237">
                  <c:v>10388.481073293329</c:v>
                </c:pt>
                <c:pt idx="2238">
                  <c:v>10889.542335128943</c:v>
                </c:pt>
                <c:pt idx="2239">
                  <c:v>11225.514601739995</c:v>
                </c:pt>
                <c:pt idx="2240">
                  <c:v>7240.6123981933752</c:v>
                </c:pt>
                <c:pt idx="2241">
                  <c:v>8640.2568818325963</c:v>
                </c:pt>
                <c:pt idx="2242">
                  <c:v>9960.4411951244965</c:v>
                </c:pt>
                <c:pt idx="2243">
                  <c:v>11212.851437003332</c:v>
                </c:pt>
                <c:pt idx="2244">
                  <c:v>12406.658924571051</c:v>
                </c:pt>
                <c:pt idx="2245">
                  <c:v>13023.91019770099</c:v>
                </c:pt>
                <c:pt idx="2246">
                  <c:v>8492.6569521252732</c:v>
                </c:pt>
                <c:pt idx="2247">
                  <c:v>10152.163880974298</c:v>
                </c:pt>
                <c:pt idx="2248">
                  <c:v>11719.650970485616</c:v>
                </c:pt>
                <c:pt idx="2249">
                  <c:v>13209.781410221976</c:v>
                </c:pt>
                <c:pt idx="2250">
                  <c:v>14633.818096603778</c:v>
                </c:pt>
                <c:pt idx="2251">
                  <c:v>9859.6529970229858</c:v>
                </c:pt>
                <c:pt idx="2252">
                  <c:v>11802.180143391222</c:v>
                </c:pt>
                <c:pt idx="2253">
                  <c:v>13640.294730390491</c:v>
                </c:pt>
                <c:pt idx="2254">
                  <c:v>15391.791534584683</c:v>
                </c:pt>
                <c:pt idx="2255">
                  <c:v>11339.949780204724</c:v>
                </c:pt>
                <c:pt idx="2256">
                  <c:v>13589.023395291901</c:v>
                </c:pt>
                <c:pt idx="2257">
                  <c:v>15721.531110454389</c:v>
                </c:pt>
                <c:pt idx="2258">
                  <c:v>4619.5195014205319</c:v>
                </c:pt>
                <c:pt idx="2259">
                  <c:v>5109.4822551550787</c:v>
                </c:pt>
                <c:pt idx="2260">
                  <c:v>5581.5522239063175</c:v>
                </c:pt>
                <c:pt idx="2261">
                  <c:v>6036.8566567691696</c:v>
                </c:pt>
                <c:pt idx="2262">
                  <c:v>4815.9613128432939</c:v>
                </c:pt>
                <c:pt idx="2263">
                  <c:v>5429.9287743758723</c:v>
                </c:pt>
                <c:pt idx="2264">
                  <c:v>6020.4461013127748</c:v>
                </c:pt>
                <c:pt idx="2265">
                  <c:v>6589.2423559690951</c:v>
                </c:pt>
                <c:pt idx="2266">
                  <c:v>7137.8467194387249</c:v>
                </c:pt>
                <c:pt idx="2267">
                  <c:v>4919.5967638204074</c:v>
                </c:pt>
                <c:pt idx="2268">
                  <c:v>5692.082653942397</c:v>
                </c:pt>
                <c:pt idx="2269">
                  <c:v>6433.3749250001047</c:v>
                </c:pt>
                <c:pt idx="2270">
                  <c:v>7146.1813213839678</c:v>
                </c:pt>
                <c:pt idx="2271">
                  <c:v>7832.8481247109166</c:v>
                </c:pt>
                <c:pt idx="2272">
                  <c:v>8495.4197182725165</c:v>
                </c:pt>
                <c:pt idx="2273">
                  <c:v>9135.6867393540088</c:v>
                </c:pt>
                <c:pt idx="2274">
                  <c:v>4785.6382040021235</c:v>
                </c:pt>
                <c:pt idx="2275">
                  <c:v>5744.6157224449507</c:v>
                </c:pt>
                <c:pt idx="2276">
                  <c:v>6662.0778590037553</c:v>
                </c:pt>
                <c:pt idx="2277">
                  <c:v>7542.2433786135298</c:v>
                </c:pt>
                <c:pt idx="2278">
                  <c:v>8388.6882270431397</c:v>
                </c:pt>
                <c:pt idx="2279">
                  <c:v>9204.4650468210748</c:v>
                </c:pt>
                <c:pt idx="2280">
                  <c:v>9992.1969734592349</c:v>
                </c:pt>
                <c:pt idx="2281">
                  <c:v>10754.151945720623</c:v>
                </c:pt>
                <c:pt idx="2282">
                  <c:v>5525.66106740336</c:v>
                </c:pt>
                <c:pt idx="2283">
                  <c:v>6649.1492713016505</c:v>
                </c:pt>
                <c:pt idx="2284">
                  <c:v>7723.5188000144226</c:v>
                </c:pt>
                <c:pt idx="2285">
                  <c:v>8754.2328470899593</c:v>
                </c:pt>
                <c:pt idx="2286">
                  <c:v>9745.8520162906279</c:v>
                </c:pt>
                <c:pt idx="2287">
                  <c:v>10702.215185584648</c:v>
                </c:pt>
                <c:pt idx="2288">
                  <c:v>11626.578545385368</c:v>
                </c:pt>
                <c:pt idx="2289">
                  <c:v>12521.723676742784</c:v>
                </c:pt>
                <c:pt idx="2290">
                  <c:v>13390.042424634794</c:v>
                </c:pt>
                <c:pt idx="2291">
                  <c:v>6330.9583452143606</c:v>
                </c:pt>
                <c:pt idx="2292">
                  <c:v>7631.294780384017</c:v>
                </c:pt>
                <c:pt idx="2293">
                  <c:v>8874.5484952383558</c:v>
                </c:pt>
                <c:pt idx="2294">
                  <c:v>10067.589273962858</c:v>
                </c:pt>
                <c:pt idx="2295">
                  <c:v>11216.069512075404</c:v>
                </c:pt>
                <c:pt idx="2296">
                  <c:v>12324.684583962116</c:v>
                </c:pt>
                <c:pt idx="2297">
                  <c:v>13397.369117214004</c:v>
                </c:pt>
                <c:pt idx="2298">
                  <c:v>14437.446855370203</c:v>
                </c:pt>
                <c:pt idx="2299">
                  <c:v>15447.746427321137</c:v>
                </c:pt>
                <c:pt idx="2300">
                  <c:v>7200.0478969107908</c:v>
                </c:pt>
                <c:pt idx="2301">
                  <c:v>8689.5520517757959</c:v>
                </c:pt>
                <c:pt idx="2302">
                  <c:v>10113.70593904228</c:v>
                </c:pt>
                <c:pt idx="2303">
                  <c:v>11480.939370309652</c:v>
                </c:pt>
                <c:pt idx="2304">
                  <c:v>12798.093736064809</c:v>
                </c:pt>
                <c:pt idx="2305">
                  <c:v>14070.781728619819</c:v>
                </c:pt>
                <c:pt idx="2306">
                  <c:v>15303.653531447842</c:v>
                </c:pt>
                <c:pt idx="2307">
                  <c:v>16500.596669964387</c:v>
                </c:pt>
                <c:pt idx="2308">
                  <c:v>17664.888042598322</c:v>
                </c:pt>
                <c:pt idx="2309">
                  <c:v>8131.7320037126701</c:v>
                </c:pt>
                <c:pt idx="2310">
                  <c:v>9822.7086371555652</c:v>
                </c:pt>
                <c:pt idx="2311">
                  <c:v>11439.814874353948</c:v>
                </c:pt>
                <c:pt idx="2312">
                  <c:v>12993.18416779399</c:v>
                </c:pt>
                <c:pt idx="2313">
                  <c:v>14490.934055776828</c:v>
                </c:pt>
                <c:pt idx="2314">
                  <c:v>15939.646411880747</c:v>
                </c:pt>
                <c:pt idx="2315">
                  <c:v>17344.716635180848</c:v>
                </c:pt>
                <c:pt idx="2316">
                  <c:v>18710.611692740818</c:v>
                </c:pt>
                <c:pt idx="2317">
                  <c:v>20041.063614409042</c:v>
                </c:pt>
                <c:pt idx="2318">
                  <c:v>9125.0211238488901</c:v>
                </c:pt>
                <c:pt idx="2319">
                  <c:v>11029.764616195966</c:v>
                </c:pt>
                <c:pt idx="2320">
                  <c:v>12851.910205642367</c:v>
                </c:pt>
                <c:pt idx="2321">
                  <c:v>14603.428172388947</c:v>
                </c:pt>
                <c:pt idx="2322">
                  <c:v>16293.789510606855</c:v>
                </c:pt>
                <c:pt idx="2323">
                  <c:v>17930.588828489639</c:v>
                </c:pt>
                <c:pt idx="2324">
                  <c:v>19519.989786203128</c:v>
                </c:pt>
                <c:pt idx="2325">
                  <c:v>21067.049382674017</c:v>
                </c:pt>
                <c:pt idx="2326">
                  <c:v>10179.082595020142</c:v>
                </c:pt>
                <c:pt idx="2327">
                  <c:v>12309.881446401136</c:v>
                </c:pt>
                <c:pt idx="2328">
                  <c:v>14349.187561058779</c:v>
                </c:pt>
                <c:pt idx="2329">
                  <c:v>16310.93057143753</c:v>
                </c:pt>
                <c:pt idx="2330">
                  <c:v>18206.002805580749</c:v>
                </c:pt>
                <c:pt idx="2331">
                  <c:v>20043.047573807766</c:v>
                </c:pt>
                <c:pt idx="2332">
                  <c:v>21829.014052390245</c:v>
                </c:pt>
                <c:pt idx="2333">
                  <c:v>11293.205010624584</c:v>
                </c:pt>
                <c:pt idx="2334">
                  <c:v>13662.346066150143</c:v>
                </c:pt>
                <c:pt idx="2335">
                  <c:v>15930.967644064325</c:v>
                </c:pt>
                <c:pt idx="2336">
                  <c:v>18115.070624536558</c:v>
                </c:pt>
                <c:pt idx="2337">
                  <c:v>20227.027658926025</c:v>
                </c:pt>
                <c:pt idx="2338">
                  <c:v>22276.559883812824</c:v>
                </c:pt>
                <c:pt idx="2339">
                  <c:v>24271.41422627561</c:v>
                </c:pt>
                <c:pt idx="2340">
                  <c:v>12466.772774219102</c:v>
                </c:pt>
                <c:pt idx="2341">
                  <c:v>15086.544992831421</c:v>
                </c:pt>
                <c:pt idx="2342">
                  <c:v>17596.670354907885</c:v>
                </c:pt>
                <c:pt idx="2343">
                  <c:v>20015.322480693201</c:v>
                </c:pt>
                <c:pt idx="2344">
                  <c:v>22356.405056219126</c:v>
                </c:pt>
                <c:pt idx="2345">
                  <c:v>24630.740050361761</c:v>
                </c:pt>
                <c:pt idx="2346">
                  <c:v>13699.247460959557</c:v>
                </c:pt>
                <c:pt idx="2347">
                  <c:v>16581.94516879888</c:v>
                </c:pt>
                <c:pt idx="2348">
                  <c:v>19345.795559528669</c:v>
                </c:pt>
                <c:pt idx="2349">
                  <c:v>22011.236442843721</c:v>
                </c:pt>
                <c:pt idx="2350">
                  <c:v>24593.745612177096</c:v>
                </c:pt>
                <c:pt idx="2351">
                  <c:v>27105.263443926906</c:v>
                </c:pt>
                <c:pt idx="2352">
                  <c:v>14990.153853418456</c:v>
                </c:pt>
                <c:pt idx="2353">
                  <c:v>18148.079486089369</c:v>
                </c:pt>
                <c:pt idx="2354">
                  <c:v>21177.908501676935</c:v>
                </c:pt>
                <c:pt idx="2355">
                  <c:v>24102.424755659435</c:v>
                </c:pt>
                <c:pt idx="2356">
                  <c:v>26938.71622423872</c:v>
                </c:pt>
                <c:pt idx="2357">
                  <c:v>16339.069265072751</c:v>
                </c:pt>
                <c:pt idx="2358">
                  <c:v>19784.535634070053</c:v>
                </c:pt>
                <c:pt idx="2359">
                  <c:v>23092.628535154206</c:v>
                </c:pt>
                <c:pt idx="2360">
                  <c:v>26288.550639013993</c:v>
                </c:pt>
                <c:pt idx="2361">
                  <c:v>29391.029807709794</c:v>
                </c:pt>
                <c:pt idx="2362">
                  <c:v>17745.615227043523</c:v>
                </c:pt>
                <c:pt idx="2363">
                  <c:v>21490.947358754685</c:v>
                </c:pt>
                <c:pt idx="2364">
                  <c:v>25089.620280356547</c:v>
                </c:pt>
                <c:pt idx="2365">
                  <c:v>28569.319697481464</c:v>
                </c:pt>
                <c:pt idx="2366">
                  <c:v>19209.450907724506</c:v>
                </c:pt>
                <c:pt idx="2367">
                  <c:v>23266.987507061804</c:v>
                </c:pt>
                <c:pt idx="2368">
                  <c:v>27168.586584590208</c:v>
                </c:pt>
                <c:pt idx="2369">
                  <c:v>30944.473100620897</c:v>
                </c:pt>
                <c:pt idx="2370">
                  <c:v>20730.267826439336</c:v>
                </c:pt>
                <c:pt idx="2371">
                  <c:v>25112.362415824591</c:v>
                </c:pt>
                <c:pt idx="2372">
                  <c:v>29329.26284732674</c:v>
                </c:pt>
                <c:pt idx="2373">
                  <c:v>33413.78210427906</c:v>
                </c:pt>
                <c:pt idx="2374">
                  <c:v>15624.104603190361</c:v>
                </c:pt>
                <c:pt idx="2375">
                  <c:v>18995.043713522828</c:v>
                </c:pt>
                <c:pt idx="2376">
                  <c:v>22242.07022645152</c:v>
                </c:pt>
                <c:pt idx="2377">
                  <c:v>25385.758913114845</c:v>
                </c:pt>
                <c:pt idx="2378">
                  <c:v>28441.930897988215</c:v>
                </c:pt>
                <c:pt idx="2379">
                  <c:v>31422.954002620976</c:v>
                </c:pt>
                <c:pt idx="2380">
                  <c:v>34338.638379403579</c:v>
                </c:pt>
                <c:pt idx="2381">
                  <c:v>16769.017712256253</c:v>
                </c:pt>
                <c:pt idx="2382">
                  <c:v>20387.130906000879</c:v>
                </c:pt>
                <c:pt idx="2383">
                  <c:v>23873.298455987806</c:v>
                </c:pt>
                <c:pt idx="2384">
                  <c:v>27250.019686238491</c:v>
                </c:pt>
                <c:pt idx="2385">
                  <c:v>30534.47416489368</c:v>
                </c:pt>
                <c:pt idx="2386">
                  <c:v>33740.008768229294</c:v>
                </c:pt>
                <c:pt idx="2387">
                  <c:v>17953.495895055417</c:v>
                </c:pt>
                <c:pt idx="2388">
                  <c:v>21827.139554993086</c:v>
                </c:pt>
                <c:pt idx="2389">
                  <c:v>25560.724644526872</c:v>
                </c:pt>
                <c:pt idx="2390">
                  <c:v>29178.738239401133</c:v>
                </c:pt>
                <c:pt idx="2391">
                  <c:v>32699.750602266984</c:v>
                </c:pt>
                <c:pt idx="2392">
                  <c:v>36138.103142613516</c:v>
                </c:pt>
                <c:pt idx="2393">
                  <c:v>19177.33025818197</c:v>
                </c:pt>
                <c:pt idx="2394">
                  <c:v>23314.85215534041</c:v>
                </c:pt>
                <c:pt idx="2395">
                  <c:v>27304.134092180786</c:v>
                </c:pt>
                <c:pt idx="2396">
                  <c:v>31171.710290950185</c:v>
                </c:pt>
                <c:pt idx="2397">
                  <c:v>34937.571048596787</c:v>
                </c:pt>
                <c:pt idx="2398">
                  <c:v>38617.065697296028</c:v>
                </c:pt>
                <c:pt idx="2399">
                  <c:v>20440.326142433143</c:v>
                </c:pt>
                <c:pt idx="2400">
                  <c:v>24850.067178446832</c:v>
                </c:pt>
                <c:pt idx="2401">
                  <c:v>29103.329007337463</c:v>
                </c:pt>
                <c:pt idx="2402">
                  <c:v>33228.748671158333</c:v>
                </c:pt>
                <c:pt idx="2403">
                  <c:v>37247.763069137778</c:v>
                </c:pt>
                <c:pt idx="2404">
                  <c:v>12238.612586104193</c:v>
                </c:pt>
                <c:pt idx="2405">
                  <c:v>12291.165142300351</c:v>
                </c:pt>
                <c:pt idx="2406">
                  <c:v>12321.860921866019</c:v>
                </c:pt>
                <c:pt idx="2407">
                  <c:v>6714.3999406073062</c:v>
                </c:pt>
                <c:pt idx="2408">
                  <c:v>6742.52490757962</c:v>
                </c:pt>
                <c:pt idx="2409">
                  <c:v>6762.6415795950188</c:v>
                </c:pt>
                <c:pt idx="2410">
                  <c:v>12056.474467783612</c:v>
                </c:pt>
                <c:pt idx="2411">
                  <c:v>12108.800154832985</c:v>
                </c:pt>
                <c:pt idx="2412">
                  <c:v>12141.504367842488</c:v>
                </c:pt>
                <c:pt idx="2413">
                  <c:v>6606.1587239699247</c:v>
                </c:pt>
                <c:pt idx="2414">
                  <c:v>6634.2629337371181</c:v>
                </c:pt>
                <c:pt idx="2415">
                  <c:v>6656.0663689316607</c:v>
                </c:pt>
                <c:pt idx="2416">
                  <c:v>12427.336588863593</c:v>
                </c:pt>
                <c:pt idx="2417">
                  <c:v>12480.452266340722</c:v>
                </c:pt>
                <c:pt idx="2418">
                  <c:v>12512.121109612406</c:v>
                </c:pt>
                <c:pt idx="2419">
                  <c:v>6816.3739527615462</c:v>
                </c:pt>
                <c:pt idx="2420">
                  <c:v>6844.5763847197777</c:v>
                </c:pt>
                <c:pt idx="2421">
                  <c:v>6863.9950997443657</c:v>
                </c:pt>
                <c:pt idx="2422">
                  <c:v>13043.500191337256</c:v>
                </c:pt>
                <c:pt idx="2423">
                  <c:v>13097.67104426498</c:v>
                </c:pt>
                <c:pt idx="2424">
                  <c:v>13125.722488422793</c:v>
                </c:pt>
                <c:pt idx="2425">
                  <c:v>7177.5340833063456</c:v>
                </c:pt>
                <c:pt idx="2426">
                  <c:v>7205.81928103676</c:v>
                </c:pt>
                <c:pt idx="2427">
                  <c:v>7220.40472490091</c:v>
                </c:pt>
                <c:pt idx="2428">
                  <c:v>15292.229568240753</c:v>
                </c:pt>
                <c:pt idx="2429">
                  <c:v>15357.470780350503</c:v>
                </c:pt>
                <c:pt idx="2430">
                  <c:v>15400.530578119204</c:v>
                </c:pt>
                <c:pt idx="2431">
                  <c:v>8370.4555525252235</c:v>
                </c:pt>
                <c:pt idx="2432">
                  <c:v>8404.5883656936549</c:v>
                </c:pt>
                <c:pt idx="2433">
                  <c:v>8427.8892858535</c:v>
                </c:pt>
                <c:pt idx="2434">
                  <c:v>10564.880018937241</c:v>
                </c:pt>
                <c:pt idx="2435">
                  <c:v>10609.346675202818</c:v>
                </c:pt>
                <c:pt idx="2436">
                  <c:v>10631.045235829954</c:v>
                </c:pt>
                <c:pt idx="2437">
                  <c:v>5788.2467433415395</c:v>
                </c:pt>
                <c:pt idx="2438">
                  <c:v>5812.1134433281968</c:v>
                </c:pt>
                <c:pt idx="2439">
                  <c:v>5827.5564670605336</c:v>
                </c:pt>
                <c:pt idx="2440">
                  <c:v>10413.387312642679</c:v>
                </c:pt>
                <c:pt idx="2441">
                  <c:v>10455.067286979191</c:v>
                </c:pt>
                <c:pt idx="2442">
                  <c:v>10468.441654220458</c:v>
                </c:pt>
                <c:pt idx="2443">
                  <c:v>5737.791109720195</c:v>
                </c:pt>
                <c:pt idx="2444">
                  <c:v>5759.6530737094308</c:v>
                </c:pt>
                <c:pt idx="2445">
                  <c:v>5767.2598964448598</c:v>
                </c:pt>
                <c:pt idx="2446">
                  <c:v>16356.972150722631</c:v>
                </c:pt>
                <c:pt idx="2447">
                  <c:v>18316.495354506573</c:v>
                </c:pt>
                <c:pt idx="2448">
                  <c:v>4989.3613443002851</c:v>
                </c:pt>
                <c:pt idx="2449">
                  <c:v>5854.9246225341194</c:v>
                </c:pt>
                <c:pt idx="2450">
                  <c:v>6134.519902523728</c:v>
                </c:pt>
                <c:pt idx="2451">
                  <c:v>7274.8625608416614</c:v>
                </c:pt>
                <c:pt idx="2452">
                  <c:v>8363.7141063054041</c:v>
                </c:pt>
                <c:pt idx="2453">
                  <c:v>9404.8943304592849</c:v>
                </c:pt>
                <c:pt idx="2454">
                  <c:v>10401.802776445031</c:v>
                </c:pt>
                <c:pt idx="2455">
                  <c:v>11357.476728573807</c:v>
                </c:pt>
                <c:pt idx="2456">
                  <c:v>12274.639831663155</c:v>
                </c:pt>
                <c:pt idx="2457">
                  <c:v>7300.8255389292353</c:v>
                </c:pt>
                <c:pt idx="2458">
                  <c:v>8705.0594034497281</c:v>
                </c:pt>
                <c:pt idx="2459">
                  <c:v>10042.168699845739</c:v>
                </c:pt>
                <c:pt idx="2460">
                  <c:v>11318.066249094773</c:v>
                </c:pt>
                <c:pt idx="2461">
                  <c:v>12537.894455893966</c:v>
                </c:pt>
                <c:pt idx="2462">
                  <c:v>13706.149367582502</c:v>
                </c:pt>
                <c:pt idx="2463">
                  <c:v>8739.0232478365197</c:v>
                </c:pt>
                <c:pt idx="2464">
                  <c:v>10457.436363689589</c:v>
                </c:pt>
                <c:pt idx="2465">
                  <c:v>12090.205397464561</c:v>
                </c:pt>
                <c:pt idx="2466">
                  <c:v>13646.115095556786</c:v>
                </c:pt>
                <c:pt idx="2467">
                  <c:v>15132.627224054038</c:v>
                </c:pt>
                <c:pt idx="2468">
                  <c:v>10321.628986435979</c:v>
                </c:pt>
                <c:pt idx="2469">
                  <c:v>12377.828826307828</c:v>
                </c:pt>
                <c:pt idx="2470">
                  <c:v>14329.037966539319</c:v>
                </c:pt>
                <c:pt idx="2471">
                  <c:v>4884.1611340923828</c:v>
                </c:pt>
                <c:pt idx="2472">
                  <c:v>5470.7277895658608</c:v>
                </c:pt>
                <c:pt idx="2473">
                  <c:v>6040.2158355098882</c:v>
                </c:pt>
                <c:pt idx="2474">
                  <c:v>6593.2933188851039</c:v>
                </c:pt>
                <c:pt idx="2475">
                  <c:v>7130.5889985620743</c:v>
                </c:pt>
                <c:pt idx="2476">
                  <c:v>5011.3640946366631</c:v>
                </c:pt>
                <c:pt idx="2477">
                  <c:v>5762.8485820153755</c:v>
                </c:pt>
                <c:pt idx="2478">
                  <c:v>6490.9799609155525</c:v>
                </c:pt>
                <c:pt idx="2479">
                  <c:v>7196.8743451971168</c:v>
                </c:pt>
                <c:pt idx="2480">
                  <c:v>7881.5659207933722</c:v>
                </c:pt>
                <c:pt idx="2481">
                  <c:v>8546.0147207147584</c:v>
                </c:pt>
                <c:pt idx="2482">
                  <c:v>4971.5189582156809</c:v>
                </c:pt>
                <c:pt idx="2483">
                  <c:v>5931.1331127713611</c:v>
                </c:pt>
                <c:pt idx="2484">
                  <c:v>6858.5707159901867</c:v>
                </c:pt>
                <c:pt idx="2485">
                  <c:v>7755.709807452251</c:v>
                </c:pt>
                <c:pt idx="2486">
                  <c:v>8624.2606788217254</c:v>
                </c:pt>
                <c:pt idx="2487">
                  <c:v>9465.7848043399117</c:v>
                </c:pt>
                <c:pt idx="2488">
                  <c:v>10281.711257990375</c:v>
                </c:pt>
                <c:pt idx="2489">
                  <c:v>11073.350998231095</c:v>
                </c:pt>
                <c:pt idx="2490">
                  <c:v>5798.8350346150419</c:v>
                </c:pt>
                <c:pt idx="2491">
                  <c:v>6956.4740747147853</c:v>
                </c:pt>
                <c:pt idx="2492">
                  <c:v>8073.4095863412276</c:v>
                </c:pt>
                <c:pt idx="2493">
                  <c:v>9152.3875055946064</c:v>
                </c:pt>
                <c:pt idx="2494">
                  <c:v>10195.872242531506</c:v>
                </c:pt>
                <c:pt idx="2495">
                  <c:v>11206.082681849288</c:v>
                </c:pt>
                <c:pt idx="2496">
                  <c:v>12185.022789852643</c:v>
                </c:pt>
                <c:pt idx="2497">
                  <c:v>13134.507747539166</c:v>
                </c:pt>
                <c:pt idx="2498">
                  <c:v>6712.4291775262718</c:v>
                </c:pt>
                <c:pt idx="2499">
                  <c:v>8082.6936899478305</c:v>
                </c:pt>
                <c:pt idx="2500">
                  <c:v>9402.8975207764342</c:v>
                </c:pt>
                <c:pt idx="2501">
                  <c:v>10676.862107802366</c:v>
                </c:pt>
                <c:pt idx="2502">
                  <c:v>11907.969682383835</c:v>
                </c:pt>
                <c:pt idx="2503">
                  <c:v>13099.225655907328</c:v>
                </c:pt>
                <c:pt idx="2504">
                  <c:v>14253.310658326573</c:v>
                </c:pt>
                <c:pt idx="2505">
                  <c:v>15372.624177383741</c:v>
                </c:pt>
                <c:pt idx="2506">
                  <c:v>16459.321338744616</c:v>
                </c:pt>
                <c:pt idx="2507">
                  <c:v>7708.9719391186418</c:v>
                </c:pt>
                <c:pt idx="2508">
                  <c:v>9306.5184038996977</c:v>
                </c:pt>
                <c:pt idx="2509">
                  <c:v>10843.895916930851</c:v>
                </c:pt>
                <c:pt idx="2510">
                  <c:v>12326.21502679373</c:v>
                </c:pt>
                <c:pt idx="2511">
                  <c:v>13757.939095605383</c:v>
                </c:pt>
                <c:pt idx="2512">
                  <c:v>15142.984890397707</c:v>
                </c:pt>
                <c:pt idx="2513">
                  <c:v>16484.804970061989</c:v>
                </c:pt>
                <c:pt idx="2514">
                  <c:v>17786.455598955239</c:v>
                </c:pt>
                <c:pt idx="2515">
                  <c:v>19050.653069174194</c:v>
                </c:pt>
                <c:pt idx="2516">
                  <c:v>8786.0216187393034</c:v>
                </c:pt>
                <c:pt idx="2517">
                  <c:v>10625.521988593668</c:v>
                </c:pt>
                <c:pt idx="2518">
                  <c:v>12394.069745817633</c:v>
                </c:pt>
                <c:pt idx="2519">
                  <c:v>14098.280105547779</c:v>
                </c:pt>
                <c:pt idx="2520">
                  <c:v>15743.857336796656</c:v>
                </c:pt>
                <c:pt idx="2521">
                  <c:v>17335.747879027083</c:v>
                </c:pt>
                <c:pt idx="2522">
                  <c:v>18878.26357041602</c:v>
                </c:pt>
                <c:pt idx="2523">
                  <c:v>20375.181579913442</c:v>
                </c:pt>
                <c:pt idx="2524">
                  <c:v>9941.7000836456609</c:v>
                </c:pt>
                <c:pt idx="2525">
                  <c:v>12037.823542695798</c:v>
                </c:pt>
                <c:pt idx="2526">
                  <c:v>14051.606731796717</c:v>
                </c:pt>
                <c:pt idx="2527">
                  <c:v>15991.383767673149</c:v>
                </c:pt>
                <c:pt idx="2528">
                  <c:v>17864.253780144503</c:v>
                </c:pt>
                <c:pt idx="2529">
                  <c:v>19676.303281141591</c:v>
                </c:pt>
                <c:pt idx="2530">
                  <c:v>21432.78214747446</c:v>
                </c:pt>
                <c:pt idx="2531">
                  <c:v>11174.508486749604</c:v>
                </c:pt>
                <c:pt idx="2532">
                  <c:v>13541.914054572419</c:v>
                </c:pt>
                <c:pt idx="2533">
                  <c:v>15815.054349054284</c:v>
                </c:pt>
                <c:pt idx="2534">
                  <c:v>18004.192727112746</c:v>
                </c:pt>
                <c:pt idx="2535">
                  <c:v>20117.969711014983</c:v>
                </c:pt>
                <c:pt idx="2536">
                  <c:v>22163.713579880376</c:v>
                </c:pt>
                <c:pt idx="2537">
                  <c:v>12483.215470170126</c:v>
                </c:pt>
                <c:pt idx="2538">
                  <c:v>15136.550127163167</c:v>
                </c:pt>
                <c:pt idx="2539">
                  <c:v>17683.218968745452</c:v>
                </c:pt>
                <c:pt idx="2540">
                  <c:v>20135.619048372726</c:v>
                </c:pt>
                <c:pt idx="2541">
                  <c:v>22504.070334853735</c:v>
                </c:pt>
                <c:pt idx="2542">
                  <c:v>4829.2294277173069</c:v>
                </c:pt>
                <c:pt idx="2543">
                  <c:v>5328.5357433970257</c:v>
                </c:pt>
                <c:pt idx="2544">
                  <c:v>5130.209013180307</c:v>
                </c:pt>
                <c:pt idx="2545">
                  <c:v>5130.209013180307</c:v>
                </c:pt>
                <c:pt idx="2546">
                  <c:v>5495.9034470539063</c:v>
                </c:pt>
                <c:pt idx="2547">
                  <c:v>5495.9034470539063</c:v>
                </c:pt>
                <c:pt idx="2548">
                  <c:v>6089.02385365795</c:v>
                </c:pt>
                <c:pt idx="2549">
                  <c:v>6089.02385365795</c:v>
                </c:pt>
                <c:pt idx="2550">
                  <c:v>4538.8392951005962</c:v>
                </c:pt>
                <c:pt idx="2551">
                  <c:v>4538.8392951005962</c:v>
                </c:pt>
                <c:pt idx="2552">
                  <c:v>5086.4202507275095</c:v>
                </c:pt>
                <c:pt idx="2553">
                  <c:v>5015.0258612881726</c:v>
                </c:pt>
                <c:pt idx="2554">
                  <c:v>5015.0258612881726</c:v>
                </c:pt>
                <c:pt idx="2555">
                  <c:v>5558.3011335265601</c:v>
                </c:pt>
                <c:pt idx="2556">
                  <c:v>5558.3011335265601</c:v>
                </c:pt>
                <c:pt idx="2557">
                  <c:v>6093.1819784586469</c:v>
                </c:pt>
                <c:pt idx="2558">
                  <c:v>6093.1819784586469</c:v>
                </c:pt>
                <c:pt idx="2559">
                  <c:v>4795.0990036676239</c:v>
                </c:pt>
                <c:pt idx="2560">
                  <c:v>5452.0243061922083</c:v>
                </c:pt>
                <c:pt idx="2561">
                  <c:v>4667.9251021604314</c:v>
                </c:pt>
                <c:pt idx="2562">
                  <c:v>5403.6465224520316</c:v>
                </c:pt>
                <c:pt idx="2563">
                  <c:v>5403.6465224520316</c:v>
                </c:pt>
                <c:pt idx="2564">
                  <c:v>6440.140241306126</c:v>
                </c:pt>
                <c:pt idx="2565">
                  <c:v>6440.140241306126</c:v>
                </c:pt>
                <c:pt idx="2566">
                  <c:v>7321.3696555913348</c:v>
                </c:pt>
                <c:pt idx="2567">
                  <c:v>7321.3696555913348</c:v>
                </c:pt>
                <c:pt idx="2568">
                  <c:v>8094.1591106186479</c:v>
                </c:pt>
                <c:pt idx="2569">
                  <c:v>8094.1591106186479</c:v>
                </c:pt>
                <c:pt idx="2570">
                  <c:v>5928.8454416924615</c:v>
                </c:pt>
                <c:pt idx="2571">
                  <c:v>6686.5982254648134</c:v>
                </c:pt>
                <c:pt idx="2572">
                  <c:v>6919.76324969085</c:v>
                </c:pt>
                <c:pt idx="2573">
                  <c:v>6919.76324969085</c:v>
                </c:pt>
                <c:pt idx="2574">
                  <c:v>7769.0613858762517</c:v>
                </c:pt>
                <c:pt idx="2575">
                  <c:v>7769.0613858762517</c:v>
                </c:pt>
                <c:pt idx="2576">
                  <c:v>9009.282620807322</c:v>
                </c:pt>
                <c:pt idx="2577">
                  <c:v>9009.282620807322</c:v>
                </c:pt>
                <c:pt idx="2578">
                  <c:v>10062.920147958936</c:v>
                </c:pt>
                <c:pt idx="2579">
                  <c:v>10062.920147958936</c:v>
                </c:pt>
                <c:pt idx="2580">
                  <c:v>10736.826738859838</c:v>
                </c:pt>
                <c:pt idx="2581">
                  <c:v>10736.826738859838</c:v>
                </c:pt>
                <c:pt idx="2582">
                  <c:v>7697.4092612113318</c:v>
                </c:pt>
                <c:pt idx="2583">
                  <c:v>7241.2814923008891</c:v>
                </c:pt>
                <c:pt idx="2584">
                  <c:v>8395.4066347239459</c:v>
                </c:pt>
                <c:pt idx="2585">
                  <c:v>8774.3649595110455</c:v>
                </c:pt>
                <c:pt idx="2586">
                  <c:v>9818.2501292230208</c:v>
                </c:pt>
                <c:pt idx="2587">
                  <c:v>11167.600832804703</c:v>
                </c:pt>
                <c:pt idx="2588">
                  <c:v>12468.828302980128</c:v>
                </c:pt>
                <c:pt idx="2589">
                  <c:v>13758.953875036883</c:v>
                </c:pt>
                <c:pt idx="2590">
                  <c:v>15009.727584062048</c:v>
                </c:pt>
                <c:pt idx="2591">
                  <c:v>4391.2708572219572</c:v>
                </c:pt>
                <c:pt idx="2592">
                  <c:v>4391.2708572219572</c:v>
                </c:pt>
                <c:pt idx="2593">
                  <c:v>4482.2240844680327</c:v>
                </c:pt>
                <c:pt idx="2594">
                  <c:v>4947.8055231378503</c:v>
                </c:pt>
                <c:pt idx="2595">
                  <c:v>4947.8055231378503</c:v>
                </c:pt>
                <c:pt idx="2596">
                  <c:v>5223.8643422259374</c:v>
                </c:pt>
                <c:pt idx="2597">
                  <c:v>5223.8643422259374</c:v>
                </c:pt>
                <c:pt idx="2598">
                  <c:v>5499.3982250627214</c:v>
                </c:pt>
                <c:pt idx="2599">
                  <c:v>5499.3982250627214</c:v>
                </c:pt>
                <c:pt idx="2600">
                  <c:v>5828.3047851234169</c:v>
                </c:pt>
                <c:pt idx="2601">
                  <c:v>5828.3047851234169</c:v>
                </c:pt>
                <c:pt idx="2602">
                  <c:v>6395.1981004109912</c:v>
                </c:pt>
                <c:pt idx="2603">
                  <c:v>6395.1981004109912</c:v>
                </c:pt>
                <c:pt idx="2604">
                  <c:v>4735.0817527017407</c:v>
                </c:pt>
                <c:pt idx="2605">
                  <c:v>5052.5909456635827</c:v>
                </c:pt>
                <c:pt idx="2606">
                  <c:v>5330.560074964802</c:v>
                </c:pt>
                <c:pt idx="2607">
                  <c:v>4628.394649168652</c:v>
                </c:pt>
                <c:pt idx="2608">
                  <c:v>4628.394649168652</c:v>
                </c:pt>
                <c:pt idx="2609">
                  <c:v>5035.5954486911187</c:v>
                </c:pt>
                <c:pt idx="2610">
                  <c:v>5035.5954486911187</c:v>
                </c:pt>
                <c:pt idx="2611">
                  <c:v>5635.4394977980264</c:v>
                </c:pt>
                <c:pt idx="2612">
                  <c:v>5635.4394977980264</c:v>
                </c:pt>
                <c:pt idx="2613">
                  <c:v>6327.6630227888008</c:v>
                </c:pt>
                <c:pt idx="2614">
                  <c:v>6327.6630227888008</c:v>
                </c:pt>
                <c:pt idx="2615">
                  <c:v>4644.2334598201123</c:v>
                </c:pt>
                <c:pt idx="2616">
                  <c:v>4848.5020535917029</c:v>
                </c:pt>
                <c:pt idx="2617">
                  <c:v>5410.1697631838097</c:v>
                </c:pt>
                <c:pt idx="2618">
                  <c:v>6143.0751445915321</c:v>
                </c:pt>
                <c:pt idx="2619">
                  <c:v>6856.5069792840122</c:v>
                </c:pt>
                <c:pt idx="2620">
                  <c:v>7564.72424323225</c:v>
                </c:pt>
                <c:pt idx="2621">
                  <c:v>8260.7607228604047</c:v>
                </c:pt>
                <c:pt idx="2622">
                  <c:v>5002.6142318412167</c:v>
                </c:pt>
                <c:pt idx="2623">
                  <c:v>5002.6142318412167</c:v>
                </c:pt>
                <c:pt idx="2624">
                  <c:v>11338.964264902612</c:v>
                </c:pt>
                <c:pt idx="2625">
                  <c:v>11551.239661252313</c:v>
                </c:pt>
                <c:pt idx="2626">
                  <c:v>11632.917945016008</c:v>
                </c:pt>
                <c:pt idx="2627">
                  <c:v>15520.976329243409</c:v>
                </c:pt>
                <c:pt idx="2628">
                  <c:v>15683.180594610911</c:v>
                </c:pt>
                <c:pt idx="2629">
                  <c:v>16080.386641025105</c:v>
                </c:pt>
                <c:pt idx="2630">
                  <c:v>16473.321322510183</c:v>
                </c:pt>
                <c:pt idx="2631">
                  <c:v>16829.662569755517</c:v>
                </c:pt>
                <c:pt idx="2632">
                  <c:v>17069.186329265409</c:v>
                </c:pt>
                <c:pt idx="2633">
                  <c:v>17428.33301228179</c:v>
                </c:pt>
                <c:pt idx="2634">
                  <c:v>17784.491887438875</c:v>
                </c:pt>
                <c:pt idx="2635">
                  <c:v>15485.022645291079</c:v>
                </c:pt>
                <c:pt idx="2636">
                  <c:v>16405.400724020441</c:v>
                </c:pt>
                <c:pt idx="2637">
                  <c:v>16815.188676263806</c:v>
                </c:pt>
                <c:pt idx="2638">
                  <c:v>20738.679092023154</c:v>
                </c:pt>
                <c:pt idx="2639">
                  <c:v>21475.82354580209</c:v>
                </c:pt>
                <c:pt idx="2640">
                  <c:v>22942.759963368429</c:v>
                </c:pt>
                <c:pt idx="2641">
                  <c:v>24658.055860548917</c:v>
                </c:pt>
                <c:pt idx="2642">
                  <c:v>8970.5723190363842</c:v>
                </c:pt>
                <c:pt idx="2643">
                  <c:v>10042.798879890492</c:v>
                </c:pt>
                <c:pt idx="2644">
                  <c:v>8423.8991488848624</c:v>
                </c:pt>
                <c:pt idx="2645">
                  <c:v>8946.7708096404713</c:v>
                </c:pt>
                <c:pt idx="2646">
                  <c:v>9161.458351751955</c:v>
                </c:pt>
                <c:pt idx="2647">
                  <c:v>11246.442098627218</c:v>
                </c:pt>
                <c:pt idx="2648">
                  <c:v>11634.421847652349</c:v>
                </c:pt>
                <c:pt idx="2649">
                  <c:v>12469.664077536805</c:v>
                </c:pt>
                <c:pt idx="2650">
                  <c:v>13409.203197381312</c:v>
                </c:pt>
                <c:pt idx="2651">
                  <c:v>14289.15071971726</c:v>
                </c:pt>
                <c:pt idx="2652">
                  <c:v>14844.527157154702</c:v>
                </c:pt>
                <c:pt idx="2653">
                  <c:v>15607.831338467986</c:v>
                </c:pt>
                <c:pt idx="2654">
                  <c:v>16369.732520878342</c:v>
                </c:pt>
                <c:pt idx="2655">
                  <c:v>12871.287847381509</c:v>
                </c:pt>
                <c:pt idx="2656">
                  <c:v>14405.319647495829</c:v>
                </c:pt>
                <c:pt idx="2657">
                  <c:v>12264.798381354742</c:v>
                </c:pt>
                <c:pt idx="2658">
                  <c:v>12802.841204851933</c:v>
                </c:pt>
                <c:pt idx="2659">
                  <c:v>12896.352282586075</c:v>
                </c:pt>
                <c:pt idx="2660">
                  <c:v>16424.215522535</c:v>
                </c:pt>
                <c:pt idx="2661">
                  <c:v>17016.030566671801</c:v>
                </c:pt>
                <c:pt idx="2662">
                  <c:v>17649.114632841887</c:v>
                </c:pt>
                <c:pt idx="2663">
                  <c:v>18066.245401144868</c:v>
                </c:pt>
                <c:pt idx="2664">
                  <c:v>18441.333945887851</c:v>
                </c:pt>
                <c:pt idx="2665">
                  <c:v>18705.884319370132</c:v>
                </c:pt>
                <c:pt idx="2666">
                  <c:v>19078.909770974533</c:v>
                </c:pt>
                <c:pt idx="2667">
                  <c:v>19447.653035886233</c:v>
                </c:pt>
                <c:pt idx="2668">
                  <c:v>7080.7936687151987</c:v>
                </c:pt>
                <c:pt idx="2669">
                  <c:v>7939.7666573528622</c:v>
                </c:pt>
                <c:pt idx="2670">
                  <c:v>6660.8213106917383</c:v>
                </c:pt>
                <c:pt idx="2671">
                  <c:v>7070.4378140612434</c:v>
                </c:pt>
                <c:pt idx="2672">
                  <c:v>7244.853876832336</c:v>
                </c:pt>
                <c:pt idx="2673">
                  <c:v>8949.9870009232309</c:v>
                </c:pt>
                <c:pt idx="2674">
                  <c:v>9264.9888133478562</c:v>
                </c:pt>
                <c:pt idx="2675">
                  <c:v>9919.3099182338046</c:v>
                </c:pt>
                <c:pt idx="2676">
                  <c:v>10668.268917710462</c:v>
                </c:pt>
                <c:pt idx="2677">
                  <c:v>11367.755972250048</c:v>
                </c:pt>
                <c:pt idx="2678">
                  <c:v>11816.519495044156</c:v>
                </c:pt>
                <c:pt idx="2679">
                  <c:v>12420.22791577205</c:v>
                </c:pt>
                <c:pt idx="2680">
                  <c:v>13021.90400820926</c:v>
                </c:pt>
                <c:pt idx="2681">
                  <c:v>13274.415165125094</c:v>
                </c:pt>
                <c:pt idx="2682">
                  <c:v>14852.43755766801</c:v>
                </c:pt>
                <c:pt idx="2683">
                  <c:v>12619.443764630476</c:v>
                </c:pt>
                <c:pt idx="2684">
                  <c:v>13351.485956044804</c:v>
                </c:pt>
                <c:pt idx="2685">
                  <c:v>13687.177417958635</c:v>
                </c:pt>
                <c:pt idx="2686">
                  <c:v>16868.644254994422</c:v>
                </c:pt>
                <c:pt idx="2687">
                  <c:v>17471.727623663563</c:v>
                </c:pt>
                <c:pt idx="2688">
                  <c:v>18641.525153542312</c:v>
                </c:pt>
                <c:pt idx="2689">
                  <c:v>19840.677463174252</c:v>
                </c:pt>
                <c:pt idx="2690">
                  <c:v>20240.702899488188</c:v>
                </c:pt>
                <c:pt idx="2691">
                  <c:v>20532.75572878035</c:v>
                </c:pt>
                <c:pt idx="2692">
                  <c:v>20926.171274241628</c:v>
                </c:pt>
                <c:pt idx="2693">
                  <c:v>21313.931390389549</c:v>
                </c:pt>
                <c:pt idx="2694">
                  <c:v>7303.289421630825</c:v>
                </c:pt>
                <c:pt idx="2695">
                  <c:v>8178.7971332651941</c:v>
                </c:pt>
                <c:pt idx="2696">
                  <c:v>6868.7043417818095</c:v>
                </c:pt>
                <c:pt idx="2697">
                  <c:v>7292.0531276646025</c:v>
                </c:pt>
                <c:pt idx="2698">
                  <c:v>7469.1576364095108</c:v>
                </c:pt>
                <c:pt idx="2699">
                  <c:v>9184.2890155885652</c:v>
                </c:pt>
                <c:pt idx="2700">
                  <c:v>9503.8755811743431</c:v>
                </c:pt>
                <c:pt idx="2701">
                  <c:v>10178.740226085432</c:v>
                </c:pt>
                <c:pt idx="2702">
                  <c:v>10944.895583961841</c:v>
                </c:pt>
                <c:pt idx="2703">
                  <c:v>11661.289105426436</c:v>
                </c:pt>
                <c:pt idx="2704">
                  <c:v>12117.313063053729</c:v>
                </c:pt>
                <c:pt idx="2705">
                  <c:v>12736.752983904526</c:v>
                </c:pt>
                <c:pt idx="2706">
                  <c:v>13354.460011754829</c:v>
                </c:pt>
                <c:pt idx="2707">
                  <c:v>13065.585944226343</c:v>
                </c:pt>
                <c:pt idx="2708">
                  <c:v>14616.237058376717</c:v>
                </c:pt>
                <c:pt idx="2709">
                  <c:v>12444.442350640102</c:v>
                </c:pt>
                <c:pt idx="2710">
                  <c:v>13158.063985994961</c:v>
                </c:pt>
                <c:pt idx="2711">
                  <c:v>13286.495217000393</c:v>
                </c:pt>
                <c:pt idx="2712">
                  <c:v>16632.943592677944</c:v>
                </c:pt>
                <c:pt idx="2713">
                  <c:v>17229.880887148371</c:v>
                </c:pt>
                <c:pt idx="2714">
                  <c:v>18126.227069884786</c:v>
                </c:pt>
                <c:pt idx="2715">
                  <c:v>18550.868317879409</c:v>
                </c:pt>
                <c:pt idx="2716">
                  <c:v>18931.815813305813</c:v>
                </c:pt>
                <c:pt idx="2717">
                  <c:v>19203.853976201444</c:v>
                </c:pt>
                <c:pt idx="2718">
                  <c:v>19581.179586120823</c:v>
                </c:pt>
                <c:pt idx="2719">
                  <c:v>19953.817192982449</c:v>
                </c:pt>
                <c:pt idx="2720">
                  <c:v>7194.4382774068727</c:v>
                </c:pt>
                <c:pt idx="2721">
                  <c:v>8060.6364672048994</c:v>
                </c:pt>
                <c:pt idx="2722">
                  <c:v>6769.5317686278049</c:v>
                </c:pt>
                <c:pt idx="2723">
                  <c:v>7185.8072357421815</c:v>
                </c:pt>
                <c:pt idx="2724">
                  <c:v>7361.7583169106629</c:v>
                </c:pt>
                <c:pt idx="2725">
                  <c:v>9068.5185352149347</c:v>
                </c:pt>
                <c:pt idx="2726">
                  <c:v>9385.9012725766515</c:v>
                </c:pt>
                <c:pt idx="2727">
                  <c:v>10049.272604059594</c:v>
                </c:pt>
                <c:pt idx="2728">
                  <c:v>10806.146052424539</c:v>
                </c:pt>
                <c:pt idx="2729">
                  <c:v>11513.279465956999</c:v>
                </c:pt>
                <c:pt idx="2730">
                  <c:v>11965.504176232875</c:v>
                </c:pt>
                <c:pt idx="2731">
                  <c:v>12576.022139480277</c:v>
                </c:pt>
                <c:pt idx="2732">
                  <c:v>13184.556920684894</c:v>
                </c:pt>
                <c:pt idx="2733">
                  <c:v>13939.034102739928</c:v>
                </c:pt>
                <c:pt idx="2734">
                  <c:v>15582.8704505183</c:v>
                </c:pt>
                <c:pt idx="2735">
                  <c:v>13216.588329211252</c:v>
                </c:pt>
                <c:pt idx="2736">
                  <c:v>13998.314683427521</c:v>
                </c:pt>
                <c:pt idx="2737">
                  <c:v>14344.741331481147</c:v>
                </c:pt>
                <c:pt idx="2738">
                  <c:v>17594.017765380122</c:v>
                </c:pt>
                <c:pt idx="2739">
                  <c:v>18214.743946095663</c:v>
                </c:pt>
                <c:pt idx="2740">
                  <c:v>19452.35524103207</c:v>
                </c:pt>
                <c:pt idx="2741">
                  <c:v>20897.446661396159</c:v>
                </c:pt>
                <c:pt idx="2742">
                  <c:v>22242.373730287898</c:v>
                </c:pt>
                <c:pt idx="2743">
                  <c:v>23118.599089277948</c:v>
                </c:pt>
                <c:pt idx="2744">
                  <c:v>7683.0866441684966</c:v>
                </c:pt>
                <c:pt idx="2745">
                  <c:v>8583.4766550286422</c:v>
                </c:pt>
                <c:pt idx="2746">
                  <c:v>7229.09118441991</c:v>
                </c:pt>
                <c:pt idx="2747">
                  <c:v>7674.5316563923852</c:v>
                </c:pt>
                <c:pt idx="2748">
                  <c:v>7856.2049890950439</c:v>
                </c:pt>
                <c:pt idx="2749">
                  <c:v>9581.0051243758608</c:v>
                </c:pt>
                <c:pt idx="2750">
                  <c:v>9908.0666817749498</c:v>
                </c:pt>
                <c:pt idx="2751">
                  <c:v>10614.922516872397</c:v>
                </c:pt>
                <c:pt idx="2752">
                  <c:v>11408.153765861915</c:v>
                </c:pt>
                <c:pt idx="2753">
                  <c:v>12151.041381634224</c:v>
                </c:pt>
                <c:pt idx="2754">
                  <c:v>12618.473231406004</c:v>
                </c:pt>
                <c:pt idx="2755">
                  <c:v>13262.225576284976</c:v>
                </c:pt>
                <c:pt idx="2756">
                  <c:v>13904.652278182821</c:v>
                </c:pt>
                <c:pt idx="2757">
                  <c:v>4367.4492007563767</c:v>
                </c:pt>
                <c:pt idx="2758">
                  <c:v>4907.9599718871023</c:v>
                </c:pt>
                <c:pt idx="2759">
                  <c:v>4559.3623043660809</c:v>
                </c:pt>
                <c:pt idx="2760">
                  <c:v>4999.6131691387372</c:v>
                </c:pt>
                <c:pt idx="2761">
                  <c:v>5580.8560067183953</c:v>
                </c:pt>
                <c:pt idx="2762">
                  <c:v>5012.4720072318823</c:v>
                </c:pt>
                <c:pt idx="2763">
                  <c:v>5423.7200260259115</c:v>
                </c:pt>
                <c:pt idx="2764">
                  <c:v>5401.5263583805663</c:v>
                </c:pt>
                <c:pt idx="2765">
                  <c:v>5913.5457010519185</c:v>
                </c:pt>
                <c:pt idx="2766">
                  <c:v>6583.7250975648267</c:v>
                </c:pt>
                <c:pt idx="2767">
                  <c:v>7254.5457327322711</c:v>
                </c:pt>
                <c:pt idx="2768">
                  <c:v>6874.0026544527736</c:v>
                </c:pt>
                <c:pt idx="2769">
                  <c:v>7356.4951561485414</c:v>
                </c:pt>
                <c:pt idx="2770">
                  <c:v>8142.6801034044283</c:v>
                </c:pt>
                <c:pt idx="2771">
                  <c:v>4384.3050256122769</c:v>
                </c:pt>
                <c:pt idx="2772">
                  <c:v>4752.9004323460722</c:v>
                </c:pt>
                <c:pt idx="2773">
                  <c:v>5446.6697811942722</c:v>
                </c:pt>
                <c:pt idx="2774">
                  <c:v>4966.3044892030339</c:v>
                </c:pt>
                <c:pt idx="2775">
                  <c:v>6217.867799836059</c:v>
                </c:pt>
                <c:pt idx="2776">
                  <c:v>5506.8561655052908</c:v>
                </c:pt>
                <c:pt idx="2777">
                  <c:v>7058.5828827306332</c:v>
                </c:pt>
                <c:pt idx="2778">
                  <c:v>5943.9528204691915</c:v>
                </c:pt>
                <c:pt idx="2779">
                  <c:v>6922.896187132842</c:v>
                </c:pt>
                <c:pt idx="2780">
                  <c:v>7661.8013255604656</c:v>
                </c:pt>
                <c:pt idx="2781">
                  <c:v>8397.1968603957284</c:v>
                </c:pt>
                <c:pt idx="2782">
                  <c:v>6562.1558381462291</c:v>
                </c:pt>
                <c:pt idx="2783">
                  <c:v>7473.1441480044214</c:v>
                </c:pt>
                <c:pt idx="2784">
                  <c:v>6402.585374855159</c:v>
                </c:pt>
                <c:pt idx="2785">
                  <c:v>7263.2414655252605</c:v>
                </c:pt>
                <c:pt idx="2786">
                  <c:v>8714.6458594362357</c:v>
                </c:pt>
                <c:pt idx="2787">
                  <c:v>9933.626214901702</c:v>
                </c:pt>
                <c:pt idx="2788">
                  <c:v>11136.054692957665</c:v>
                </c:pt>
                <c:pt idx="2789">
                  <c:v>7959.0259287158979</c:v>
                </c:pt>
                <c:pt idx="2790">
                  <c:v>9010.7504423046921</c:v>
                </c:pt>
                <c:pt idx="2791">
                  <c:v>9187.5279670907439</c:v>
                </c:pt>
                <c:pt idx="2792">
                  <c:v>10357.828062996206</c:v>
                </c:pt>
                <c:pt idx="2793">
                  <c:v>12076.466444654834</c:v>
                </c:pt>
                <c:pt idx="2794">
                  <c:v>13540.572733601679</c:v>
                </c:pt>
                <c:pt idx="2795">
                  <c:v>15229.352272333948</c:v>
                </c:pt>
                <c:pt idx="2796">
                  <c:v>10226.539485614561</c:v>
                </c:pt>
                <c:pt idx="2797">
                  <c:v>9529.1963926304907</c:v>
                </c:pt>
                <c:pt idx="2798">
                  <c:v>11066.611707799271</c:v>
                </c:pt>
                <c:pt idx="2799">
                  <c:v>11494.018240200414</c:v>
                </c:pt>
                <c:pt idx="2800">
                  <c:v>12871.033324218546</c:v>
                </c:pt>
                <c:pt idx="2801">
                  <c:v>14516.211566374272</c:v>
                </c:pt>
                <c:pt idx="2802">
                  <c:v>16248.196802854485</c:v>
                </c:pt>
                <c:pt idx="2803">
                  <c:v>17967.107812115479</c:v>
                </c:pt>
                <c:pt idx="2804">
                  <c:v>19643.404973744186</c:v>
                </c:pt>
                <c:pt idx="2805">
                  <c:v>4425.7506026416231</c:v>
                </c:pt>
                <c:pt idx="2806">
                  <c:v>4625.0753815950329</c:v>
                </c:pt>
                <c:pt idx="2807">
                  <c:v>4876.4206321632719</c:v>
                </c:pt>
                <c:pt idx="2808">
                  <c:v>5343.271546903924</c:v>
                </c:pt>
                <c:pt idx="2809">
                  <c:v>5283.0648289595883</c:v>
                </c:pt>
                <c:pt idx="2810">
                  <c:v>4600.8473766062662</c:v>
                </c:pt>
                <c:pt idx="2811">
                  <c:v>5452.0051478016012</c:v>
                </c:pt>
                <c:pt idx="2812">
                  <c:v>6439.5028123152115</c:v>
                </c:pt>
                <c:pt idx="2813">
                  <c:v>5373.7514505052723</c:v>
                </c:pt>
                <c:pt idx="2814">
                  <c:v>6256.4368763016428</c:v>
                </c:pt>
                <c:pt idx="2815">
                  <c:v>7131.454993137093</c:v>
                </c:pt>
                <c:pt idx="2816">
                  <c:v>6977.0311394703904</c:v>
                </c:pt>
                <c:pt idx="2817">
                  <c:v>7921.4888005224648</c:v>
                </c:pt>
                <c:pt idx="2818">
                  <c:v>8967.4065928034306</c:v>
                </c:pt>
                <c:pt idx="2819">
                  <c:v>10069.649314199603</c:v>
                </c:pt>
                <c:pt idx="2820">
                  <c:v>10848.80323200398</c:v>
                </c:pt>
                <c:pt idx="2821">
                  <c:v>6707.5759454431191</c:v>
                </c:pt>
                <c:pt idx="2822">
                  <c:v>7745.8562386993553</c:v>
                </c:pt>
                <c:pt idx="2823">
                  <c:v>8773.526849292326</c:v>
                </c:pt>
                <c:pt idx="2824">
                  <c:v>4636.442535621045</c:v>
                </c:pt>
                <c:pt idx="2825">
                  <c:v>4504.6451059874735</c:v>
                </c:pt>
                <c:pt idx="2826">
                  <c:v>4892.1633715555909</c:v>
                </c:pt>
                <c:pt idx="2827">
                  <c:v>4386.3360504095645</c:v>
                </c:pt>
                <c:pt idx="2828">
                  <c:v>5008.8148567364196</c:v>
                </c:pt>
                <c:pt idx="2829">
                  <c:v>5663.9082510642893</c:v>
                </c:pt>
                <c:pt idx="2830">
                  <c:v>6316.0917501721287</c:v>
                </c:pt>
                <c:pt idx="2831">
                  <c:v>4577.5835087409378</c:v>
                </c:pt>
                <c:pt idx="2832">
                  <c:v>5139.9416984241316</c:v>
                </c:pt>
                <c:pt idx="2833">
                  <c:v>5184.5807025238564</c:v>
                </c:pt>
                <c:pt idx="2834">
                  <c:v>5816.992159103519</c:v>
                </c:pt>
                <c:pt idx="2835">
                  <c:v>6756.3827576026324</c:v>
                </c:pt>
                <c:pt idx="2836">
                  <c:v>7564.4163674221682</c:v>
                </c:pt>
                <c:pt idx="2837">
                  <c:v>8499.1069594703804</c:v>
                </c:pt>
                <c:pt idx="2838">
                  <c:v>5721.4917292177806</c:v>
                </c:pt>
                <c:pt idx="2839">
                  <c:v>5345.8417584365416</c:v>
                </c:pt>
                <c:pt idx="2840">
                  <c:v>6150.9698270578792</c:v>
                </c:pt>
                <c:pt idx="2841">
                  <c:v>6378.8054549551725</c:v>
                </c:pt>
                <c:pt idx="2842">
                  <c:v>7097.5121909553473</c:v>
                </c:pt>
                <c:pt idx="2843">
                  <c:v>7976.6722179648877</c:v>
                </c:pt>
                <c:pt idx="2844">
                  <c:v>8909.8501457548991</c:v>
                </c:pt>
                <c:pt idx="2845">
                  <c:v>9840.7471740471847</c:v>
                </c:pt>
                <c:pt idx="2846">
                  <c:v>10766.451485063559</c:v>
                </c:pt>
                <c:pt idx="2847">
                  <c:v>4362.9973661977965</c:v>
                </c:pt>
                <c:pt idx="2848">
                  <c:v>4686.9993916704116</c:v>
                </c:pt>
                <c:pt idx="2849">
                  <c:v>5247.2633645659944</c:v>
                </c:pt>
                <c:pt idx="2850">
                  <c:v>5870.0106088489401</c:v>
                </c:pt>
                <c:pt idx="2851">
                  <c:v>7016.7912175522624</c:v>
                </c:pt>
                <c:pt idx="2852">
                  <c:v>4635.4492359685064</c:v>
                </c:pt>
                <c:pt idx="2853">
                  <c:v>5188.91613928273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C18-4C26-8685-B8CC8605B201}"/>
            </c:ext>
          </c:extLst>
        </c:ser>
        <c:ser>
          <c:idx val="1"/>
          <c:order val="2"/>
          <c:tx>
            <c:v>РШС 2 W&gt;=4360см3/м; &lt;38730руб/м2 с трубами и С-профилями в т.ч.</c:v>
          </c:tx>
          <c:spPr>
            <a:ln w="28575">
              <a:noFill/>
            </a:ln>
          </c:spPr>
          <c:marker>
            <c:symbol val="triangle"/>
            <c:size val="9"/>
            <c:spPr>
              <a:solidFill>
                <a:srgbClr val="7030A0"/>
              </a:solidFill>
              <a:ln w="15875">
                <a:solidFill>
                  <a:srgbClr val="002060"/>
                </a:solidFill>
              </a:ln>
            </c:spPr>
          </c:marker>
          <c:xVal>
            <c:numRef>
              <c:f>'КАТАЛОГ (2)'!$C$6:$C$10409</c:f>
              <c:numCache>
                <c:formatCode>#,##0</c:formatCode>
                <c:ptCount val="825"/>
                <c:pt idx="0">
                  <c:v>23238.848710194612</c:v>
                </c:pt>
                <c:pt idx="1">
                  <c:v>24178.508980304465</c:v>
                </c:pt>
                <c:pt idx="2">
                  <c:v>25125.355944640771</c:v>
                </c:pt>
                <c:pt idx="3">
                  <c:v>24899.829845857999</c:v>
                </c:pt>
                <c:pt idx="4">
                  <c:v>27162.685616418003</c:v>
                </c:pt>
                <c:pt idx="5">
                  <c:v>25959.493019834001</c:v>
                </c:pt>
                <c:pt idx="6">
                  <c:v>28582.873303754004</c:v>
                </c:pt>
                <c:pt idx="7">
                  <c:v>27026.244241796463</c:v>
                </c:pt>
                <c:pt idx="8">
                  <c:v>25975.441127803537</c:v>
                </c:pt>
                <c:pt idx="9">
                  <c:v>28633.552141603544</c:v>
                </c:pt>
                <c:pt idx="10">
                  <c:v>27079.404601694925</c:v>
                </c:pt>
                <c:pt idx="11">
                  <c:v>30130.398927854927</c:v>
                </c:pt>
                <c:pt idx="12">
                  <c:v>28546.630534892462</c:v>
                </c:pt>
                <c:pt idx="13">
                  <c:v>26691.333974436155</c:v>
                </c:pt>
                <c:pt idx="14">
                  <c:v>29652.082119516155</c:v>
                </c:pt>
                <c:pt idx="15">
                  <c:v>27478.99330693169</c:v>
                </c:pt>
                <c:pt idx="16">
                  <c:v>30707.173653751695</c:v>
                </c:pt>
                <c:pt idx="17">
                  <c:v>28627.257080738462</c:v>
                </c:pt>
                <c:pt idx="18">
                  <c:v>32248.835385918461</c:v>
                </c:pt>
                <c:pt idx="19">
                  <c:v>30138.783313851382</c:v>
                </c:pt>
                <c:pt idx="20">
                  <c:v>28550.17455888569</c:v>
                </c:pt>
                <c:pt idx="21">
                  <c:v>32183.324696645694</c:v>
                </c:pt>
                <c:pt idx="22">
                  <c:v>29559.335390958153</c:v>
                </c:pt>
                <c:pt idx="23">
                  <c:v>33535.986899458156</c:v>
                </c:pt>
                <c:pt idx="24">
                  <c:v>29178.352811685851</c:v>
                </c:pt>
                <c:pt idx="25">
                  <c:v>33017.933366385849</c:v>
                </c:pt>
                <c:pt idx="26">
                  <c:v>30415.217185323389</c:v>
                </c:pt>
                <c:pt idx="27">
                  <c:v>34328.398473383386</c:v>
                </c:pt>
                <c:pt idx="28">
                  <c:v>32015.344018267075</c:v>
                </c:pt>
                <c:pt idx="29">
                  <c:v>33626.102923190461</c:v>
                </c:pt>
                <c:pt idx="30">
                  <c:v>31646.203462318925</c:v>
                </c:pt>
                <c:pt idx="31">
                  <c:v>36416.867312468923</c:v>
                </c:pt>
                <c:pt idx="32">
                  <c:v>32649.824364010619</c:v>
                </c:pt>
                <c:pt idx="33">
                  <c:v>37784.872797030621</c:v>
                </c:pt>
                <c:pt idx="34">
                  <c:v>34272.444983512149</c:v>
                </c:pt>
                <c:pt idx="35">
                  <c:v>25008.572163460773</c:v>
                </c:pt>
                <c:pt idx="36">
                  <c:v>27189.076698900772</c:v>
                </c:pt>
                <c:pt idx="37">
                  <c:v>26356.077330922304</c:v>
                </c:pt>
                <c:pt idx="38">
                  <c:v>29018.649738362306</c:v>
                </c:pt>
                <c:pt idx="39">
                  <c:v>27167.890125404771</c:v>
                </c:pt>
                <c:pt idx="40">
                  <c:v>28512.166253214771</c:v>
                </c:pt>
                <c:pt idx="41">
                  <c:v>29077.852073121085</c:v>
                </c:pt>
                <c:pt idx="42">
                  <c:v>30701.026715551081</c:v>
                </c:pt>
                <c:pt idx="43">
                  <c:v>27686.516652102004</c:v>
                </c:pt>
                <c:pt idx="44">
                  <c:v>28959.049435052002</c:v>
                </c:pt>
                <c:pt idx="45">
                  <c:v>28510.304288961841</c:v>
                </c:pt>
                <c:pt idx="46">
                  <c:v>31778.04005102185</c:v>
                </c:pt>
                <c:pt idx="47">
                  <c:v>30551.66210906277</c:v>
                </c:pt>
                <c:pt idx="48">
                  <c:v>34462.72146676277</c:v>
                </c:pt>
                <c:pt idx="49">
                  <c:v>29146.456595746771</c:v>
                </c:pt>
                <c:pt idx="50">
                  <c:v>32435.333324686773</c:v>
                </c:pt>
                <c:pt idx="51">
                  <c:v>32450.372963436152</c:v>
                </c:pt>
                <c:pt idx="52">
                  <c:v>36760.502196516158</c:v>
                </c:pt>
                <c:pt idx="53">
                  <c:v>30471.035563216767</c:v>
                </c:pt>
                <c:pt idx="54">
                  <c:v>34835.501110880461</c:v>
                </c:pt>
                <c:pt idx="55">
                  <c:v>31399.56984944324</c:v>
                </c:pt>
                <c:pt idx="56">
                  <c:v>35384.892037763238</c:v>
                </c:pt>
                <c:pt idx="57">
                  <c:v>34130.240336227544</c:v>
                </c:pt>
                <c:pt idx="58">
                  <c:v>36125.525844416472</c:v>
                </c:pt>
                <c:pt idx="59">
                  <c:v>38120.811352605386</c:v>
                </c:pt>
                <c:pt idx="60">
                  <c:v>32994.380646397076</c:v>
                </c:pt>
                <c:pt idx="61">
                  <c:v>35464.565369678923</c:v>
                </c:pt>
                <c:pt idx="62">
                  <c:v>32501.761311337996</c:v>
                </c:pt>
                <c:pt idx="63">
                  <c:v>33768.044723200619</c:v>
                </c:pt>
                <c:pt idx="64">
                  <c:v>38654.642756880618</c:v>
                </c:pt>
                <c:pt idx="65">
                  <c:v>37522.009639217235</c:v>
                </c:pt>
                <c:pt idx="66">
                  <c:v>35342.400932154458</c:v>
                </c:pt>
                <c:pt idx="67">
                  <c:v>37955.832239017844</c:v>
                </c:pt>
                <c:pt idx="68">
                  <c:v>36723.714574299083</c:v>
                </c:pt>
                <c:pt idx="69">
                  <c:v>24213.544114658464</c:v>
                </c:pt>
                <c:pt idx="70">
                  <c:v>25667.951358738617</c:v>
                </c:pt>
                <c:pt idx="71">
                  <c:v>26787.278984510001</c:v>
                </c:pt>
                <c:pt idx="72">
                  <c:v>27688.310773152614</c:v>
                </c:pt>
                <c:pt idx="73">
                  <c:v>28459.982065718916</c:v>
                </c:pt>
                <c:pt idx="74">
                  <c:v>31797.919376118924</c:v>
                </c:pt>
                <c:pt idx="75">
                  <c:v>29266.688492639234</c:v>
                </c:pt>
                <c:pt idx="76">
                  <c:v>32854.469373279229</c:v>
                </c:pt>
                <c:pt idx="77">
                  <c:v>30614.193660100773</c:v>
                </c:pt>
                <c:pt idx="78">
                  <c:v>34488.33531874077</c:v>
                </c:pt>
                <c:pt idx="79">
                  <c:v>30617.787007213996</c:v>
                </c:pt>
                <c:pt idx="80">
                  <c:v>28177.904317330307</c:v>
                </c:pt>
                <c:pt idx="81">
                  <c:v>32985.255141731534</c:v>
                </c:pt>
                <c:pt idx="82">
                  <c:v>35184.375096521537</c:v>
                </c:pt>
                <c:pt idx="83">
                  <c:v>36613.557991155532</c:v>
                </c:pt>
                <c:pt idx="84">
                  <c:v>32591.598862431234</c:v>
                </c:pt>
                <c:pt idx="85">
                  <c:v>34567.424590681236</c:v>
                </c:pt>
                <c:pt idx="86">
                  <c:v>35859.570831860772</c:v>
                </c:pt>
                <c:pt idx="87">
                  <c:v>35536.012745795699</c:v>
                </c:pt>
                <c:pt idx="88">
                  <c:v>38442.193986720617</c:v>
                </c:pt>
                <c:pt idx="89">
                  <c:v>34773.915030170458</c:v>
                </c:pt>
                <c:pt idx="90">
                  <c:v>38050.205927248309</c:v>
                </c:pt>
                <c:pt idx="91">
                  <c:v>20786.327401933075</c:v>
                </c:pt>
                <c:pt idx="92">
                  <c:v>20812.907581882308</c:v>
                </c:pt>
                <c:pt idx="93">
                  <c:v>22338.404744962314</c:v>
                </c:pt>
                <c:pt idx="94">
                  <c:v>21546.520548481076</c:v>
                </c:pt>
                <c:pt idx="95">
                  <c:v>20618.872268252922</c:v>
                </c:pt>
                <c:pt idx="96">
                  <c:v>22099.246340792921</c:v>
                </c:pt>
                <c:pt idx="97">
                  <c:v>21012.701934500688</c:v>
                </c:pt>
                <c:pt idx="98">
                  <c:v>22626.792107910693</c:v>
                </c:pt>
                <c:pt idx="99">
                  <c:v>21586.833821404074</c:v>
                </c:pt>
                <c:pt idx="100">
                  <c:v>23397.622973994079</c:v>
                </c:pt>
                <c:pt idx="101">
                  <c:v>22342.596937960538</c:v>
                </c:pt>
                <c:pt idx="102">
                  <c:v>21548.292560477694</c:v>
                </c:pt>
                <c:pt idx="103">
                  <c:v>23364.86762935769</c:v>
                </c:pt>
                <c:pt idx="104">
                  <c:v>22052.872976513925</c:v>
                </c:pt>
                <c:pt idx="105">
                  <c:v>24041.198730763921</c:v>
                </c:pt>
                <c:pt idx="106">
                  <c:v>21862.381686877769</c:v>
                </c:pt>
                <c:pt idx="107">
                  <c:v>23782.171964227771</c:v>
                </c:pt>
                <c:pt idx="108">
                  <c:v>22480.813873696537</c:v>
                </c:pt>
                <c:pt idx="109">
                  <c:v>24437.404517726536</c:v>
                </c:pt>
                <c:pt idx="110">
                  <c:v>23280.877290168384</c:v>
                </c:pt>
                <c:pt idx="111">
                  <c:v>24086.256742630077</c:v>
                </c:pt>
                <c:pt idx="112">
                  <c:v>23096.307012194306</c:v>
                </c:pt>
                <c:pt idx="113">
                  <c:v>25481.638937269308</c:v>
                </c:pt>
                <c:pt idx="114">
                  <c:v>23598.117463040151</c:v>
                </c:pt>
                <c:pt idx="115">
                  <c:v>26165.641679550154</c:v>
                </c:pt>
                <c:pt idx="116">
                  <c:v>24409.427772790921</c:v>
                </c:pt>
                <c:pt idx="117">
                  <c:v>27255.657062650924</c:v>
                </c:pt>
                <c:pt idx="118">
                  <c:v>21812.131317595387</c:v>
                </c:pt>
                <c:pt idx="119">
                  <c:v>22623.718638810387</c:v>
                </c:pt>
                <c:pt idx="120">
                  <c:v>21528.357425515769</c:v>
                </c:pt>
                <c:pt idx="121">
                  <c:v>23162.225306545766</c:v>
                </c:pt>
                <c:pt idx="122">
                  <c:v>22549.03633556623</c:v>
                </c:pt>
                <c:pt idx="123">
                  <c:v>24504.566014416228</c:v>
                </c:pt>
                <c:pt idx="124">
                  <c:v>21846.433578908229</c:v>
                </c:pt>
                <c:pt idx="125">
                  <c:v>23490.871943378228</c:v>
                </c:pt>
                <c:pt idx="126">
                  <c:v>23498.391762752926</c:v>
                </c:pt>
                <c:pt idx="127">
                  <c:v>25653.456379292926</c:v>
                </c:pt>
                <c:pt idx="128">
                  <c:v>22508.723062643232</c:v>
                </c:pt>
                <c:pt idx="129">
                  <c:v>24690.955836475081</c:v>
                </c:pt>
                <c:pt idx="130">
                  <c:v>22972.990205756461</c:v>
                </c:pt>
                <c:pt idx="131">
                  <c:v>24965.651299916459</c:v>
                </c:pt>
                <c:pt idx="132">
                  <c:v>24338.325449148615</c:v>
                </c:pt>
                <c:pt idx="133">
                  <c:v>26737.78964836862</c:v>
                </c:pt>
                <c:pt idx="134">
                  <c:v>25335.968203243083</c:v>
                </c:pt>
                <c:pt idx="135">
                  <c:v>28059.034346623081</c:v>
                </c:pt>
                <c:pt idx="136">
                  <c:v>26333.61095733754</c:v>
                </c:pt>
                <c:pt idx="137">
                  <c:v>29384.168248877537</c:v>
                </c:pt>
                <c:pt idx="138">
                  <c:v>23770.395604233385</c:v>
                </c:pt>
                <c:pt idx="139">
                  <c:v>25005.487965874312</c:v>
                </c:pt>
                <c:pt idx="140">
                  <c:v>23524.085936703847</c:v>
                </c:pt>
                <c:pt idx="141">
                  <c:v>24157.227642635156</c:v>
                </c:pt>
                <c:pt idx="142">
                  <c:v>26600.526659475156</c:v>
                </c:pt>
                <c:pt idx="143">
                  <c:v>26034.210100643464</c:v>
                </c:pt>
                <c:pt idx="144">
                  <c:v>29059.723750703459</c:v>
                </c:pt>
                <c:pt idx="145">
                  <c:v>27563.084908005312</c:v>
                </c:pt>
                <c:pt idx="146">
                  <c:v>31096.89987092531</c:v>
                </c:pt>
                <c:pt idx="147">
                  <c:v>29091.959715367153</c:v>
                </c:pt>
                <c:pt idx="148">
                  <c:v>33090.491692147152</c:v>
                </c:pt>
                <c:pt idx="149">
                  <c:v>24944.405747112076</c:v>
                </c:pt>
                <c:pt idx="150">
                  <c:v>26251.121400543769</c:v>
                </c:pt>
                <c:pt idx="151">
                  <c:v>25635.062568184385</c:v>
                </c:pt>
                <c:pt idx="152">
                  <c:v>28736.708077344385</c:v>
                </c:pt>
                <c:pt idx="153">
                  <c:v>26971.922742517927</c:v>
                </c:pt>
                <c:pt idx="154">
                  <c:v>30507.848617537926</c:v>
                </c:pt>
                <c:pt idx="155">
                  <c:v>28977.213004018227</c:v>
                </c:pt>
                <c:pt idx="156">
                  <c:v>33191.95267007823</c:v>
                </c:pt>
                <c:pt idx="157">
                  <c:v>30712.891645308235</c:v>
                </c:pt>
                <c:pt idx="158">
                  <c:v>35543.621298068232</c:v>
                </c:pt>
                <c:pt idx="159">
                  <c:v>32706.983980090536</c:v>
                </c:pt>
                <c:pt idx="160">
                  <c:v>38216.734802050538</c:v>
                </c:pt>
                <c:pt idx="161">
                  <c:v>26668.717342153614</c:v>
                </c:pt>
                <c:pt idx="162">
                  <c:v>28887.458849755003</c:v>
                </c:pt>
                <c:pt idx="163">
                  <c:v>30897.235557820077</c:v>
                </c:pt>
                <c:pt idx="164">
                  <c:v>30927.340798106929</c:v>
                </c:pt>
                <c:pt idx="165">
                  <c:v>32515.834947359926</c:v>
                </c:pt>
                <c:pt idx="166">
                  <c:v>33844.020532609698</c:v>
                </c:pt>
                <c:pt idx="167">
                  <c:v>35911.759667281389</c:v>
                </c:pt>
                <c:pt idx="168">
                  <c:v>37979.498801953079</c:v>
                </c:pt>
                <c:pt idx="169">
                  <c:v>21117.360667611152</c:v>
                </c:pt>
                <c:pt idx="170">
                  <c:v>21503.196313894307</c:v>
                </c:pt>
                <c:pt idx="171">
                  <c:v>23172.164969094312</c:v>
                </c:pt>
                <c:pt idx="172">
                  <c:v>21906.549527354462</c:v>
                </c:pt>
                <c:pt idx="173">
                  <c:v>23700.439967674465</c:v>
                </c:pt>
                <c:pt idx="174">
                  <c:v>22580.302111085231</c:v>
                </c:pt>
                <c:pt idx="175">
                  <c:v>24517.372940405232</c:v>
                </c:pt>
                <c:pt idx="176">
                  <c:v>22582.098784641847</c:v>
                </c:pt>
                <c:pt idx="177">
                  <c:v>21362.157439699997</c:v>
                </c:pt>
                <c:pt idx="178">
                  <c:v>23765.832851900614</c:v>
                </c:pt>
                <c:pt idx="179">
                  <c:v>24865.392829295615</c:v>
                </c:pt>
                <c:pt idx="180">
                  <c:v>25579.984276612613</c:v>
                </c:pt>
                <c:pt idx="181">
                  <c:v>26834.977328067616</c:v>
                </c:pt>
                <c:pt idx="182">
                  <c:v>23569.004712250462</c:v>
                </c:pt>
                <c:pt idx="183">
                  <c:v>24556.917576375461</c:v>
                </c:pt>
                <c:pt idx="184">
                  <c:v>25202.990696965233</c:v>
                </c:pt>
                <c:pt idx="185">
                  <c:v>26855.722218789539</c:v>
                </c:pt>
                <c:pt idx="186">
                  <c:v>25041.211653932693</c:v>
                </c:pt>
                <c:pt idx="187">
                  <c:v>27360.210467492692</c:v>
                </c:pt>
                <c:pt idx="188">
                  <c:v>26494.302274395155</c:v>
                </c:pt>
                <c:pt idx="189">
                  <c:v>29227.932960335151</c:v>
                </c:pt>
                <c:pt idx="190">
                  <c:v>28143.386924593771</c:v>
                </c:pt>
                <c:pt idx="191">
                  <c:v>31329.268551213772</c:v>
                </c:pt>
                <c:pt idx="192">
                  <c:v>29990.288804805154</c:v>
                </c:pt>
                <c:pt idx="193">
                  <c:v>33657.164558445154</c:v>
                </c:pt>
                <c:pt idx="194">
                  <c:v>33413.347324150542</c:v>
                </c:pt>
                <c:pt idx="195">
                  <c:v>38012.49014539054</c:v>
                </c:pt>
                <c:pt idx="196">
                  <c:v>24660.162796120076</c:v>
                </c:pt>
                <c:pt idx="197">
                  <c:v>26298.308244659002</c:v>
                </c:pt>
                <c:pt idx="198">
                  <c:v>27952.862495687459</c:v>
                </c:pt>
                <c:pt idx="199">
                  <c:v>21229.430660409231</c:v>
                </c:pt>
                <c:pt idx="200">
                  <c:v>21041.492244756922</c:v>
                </c:pt>
                <c:pt idx="201">
                  <c:v>22927.205386890259</c:v>
                </c:pt>
                <c:pt idx="202">
                  <c:v>21924.544889736924</c:v>
                </c:pt>
                <c:pt idx="203">
                  <c:v>24110.695126336926</c:v>
                </c:pt>
                <c:pt idx="204">
                  <c:v>22813.504241372309</c:v>
                </c:pt>
                <c:pt idx="205">
                  <c:v>21937.834979711537</c:v>
                </c:pt>
                <c:pt idx="206">
                  <c:v>24152.927491211536</c:v>
                </c:pt>
                <c:pt idx="207">
                  <c:v>22857.804541287696</c:v>
                </c:pt>
                <c:pt idx="208">
                  <c:v>25400.299813087695</c:v>
                </c:pt>
                <c:pt idx="209">
                  <c:v>24080.492818952309</c:v>
                </c:pt>
                <c:pt idx="210">
                  <c:v>22534.412351905383</c:v>
                </c:pt>
                <c:pt idx="211">
                  <c:v>25001.702472805384</c:v>
                </c:pt>
                <c:pt idx="212">
                  <c:v>23190.795128985003</c:v>
                </c:pt>
                <c:pt idx="213">
                  <c:v>25880.945418001666</c:v>
                </c:pt>
                <c:pt idx="214">
                  <c:v>24147.681607157308</c:v>
                </c:pt>
                <c:pt idx="215">
                  <c:v>27165.663528140645</c:v>
                </c:pt>
                <c:pt idx="216">
                  <c:v>25407.286801418075</c:v>
                </c:pt>
                <c:pt idx="217">
                  <c:v>24083.446172280001</c:v>
                </c:pt>
                <c:pt idx="218">
                  <c:v>27111.071287080002</c:v>
                </c:pt>
                <c:pt idx="219">
                  <c:v>24924.413532340386</c:v>
                </c:pt>
                <c:pt idx="220">
                  <c:v>28238.289789423721</c:v>
                </c:pt>
                <c:pt idx="221">
                  <c:v>24606.92804961346</c:v>
                </c:pt>
                <c:pt idx="222">
                  <c:v>27806.578511863463</c:v>
                </c:pt>
                <c:pt idx="223">
                  <c:v>25637.648360978081</c:v>
                </c:pt>
                <c:pt idx="224">
                  <c:v>28898.632767694751</c:v>
                </c:pt>
                <c:pt idx="225">
                  <c:v>26971.087388431159</c:v>
                </c:pt>
                <c:pt idx="226">
                  <c:v>28313.386475867312</c:v>
                </c:pt>
                <c:pt idx="227">
                  <c:v>26663.470258474365</c:v>
                </c:pt>
                <c:pt idx="228">
                  <c:v>30639.0234669327</c:v>
                </c:pt>
                <c:pt idx="229">
                  <c:v>27499.821009884108</c:v>
                </c:pt>
                <c:pt idx="230">
                  <c:v>31779.028037400782</c:v>
                </c:pt>
                <c:pt idx="231">
                  <c:v>28852.004859468721</c:v>
                </c:pt>
                <c:pt idx="232">
                  <c:v>33595.720342568718</c:v>
                </c:pt>
                <c:pt idx="233">
                  <c:v>21132.11084275923</c:v>
                </c:pt>
                <c:pt idx="234">
                  <c:v>22949.197955625899</c:v>
                </c:pt>
                <c:pt idx="235">
                  <c:v>22255.031815643844</c:v>
                </c:pt>
                <c:pt idx="236">
                  <c:v>24473.842155177175</c:v>
                </c:pt>
                <c:pt idx="237">
                  <c:v>22931.542477712563</c:v>
                </c:pt>
                <c:pt idx="238">
                  <c:v>24051.7725842209</c:v>
                </c:pt>
                <c:pt idx="239">
                  <c:v>24523.177434142821</c:v>
                </c:pt>
                <c:pt idx="240">
                  <c:v>25875.822969501154</c:v>
                </c:pt>
                <c:pt idx="241">
                  <c:v>23363.731249960256</c:v>
                </c:pt>
                <c:pt idx="242">
                  <c:v>24424.175235751925</c:v>
                </c:pt>
                <c:pt idx="243">
                  <c:v>24050.220947343463</c:v>
                </c:pt>
                <c:pt idx="244">
                  <c:v>26773.33408239346</c:v>
                </c:pt>
                <c:pt idx="245">
                  <c:v>25751.352464094231</c:v>
                </c:pt>
                <c:pt idx="246">
                  <c:v>29010.568595510904</c:v>
                </c:pt>
                <c:pt idx="247">
                  <c:v>24580.347869664231</c:v>
                </c:pt>
                <c:pt idx="248">
                  <c:v>27321.078477114232</c:v>
                </c:pt>
                <c:pt idx="249">
                  <c:v>27333.611509405386</c:v>
                </c:pt>
                <c:pt idx="250">
                  <c:v>30925.385870305385</c:v>
                </c:pt>
                <c:pt idx="251">
                  <c:v>25684.163675889231</c:v>
                </c:pt>
                <c:pt idx="252">
                  <c:v>29321.218298942316</c:v>
                </c:pt>
                <c:pt idx="253">
                  <c:v>26457.942247744621</c:v>
                </c:pt>
                <c:pt idx="254">
                  <c:v>29779.044071344619</c:v>
                </c:pt>
                <c:pt idx="255">
                  <c:v>28733.500986731542</c:v>
                </c:pt>
                <c:pt idx="256">
                  <c:v>32732.607985431543</c:v>
                </c:pt>
                <c:pt idx="257">
                  <c:v>30396.23891022231</c:v>
                </c:pt>
                <c:pt idx="258">
                  <c:v>34934.682482522308</c:v>
                </c:pt>
                <c:pt idx="259">
                  <c:v>32058.976833713081</c:v>
                </c:pt>
                <c:pt idx="260">
                  <c:v>37143.23898627975</c:v>
                </c:pt>
                <c:pt idx="261">
                  <c:v>27786.951245206157</c:v>
                </c:pt>
                <c:pt idx="262">
                  <c:v>29845.438514607697</c:v>
                </c:pt>
                <c:pt idx="263">
                  <c:v>27376.435132656927</c:v>
                </c:pt>
                <c:pt idx="264">
                  <c:v>28431.671309209105</c:v>
                </c:pt>
                <c:pt idx="265">
                  <c:v>32503.836337275778</c:v>
                </c:pt>
                <c:pt idx="266">
                  <c:v>31559.975405889621</c:v>
                </c:pt>
                <c:pt idx="267">
                  <c:v>36602.498155989619</c:v>
                </c:pt>
                <c:pt idx="268">
                  <c:v>34108.100084826023</c:v>
                </c:pt>
                <c:pt idx="269">
                  <c:v>36656.224763762446</c:v>
                </c:pt>
                <c:pt idx="270">
                  <c:v>29743.634816670648</c:v>
                </c:pt>
                <c:pt idx="271">
                  <c:v>31921.494239056792</c:v>
                </c:pt>
                <c:pt idx="272">
                  <c:v>30894.729518457825</c:v>
                </c:pt>
                <c:pt idx="273">
                  <c:v>36064.138700391151</c:v>
                </c:pt>
                <c:pt idx="274">
                  <c:v>33122.829809013718</c:v>
                </c:pt>
                <c:pt idx="275">
                  <c:v>36464.98024484756</c:v>
                </c:pt>
                <c:pt idx="276">
                  <c:v>32617.487475073209</c:v>
                </c:pt>
                <c:pt idx="277">
                  <c:v>36315.389987742179</c:v>
                </c:pt>
                <c:pt idx="278">
                  <c:v>21681.593505490771</c:v>
                </c:pt>
                <c:pt idx="279">
                  <c:v>22614.366526966925</c:v>
                </c:pt>
                <c:pt idx="280">
                  <c:v>23365.226350835772</c:v>
                </c:pt>
                <c:pt idx="281">
                  <c:v>24008.285761307689</c:v>
                </c:pt>
                <c:pt idx="282">
                  <c:v>26789.900186641025</c:v>
                </c:pt>
                <c:pt idx="283">
                  <c:v>24680.541117074619</c:v>
                </c:pt>
                <c:pt idx="284">
                  <c:v>27670.35851760795</c:v>
                </c:pt>
                <c:pt idx="285">
                  <c:v>25803.462089959237</c:v>
                </c:pt>
                <c:pt idx="286">
                  <c:v>29031.913472159231</c:v>
                </c:pt>
                <c:pt idx="287">
                  <c:v>25806.456545886922</c:v>
                </c:pt>
                <c:pt idx="288">
                  <c:v>23773.220970983846</c:v>
                </c:pt>
                <c:pt idx="289">
                  <c:v>27779.346657984875</c:v>
                </c:pt>
                <c:pt idx="290">
                  <c:v>29611.946620309875</c:v>
                </c:pt>
                <c:pt idx="291">
                  <c:v>30802.932365838216</c:v>
                </c:pt>
                <c:pt idx="292">
                  <c:v>32894.587451596548</c:v>
                </c:pt>
                <c:pt idx="293">
                  <c:v>27451.299758567955</c:v>
                </c:pt>
                <c:pt idx="294">
                  <c:v>29097.821198776281</c:v>
                </c:pt>
                <c:pt idx="295">
                  <c:v>30174.60973309257</c:v>
                </c:pt>
                <c:pt idx="296">
                  <c:v>32929.162269466404</c:v>
                </c:pt>
                <c:pt idx="297">
                  <c:v>29904.977994705001</c:v>
                </c:pt>
                <c:pt idx="298">
                  <c:v>33769.976017305002</c:v>
                </c:pt>
                <c:pt idx="299">
                  <c:v>32326.795695475772</c:v>
                </c:pt>
                <c:pt idx="300">
                  <c:v>36882.846838709105</c:v>
                </c:pt>
                <c:pt idx="301">
                  <c:v>35075.270112473467</c:v>
                </c:pt>
                <c:pt idx="302">
                  <c:v>38153.439912825772</c:v>
                </c:pt>
                <c:pt idx="303">
                  <c:v>29269.896565017309</c:v>
                </c:pt>
                <c:pt idx="304">
                  <c:v>32000.138979248844</c:v>
                </c:pt>
                <c:pt idx="305">
                  <c:v>34757.729397629613</c:v>
                </c:pt>
                <c:pt idx="306">
                  <c:v>21399.521326367179</c:v>
                </c:pt>
                <c:pt idx="307">
                  <c:v>22227.441836210768</c:v>
                </c:pt>
                <c:pt idx="308">
                  <c:v>21580.096939669231</c:v>
                </c:pt>
                <c:pt idx="309">
                  <c:v>22445.04853365077</c:v>
                </c:pt>
                <c:pt idx="310">
                  <c:v>23529.241330273464</c:v>
                </c:pt>
                <c:pt idx="311">
                  <c:v>22361.472488875384</c:v>
                </c:pt>
                <c:pt idx="312">
                  <c:v>22865.99433308667</c:v>
                </c:pt>
                <c:pt idx="313">
                  <c:v>23774.068852261542</c:v>
                </c:pt>
                <c:pt idx="314">
                  <c:v>24939.366502126155</c:v>
                </c:pt>
                <c:pt idx="315">
                  <c:v>23757.245251705099</c:v>
                </c:pt>
                <c:pt idx="316">
                  <c:v>24473.365857212179</c:v>
                </c:pt>
                <c:pt idx="317">
                  <c:v>24543.644437280131</c:v>
                </c:pt>
                <c:pt idx="318">
                  <c:v>25339.73510741115</c:v>
                </c:pt>
                <c:pt idx="319">
                  <c:v>26809.62665461385</c:v>
                </c:pt>
                <c:pt idx="320">
                  <c:v>28065.605278399617</c:v>
                </c:pt>
                <c:pt idx="321">
                  <c:v>26922.589063279127</c:v>
                </c:pt>
                <c:pt idx="322">
                  <c:v>27548.626132618461</c:v>
                </c:pt>
                <c:pt idx="323">
                  <c:v>28656.093428876764</c:v>
                </c:pt>
                <c:pt idx="324">
                  <c:v>21307.819102730769</c:v>
                </c:pt>
                <c:pt idx="325">
                  <c:v>21050.166181743207</c:v>
                </c:pt>
                <c:pt idx="326">
                  <c:v>22154.729132893077</c:v>
                </c:pt>
                <c:pt idx="327">
                  <c:v>21227.513602730771</c:v>
                </c:pt>
                <c:pt idx="328">
                  <c:v>22822.219961186249</c:v>
                </c:pt>
                <c:pt idx="329">
                  <c:v>24066.40090988974</c:v>
                </c:pt>
                <c:pt idx="330">
                  <c:v>22995.716293008463</c:v>
                </c:pt>
                <c:pt idx="331">
                  <c:v>24994.565230825388</c:v>
                </c:pt>
                <c:pt idx="332">
                  <c:v>24098.562829782695</c:v>
                </c:pt>
                <c:pt idx="333">
                  <c:v>27183.826760881155</c:v>
                </c:pt>
                <c:pt idx="334">
                  <c:v>25028.394879192692</c:v>
                </c:pt>
                <c:pt idx="335">
                  <c:v>27350.845232607982</c:v>
                </c:pt>
                <c:pt idx="336">
                  <c:v>28736.849261286061</c:v>
                </c:pt>
                <c:pt idx="337">
                  <c:v>30132.737013255672</c:v>
                </c:pt>
                <c:pt idx="338">
                  <c:v>25945.408640193593</c:v>
                </c:pt>
                <c:pt idx="339">
                  <c:v>27804.937694034492</c:v>
                </c:pt>
                <c:pt idx="340">
                  <c:v>25982.192661040001</c:v>
                </c:pt>
                <c:pt idx="341">
                  <c:v>27145.100158846155</c:v>
                </c:pt>
                <c:pt idx="342">
                  <c:v>30362.071530399229</c:v>
                </c:pt>
                <c:pt idx="343">
                  <c:v>32702.058576951928</c:v>
                </c:pt>
                <c:pt idx="344">
                  <c:v>35006.601523948724</c:v>
                </c:pt>
                <c:pt idx="345">
                  <c:v>28045.760432326151</c:v>
                </c:pt>
                <c:pt idx="346">
                  <c:v>30089.566437530772</c:v>
                </c:pt>
                <c:pt idx="347">
                  <c:v>29893.268685618463</c:v>
                </c:pt>
                <c:pt idx="348">
                  <c:v>32071.343118840388</c:v>
                </c:pt>
                <c:pt idx="349">
                  <c:v>35391.884214766549</c:v>
                </c:pt>
                <c:pt idx="350">
                  <c:v>38289.568238308748</c:v>
                </c:pt>
                <c:pt idx="351">
                  <c:v>31097.998025786157</c:v>
                </c:pt>
                <c:pt idx="352">
                  <c:v>30869.498742468277</c:v>
                </c:pt>
                <c:pt idx="353">
                  <c:v>32812.632259423073</c:v>
                </c:pt>
                <c:pt idx="354">
                  <c:v>33884.024634337315</c:v>
                </c:pt>
                <c:pt idx="355">
                  <c:v>35274.17837699462</c:v>
                </c:pt>
                <c:pt idx="356">
                  <c:v>37546.327433458464</c:v>
                </c:pt>
                <c:pt idx="357">
                  <c:v>22453.365496858718</c:v>
                </c:pt>
                <c:pt idx="358">
                  <c:v>23050.582248734616</c:v>
                </c:pt>
                <c:pt idx="359">
                  <c:v>24458.760446619228</c:v>
                </c:pt>
                <c:pt idx="360">
                  <c:v>23984.84801063154</c:v>
                </c:pt>
                <c:pt idx="361">
                  <c:v>22719.275646116923</c:v>
                </c:pt>
                <c:pt idx="362">
                  <c:v>24200.775049126925</c:v>
                </c:pt>
                <c:pt idx="363">
                  <c:v>26209.760265386925</c:v>
                </c:pt>
                <c:pt idx="364">
                  <c:v>24410.142612606665</c:v>
                </c:pt>
                <c:pt idx="365">
                  <c:v>26621.956934477956</c:v>
                </c:pt>
                <c:pt idx="366">
                  <c:v>28781.227319431797</c:v>
                </c:pt>
                <c:pt idx="367">
                  <c:v>26635.786457330771</c:v>
                </c:pt>
                <c:pt idx="368">
                  <c:v>28614.186152655519</c:v>
                </c:pt>
                <c:pt idx="369">
                  <c:v>30992.563500540517</c:v>
                </c:pt>
                <c:pt idx="370">
                  <c:v>33390.117394209235</c:v>
                </c:pt>
                <c:pt idx="371">
                  <c:v>38186.678252002508</c:v>
                </c:pt>
                <c:pt idx="372">
                  <c:v>26966.649218955772</c:v>
                </c:pt>
                <c:pt idx="373">
                  <c:v>29321.794553674623</c:v>
                </c:pt>
                <c:pt idx="374">
                  <c:v>31711.787908142698</c:v>
                </c:pt>
                <c:pt idx="375">
                  <c:v>23662.268403476151</c:v>
                </c:pt>
                <c:pt idx="376">
                  <c:v>24523.577368141079</c:v>
                </c:pt>
                <c:pt idx="377">
                  <c:v>24365.230873244465</c:v>
                </c:pt>
                <c:pt idx="378">
                  <c:v>25329.464743790308</c:v>
                </c:pt>
                <c:pt idx="379">
                  <c:v>26322.969355602614</c:v>
                </c:pt>
                <c:pt idx="380">
                  <c:v>25546.155479752768</c:v>
                </c:pt>
                <c:pt idx="381">
                  <c:v>26584.097392530617</c:v>
                </c:pt>
                <c:pt idx="382">
                  <c:v>27885.128748477844</c:v>
                </c:pt>
                <c:pt idx="383">
                  <c:v>26483.806138800152</c:v>
                </c:pt>
                <c:pt idx="384">
                  <c:v>27089.232351853698</c:v>
                </c:pt>
                <c:pt idx="385">
                  <c:v>28178.921774863538</c:v>
                </c:pt>
                <c:pt idx="386">
                  <c:v>29577.278954701076</c:v>
                </c:pt>
                <c:pt idx="387">
                  <c:v>28158.733454195808</c:v>
                </c:pt>
                <c:pt idx="388">
                  <c:v>29018.07818080431</c:v>
                </c:pt>
                <c:pt idx="389">
                  <c:v>29102.412476885846</c:v>
                </c:pt>
                <c:pt idx="390">
                  <c:v>30057.721281043076</c:v>
                </c:pt>
                <c:pt idx="391">
                  <c:v>31821.591137686308</c:v>
                </c:pt>
                <c:pt idx="392">
                  <c:v>33328.765486229233</c:v>
                </c:pt>
                <c:pt idx="393">
                  <c:v>31957.14602808464</c:v>
                </c:pt>
                <c:pt idx="394">
                  <c:v>32708.390511291847</c:v>
                </c:pt>
                <c:pt idx="395">
                  <c:v>34037.351266801808</c:v>
                </c:pt>
                <c:pt idx="396">
                  <c:v>24091.723291150309</c:v>
                </c:pt>
                <c:pt idx="397">
                  <c:v>25219.422075426613</c:v>
                </c:pt>
                <c:pt idx="398">
                  <c:v>24910.238570241538</c:v>
                </c:pt>
                <c:pt idx="399">
                  <c:v>26235.714111621386</c:v>
                </c:pt>
                <c:pt idx="400">
                  <c:v>25123.055475426616</c:v>
                </c:pt>
                <c:pt idx="401">
                  <c:v>27036.703105573193</c:v>
                </c:pt>
                <c:pt idx="402">
                  <c:v>28529.720244017386</c:v>
                </c:pt>
                <c:pt idx="403">
                  <c:v>27244.898703759845</c:v>
                </c:pt>
                <c:pt idx="404">
                  <c:v>29643.517429140153</c:v>
                </c:pt>
                <c:pt idx="405">
                  <c:v>28568.31454788892</c:v>
                </c:pt>
                <c:pt idx="406">
                  <c:v>32270.631265207077</c:v>
                </c:pt>
                <c:pt idx="407">
                  <c:v>29684.113007180928</c:v>
                </c:pt>
                <c:pt idx="408">
                  <c:v>32471.053431279273</c:v>
                </c:pt>
                <c:pt idx="409">
                  <c:v>34134.258265692966</c:v>
                </c:pt>
                <c:pt idx="410">
                  <c:v>35809.323568056498</c:v>
                </c:pt>
                <c:pt idx="411">
                  <c:v>30784.529520381999</c:v>
                </c:pt>
                <c:pt idx="412">
                  <c:v>33015.964384991079</c:v>
                </c:pt>
                <c:pt idx="413">
                  <c:v>30828.670345397692</c:v>
                </c:pt>
                <c:pt idx="414">
                  <c:v>32224.159342765077</c:v>
                </c:pt>
                <c:pt idx="415">
                  <c:v>36084.524988628771</c:v>
                </c:pt>
                <c:pt idx="416">
                  <c:v>33304.951670941075</c:v>
                </c:pt>
                <c:pt idx="417">
                  <c:v>35757.518877186616</c:v>
                </c:pt>
                <c:pt idx="418">
                  <c:v>35521.961574891851</c:v>
                </c:pt>
                <c:pt idx="419">
                  <c:v>38135.650894758153</c:v>
                </c:pt>
                <c:pt idx="420">
                  <c:v>36967.636783093076</c:v>
                </c:pt>
                <c:pt idx="421">
                  <c:v>36693.437643111618</c:v>
                </c:pt>
                <c:pt idx="422">
                  <c:v>26594.077748380154</c:v>
                </c:pt>
                <c:pt idx="423">
                  <c:v>27310.737850631227</c:v>
                </c:pt>
                <c:pt idx="424">
                  <c:v>29000.551688092775</c:v>
                </c:pt>
                <c:pt idx="425">
                  <c:v>28431.856764907541</c:v>
                </c:pt>
                <c:pt idx="426">
                  <c:v>26913.169927490002</c:v>
                </c:pt>
                <c:pt idx="427">
                  <c:v>28690.969211102001</c:v>
                </c:pt>
                <c:pt idx="428">
                  <c:v>31101.751470614003</c:v>
                </c:pt>
                <c:pt idx="429">
                  <c:v>28942.210287277692</c:v>
                </c:pt>
                <c:pt idx="430">
                  <c:v>31596.387473523235</c:v>
                </c:pt>
                <c:pt idx="431">
                  <c:v>34187.511935467846</c:v>
                </c:pt>
                <c:pt idx="432">
                  <c:v>31612.982900946616</c:v>
                </c:pt>
                <c:pt idx="433">
                  <c:v>33987.062535336314</c:v>
                </c:pt>
                <c:pt idx="434">
                  <c:v>36841.115352798312</c:v>
                </c:pt>
                <c:pt idx="435">
                  <c:v>32010.018214896616</c:v>
                </c:pt>
                <c:pt idx="436">
                  <c:v>34836.19261655923</c:v>
                </c:pt>
                <c:pt idx="437">
                  <c:v>37704.184641920925</c:v>
                </c:pt>
                <c:pt idx="438">
                  <c:v>19510.83896538035</c:v>
                </c:pt>
                <c:pt idx="439">
                  <c:v>19346.221375027962</c:v>
                </c:pt>
                <c:pt idx="440">
                  <c:v>20997.940915582709</c:v>
                </c:pt>
                <c:pt idx="441">
                  <c:v>20119.698144353508</c:v>
                </c:pt>
                <c:pt idx="442">
                  <c:v>22034.574264003149</c:v>
                </c:pt>
                <c:pt idx="443">
                  <c:v>20898.34867133341</c:v>
                </c:pt>
                <c:pt idx="444">
                  <c:v>20131.339099075802</c:v>
                </c:pt>
                <c:pt idx="445">
                  <c:v>22071.566116448066</c:v>
                </c:pt>
                <c:pt idx="446">
                  <c:v>20937.151853741045</c:v>
                </c:pt>
                <c:pt idx="447">
                  <c:v>23164.155011522071</c:v>
                </c:pt>
                <c:pt idx="448">
                  <c:v>22008.1196881918</c:v>
                </c:pt>
                <c:pt idx="449">
                  <c:v>20653.888622165301</c:v>
                </c:pt>
                <c:pt idx="450">
                  <c:v>22815.018655070409</c:v>
                </c:pt>
                <c:pt idx="451">
                  <c:v>21228.822441505112</c:v>
                </c:pt>
                <c:pt idx="452">
                  <c:v>23585.158461081755</c:v>
                </c:pt>
                <c:pt idx="453">
                  <c:v>22066.971181510056</c:v>
                </c:pt>
                <c:pt idx="454">
                  <c:v>24710.458995510053</c:v>
                </c:pt>
                <c:pt idx="455">
                  <c:v>23170.275001300502</c:v>
                </c:pt>
                <c:pt idx="456">
                  <c:v>22010.706567018977</c:v>
                </c:pt>
                <c:pt idx="457">
                  <c:v>24662.640974143069</c:v>
                </c:pt>
                <c:pt idx="458">
                  <c:v>22747.320313057269</c:v>
                </c:pt>
                <c:pt idx="459">
                  <c:v>25649.985647728809</c:v>
                </c:pt>
                <c:pt idx="460">
                  <c:v>22469.230839135882</c:v>
                </c:pt>
                <c:pt idx="461">
                  <c:v>25271.844382712519</c:v>
                </c:pt>
                <c:pt idx="462">
                  <c:v>23372.051549820215</c:v>
                </c:pt>
                <c:pt idx="463">
                  <c:v>26228.388256433351</c:v>
                </c:pt>
                <c:pt idx="464">
                  <c:v>24540.027340290064</c:v>
                </c:pt>
                <c:pt idx="465">
                  <c:v>25715.763767241438</c:v>
                </c:pt>
                <c:pt idx="466">
                  <c:v>24270.581679014038</c:v>
                </c:pt>
                <c:pt idx="467">
                  <c:v>27752.818065984844</c:v>
                </c:pt>
                <c:pt idx="468">
                  <c:v>25003.151680248851</c:v>
                </c:pt>
                <c:pt idx="469">
                  <c:v>28751.362215299949</c:v>
                </c:pt>
                <c:pt idx="470">
                  <c:v>26187.546293023694</c:v>
                </c:pt>
                <c:pt idx="471">
                  <c:v>30342.625548293767</c:v>
                </c:pt>
                <c:pt idx="472">
                  <c:v>20409.17574368804</c:v>
                </c:pt>
                <c:pt idx="473">
                  <c:v>22352.659252768335</c:v>
                </c:pt>
                <c:pt idx="474">
                  <c:v>21001.73982725188</c:v>
                </c:pt>
                <c:pt idx="475">
                  <c:v>21982.963278208088</c:v>
                </c:pt>
                <c:pt idx="476">
                  <c:v>22395.872635803931</c:v>
                </c:pt>
                <c:pt idx="477">
                  <c:v>23580.671644876926</c:v>
                </c:pt>
                <c:pt idx="478">
                  <c:v>21380.299335790009</c:v>
                </c:pt>
                <c:pt idx="479">
                  <c:v>22309.15538173891</c:v>
                </c:pt>
                <c:pt idx="480">
                  <c:v>21981.604180213253</c:v>
                </c:pt>
                <c:pt idx="481">
                  <c:v>24366.812765658509</c:v>
                </c:pt>
                <c:pt idx="482">
                  <c:v>23471.646384666481</c:v>
                </c:pt>
                <c:pt idx="483">
                  <c:v>26326.434237002246</c:v>
                </c:pt>
                <c:pt idx="484">
                  <c:v>22445.948929691298</c:v>
                </c:pt>
                <c:pt idx="485">
                  <c:v>24846.588877822684</c:v>
                </c:pt>
                <c:pt idx="486">
                  <c:v>24857.566716325888</c:v>
                </c:pt>
                <c:pt idx="487">
                  <c:v>28003.646448501069</c:v>
                </c:pt>
                <c:pt idx="488">
                  <c:v>23412.794891348236</c:v>
                </c:pt>
                <c:pt idx="489">
                  <c:v>26598.536167015161</c:v>
                </c:pt>
                <c:pt idx="490">
                  <c:v>24090.55714406828</c:v>
                </c:pt>
                <c:pt idx="491">
                  <c:v>26999.551442112075</c:v>
                </c:pt>
                <c:pt idx="492">
                  <c:v>26083.747280407191</c:v>
                </c:pt>
                <c:pt idx="493">
                  <c:v>29586.614724523981</c:v>
                </c:pt>
                <c:pt idx="494">
                  <c:v>27540.160060107137</c:v>
                </c:pt>
                <c:pt idx="495">
                  <c:v>31515.439101537788</c:v>
                </c:pt>
                <c:pt idx="496">
                  <c:v>28996.572839807075</c:v>
                </c:pt>
                <c:pt idx="497">
                  <c:v>33449.941148624595</c:v>
                </c:pt>
                <c:pt idx="498">
                  <c:v>25254.652616297364</c:v>
                </c:pt>
                <c:pt idx="499">
                  <c:v>27057.707158838854</c:v>
                </c:pt>
                <c:pt idx="500">
                  <c:v>24895.076459319938</c:v>
                </c:pt>
                <c:pt idx="501">
                  <c:v>25819.370920533522</c:v>
                </c:pt>
                <c:pt idx="502">
                  <c:v>29386.230799132067</c:v>
                </c:pt>
                <c:pt idx="503">
                  <c:v>28559.491297187986</c:v>
                </c:pt>
                <c:pt idx="504">
                  <c:v>32976.299545450755</c:v>
                </c:pt>
                <c:pt idx="505">
                  <c:v>30791.425322533745</c:v>
                </c:pt>
                <c:pt idx="506">
                  <c:v>35950.279283000906</c:v>
                </c:pt>
                <c:pt idx="507">
                  <c:v>33023.359347879501</c:v>
                </c:pt>
                <c:pt idx="508">
                  <c:v>26968.536036558231</c:v>
                </c:pt>
                <c:pt idx="509">
                  <c:v>28876.150129159243</c:v>
                </c:pt>
                <c:pt idx="510">
                  <c:v>27976.7941695105</c:v>
                </c:pt>
                <c:pt idx="511">
                  <c:v>32504.743817919258</c:v>
                </c:pt>
                <c:pt idx="512">
                  <c:v>29928.414861968224</c:v>
                </c:pt>
                <c:pt idx="513">
                  <c:v>35090.350445939031</c:v>
                </c:pt>
                <c:pt idx="514">
                  <c:v>32855.845900654793</c:v>
                </c:pt>
                <c:pt idx="515">
                  <c:v>35389.683333194953</c:v>
                </c:pt>
                <c:pt idx="516">
                  <c:v>38300.767033607081</c:v>
                </c:pt>
                <c:pt idx="517">
                  <c:v>29485.779240998425</c:v>
                </c:pt>
                <c:pt idx="518">
                  <c:v>32724.817938226723</c:v>
                </c:pt>
                <c:pt idx="519">
                  <c:v>35658.798533942165</c:v>
                </c:pt>
                <c:pt idx="520">
                  <c:v>35702.747789835375</c:v>
                </c:pt>
                <c:pt idx="521">
                  <c:v>38021.717350788662</c:v>
                </c:pt>
                <c:pt idx="522">
                  <c:v>19906.8940121671</c:v>
                </c:pt>
                <c:pt idx="523">
                  <c:v>20723.921476233805</c:v>
                </c:pt>
                <c:pt idx="524">
                  <c:v>21381.608913199216</c:v>
                </c:pt>
                <c:pt idx="525">
                  <c:v>21944.8726304009</c:v>
                </c:pt>
                <c:pt idx="526">
                  <c:v>24381.323221933748</c:v>
                </c:pt>
                <c:pt idx="527">
                  <c:v>22533.709438371927</c:v>
                </c:pt>
                <c:pt idx="528">
                  <c:v>25152.527599423021</c:v>
                </c:pt>
                <c:pt idx="529">
                  <c:v>23517.289852577433</c:v>
                </c:pt>
                <c:pt idx="530">
                  <c:v>26345.130479321957</c:v>
                </c:pt>
                <c:pt idx="531">
                  <c:v>23519.912733681977</c:v>
                </c:pt>
                <c:pt idx="532">
                  <c:v>21738.976463693882</c:v>
                </c:pt>
                <c:pt idx="533">
                  <c:v>25247.991663986755</c:v>
                </c:pt>
                <c:pt idx="534">
                  <c:v>26853.188711278723</c:v>
                </c:pt>
                <c:pt idx="535">
                  <c:v>27896.387904442221</c:v>
                </c:pt>
                <c:pt idx="536">
                  <c:v>29728.494548902076</c:v>
                </c:pt>
                <c:pt idx="537">
                  <c:v>24960.651314132509</c:v>
                </c:pt>
                <c:pt idx="538">
                  <c:v>26402.859874898932</c:v>
                </c:pt>
                <c:pt idx="539">
                  <c:v>27346.032313716118</c:v>
                </c:pt>
                <c:pt idx="540">
                  <c:v>29758.779060904886</c:v>
                </c:pt>
                <c:pt idx="541">
                  <c:v>27109.858528267152</c:v>
                </c:pt>
                <c:pt idx="542">
                  <c:v>30495.258256091973</c:v>
                </c:pt>
                <c:pt idx="543">
                  <c:v>29231.158704124766</c:v>
                </c:pt>
                <c:pt idx="544">
                  <c:v>33221.860435424038</c:v>
                </c:pt>
                <c:pt idx="545">
                  <c:v>31638.581551130042</c:v>
                </c:pt>
                <c:pt idx="546">
                  <c:v>36289.503633786975</c:v>
                </c:pt>
                <c:pt idx="547">
                  <c:v>34334.788675526223</c:v>
                </c:pt>
                <c:pt idx="548">
                  <c:v>26553.582823431218</c:v>
                </c:pt>
                <c:pt idx="549">
                  <c:v>28945.036032977092</c:v>
                </c:pt>
                <c:pt idx="550">
                  <c:v>31360.443698712075</c:v>
                </c:pt>
                <c:pt idx="551">
                  <c:v>19659.823490307022</c:v>
                </c:pt>
                <c:pt idx="552">
                  <c:v>20385.0093383452</c:v>
                </c:pt>
                <c:pt idx="553">
                  <c:v>19817.991910717574</c:v>
                </c:pt>
                <c:pt idx="554">
                  <c:v>20575.613744861988</c:v>
                </c:pt>
                <c:pt idx="555">
                  <c:v>21525.271668911064</c:v>
                </c:pt>
                <c:pt idx="556">
                  <c:v>20502.408450168223</c:v>
                </c:pt>
                <c:pt idx="557">
                  <c:v>20944.325394002921</c:v>
                </c:pt>
                <c:pt idx="558">
                  <c:v>21739.719133426166</c:v>
                </c:pt>
                <c:pt idx="559">
                  <c:v>22760.417804840428</c:v>
                </c:pt>
                <c:pt idx="560">
                  <c:v>21724.983132938771</c:v>
                </c:pt>
                <c:pt idx="561">
                  <c:v>22352.242057470521</c:v>
                </c:pt>
                <c:pt idx="562">
                  <c:v>22413.799937822012</c:v>
                </c:pt>
                <c:pt idx="563">
                  <c:v>23111.105634287145</c:v>
                </c:pt>
                <c:pt idx="564">
                  <c:v>24398.601880012127</c:v>
                </c:pt>
                <c:pt idx="565">
                  <c:v>25498.729141722291</c:v>
                </c:pt>
                <c:pt idx="566">
                  <c:v>24497.547055485364</c:v>
                </c:pt>
                <c:pt idx="567">
                  <c:v>25045.900692862884</c:v>
                </c:pt>
                <c:pt idx="568">
                  <c:v>26015.945039950453</c:v>
                </c:pt>
                <c:pt idx="569">
                  <c:v>19579.500374713083</c:v>
                </c:pt>
                <c:pt idx="570">
                  <c:v>20321.319379234814</c:v>
                </c:pt>
                <c:pt idx="571">
                  <c:v>19509.159790771479</c:v>
                </c:pt>
                <c:pt idx="572">
                  <c:v>20905.982878469706</c:v>
                </c:pt>
                <c:pt idx="573">
                  <c:v>21995.776410180799</c:v>
                </c:pt>
                <c:pt idx="574">
                  <c:v>21057.950468386978</c:v>
                </c:pt>
                <c:pt idx="575">
                  <c:v>22808.767056255816</c:v>
                </c:pt>
                <c:pt idx="576">
                  <c:v>22023.947434904549</c:v>
                </c:pt>
                <c:pt idx="577">
                  <c:v>24726.368396450645</c:v>
                </c:pt>
                <c:pt idx="578">
                  <c:v>22838.398865044695</c:v>
                </c:pt>
                <c:pt idx="579">
                  <c:v>24872.661948328157</c:v>
                </c:pt>
                <c:pt idx="580">
                  <c:v>26086.680075637425</c:v>
                </c:pt>
                <c:pt idx="581">
                  <c:v>27309.355478822486</c:v>
                </c:pt>
                <c:pt idx="582">
                  <c:v>23641.622597308258</c:v>
                </c:pt>
                <c:pt idx="583">
                  <c:v>25270.407170015606</c:v>
                </c:pt>
                <c:pt idx="584">
                  <c:v>23673.842177611677</c:v>
                </c:pt>
                <c:pt idx="585">
                  <c:v>24692.447285179111</c:v>
                </c:pt>
                <c:pt idx="586">
                  <c:v>27510.232428145315</c:v>
                </c:pt>
                <c:pt idx="587">
                  <c:v>29559.856118556436</c:v>
                </c:pt>
                <c:pt idx="588">
                  <c:v>31578.433882349244</c:v>
                </c:pt>
                <c:pt idx="589">
                  <c:v>25481.346794796631</c:v>
                </c:pt>
                <c:pt idx="590">
                  <c:v>27271.541835851767</c:v>
                </c:pt>
                <c:pt idx="591">
                  <c:v>27099.602199140263</c:v>
                </c:pt>
                <c:pt idx="592">
                  <c:v>29007.40462240034</c:v>
                </c:pt>
                <c:pt idx="593">
                  <c:v>31915.907772116687</c:v>
                </c:pt>
                <c:pt idx="594">
                  <c:v>34454.02516500037</c:v>
                </c:pt>
                <c:pt idx="595">
                  <c:v>37255.419123431173</c:v>
                </c:pt>
                <c:pt idx="596">
                  <c:v>28154.839577389332</c:v>
                </c:pt>
                <c:pt idx="597">
                  <c:v>27954.694219738634</c:v>
                </c:pt>
                <c:pt idx="598">
                  <c:v>29656.708979115108</c:v>
                </c:pt>
                <c:pt idx="599">
                  <c:v>30595.154854952383</c:v>
                </c:pt>
                <c:pt idx="600">
                  <c:v>31812.80776822886</c:v>
                </c:pt>
                <c:pt idx="601">
                  <c:v>33803.011321335878</c:v>
                </c:pt>
                <c:pt idx="602">
                  <c:v>35796.765566079615</c:v>
                </c:pt>
                <c:pt idx="603">
                  <c:v>37797.403727076256</c:v>
                </c:pt>
                <c:pt idx="604">
                  <c:v>20582.898676139022</c:v>
                </c:pt>
                <c:pt idx="605">
                  <c:v>21106.008239825944</c:v>
                </c:pt>
                <c:pt idx="606">
                  <c:v>22339.448997097137</c:v>
                </c:pt>
                <c:pt idx="607">
                  <c:v>21924.343213750253</c:v>
                </c:pt>
                <c:pt idx="608">
                  <c:v>20815.812675489276</c:v>
                </c:pt>
                <c:pt idx="609">
                  <c:v>22113.476386154973</c:v>
                </c:pt>
                <c:pt idx="610">
                  <c:v>23873.171466090735</c:v>
                </c:pt>
                <c:pt idx="611">
                  <c:v>22296.864032998539</c:v>
                </c:pt>
                <c:pt idx="612">
                  <c:v>24234.219643396744</c:v>
                </c:pt>
                <c:pt idx="613">
                  <c:v>26125.55136744391</c:v>
                </c:pt>
                <c:pt idx="614">
                  <c:v>24246.333094070749</c:v>
                </c:pt>
                <c:pt idx="615">
                  <c:v>25979.237936690963</c:v>
                </c:pt>
                <c:pt idx="616">
                  <c:v>28062.488168415057</c:v>
                </c:pt>
                <c:pt idx="617">
                  <c:v>30162.535374548228</c:v>
                </c:pt>
                <c:pt idx="618">
                  <c:v>34363.902549257662</c:v>
                </c:pt>
                <c:pt idx="619">
                  <c:v>24536.139892574396</c:v>
                </c:pt>
                <c:pt idx="620">
                  <c:v>26599.040915685797</c:v>
                </c:pt>
                <c:pt idx="621">
                  <c:v>28692.465751716227</c:v>
                </c:pt>
                <c:pt idx="622">
                  <c:v>34233.580228395622</c:v>
                </c:pt>
                <c:pt idx="623">
                  <c:v>37119.016468414266</c:v>
                </c:pt>
                <c:pt idx="624">
                  <c:v>37228.977775018662</c:v>
                </c:pt>
                <c:pt idx="625">
                  <c:v>24389.995395232661</c:v>
                </c:pt>
                <c:pt idx="626">
                  <c:v>25832.71351524198</c:v>
                </c:pt>
                <c:pt idx="627">
                  <c:v>25887.694168544174</c:v>
                </c:pt>
                <c:pt idx="628">
                  <c:v>27703.347531551557</c:v>
                </c:pt>
                <c:pt idx="629">
                  <c:v>29507.133879114437</c:v>
                </c:pt>
                <c:pt idx="630">
                  <c:v>31299.053211232847</c:v>
                </c:pt>
                <c:pt idx="631">
                  <c:v>33079.105527906773</c:v>
                </c:pt>
                <c:pt idx="632">
                  <c:v>34847.290829136175</c:v>
                </c:pt>
                <c:pt idx="633">
                  <c:v>36603.609114921106</c:v>
                </c:pt>
                <c:pt idx="634">
                  <c:v>27217.699382467472</c:v>
                </c:pt>
                <c:pt idx="635">
                  <c:v>29364.934197045863</c:v>
                </c:pt>
                <c:pt idx="636">
                  <c:v>31499.934055415815</c:v>
                </c:pt>
                <c:pt idx="637">
                  <c:v>33622.698957577326</c:v>
                </c:pt>
                <c:pt idx="638">
                  <c:v>35733.228903530435</c:v>
                </c:pt>
                <c:pt idx="639">
                  <c:v>37831.523893275145</c:v>
                </c:pt>
                <c:pt idx="640">
                  <c:v>28686.290211385949</c:v>
                </c:pt>
                <c:pt idx="641">
                  <c:v>31199.918129720838</c:v>
                </c:pt>
                <c:pt idx="642">
                  <c:v>33701.009250458002</c:v>
                </c:pt>
                <c:pt idx="643">
                  <c:v>36189.563573597508</c:v>
                </c:pt>
                <c:pt idx="644">
                  <c:v>38665.581099139352</c:v>
                </c:pt>
                <c:pt idx="645">
                  <c:v>30149.687054159323</c:v>
                </c:pt>
                <c:pt idx="646">
                  <c:v>33028.589300832798</c:v>
                </c:pt>
                <c:pt idx="647">
                  <c:v>35894.724796966686</c:v>
                </c:pt>
                <c:pt idx="648">
                  <c:v>31610.088970877692</c:v>
                </c:pt>
                <c:pt idx="649">
                  <c:v>34853.637826022321</c:v>
                </c:pt>
                <c:pt idx="650">
                  <c:v>38084.23838234404</c:v>
                </c:pt>
                <c:pt idx="651">
                  <c:v>33068.637566968486</c:v>
                </c:pt>
                <c:pt idx="652">
                  <c:v>36676.455498488023</c:v>
                </c:pt>
                <c:pt idx="653">
                  <c:v>34525.977162880001</c:v>
                </c:pt>
                <c:pt idx="654">
                  <c:v>38497.825152602396</c:v>
                </c:pt>
                <c:pt idx="655">
                  <c:v>35982.494936544193</c:v>
                </c:pt>
                <c:pt idx="656">
                  <c:v>37438.435250546412</c:v>
                </c:pt>
                <c:pt idx="657">
                  <c:v>19835.447459316925</c:v>
                </c:pt>
                <c:pt idx="658">
                  <c:v>22021.597695916931</c:v>
                </c:pt>
                <c:pt idx="659">
                  <c:v>20724.40681095231</c:v>
                </c:pt>
                <c:pt idx="660">
                  <c:v>19848.737549291538</c:v>
                </c:pt>
                <c:pt idx="661">
                  <c:v>22063.830060791541</c:v>
                </c:pt>
                <c:pt idx="662">
                  <c:v>20768.707110867694</c:v>
                </c:pt>
                <c:pt idx="663">
                  <c:v>23311.2023826677</c:v>
                </c:pt>
                <c:pt idx="664">
                  <c:v>21991.39538853231</c:v>
                </c:pt>
                <c:pt idx="665">
                  <c:v>20445.314921485384</c:v>
                </c:pt>
                <c:pt idx="666">
                  <c:v>22912.605042385385</c:v>
                </c:pt>
                <c:pt idx="667">
                  <c:v>21101.697698565</c:v>
                </c:pt>
                <c:pt idx="668">
                  <c:v>23791.84798758167</c:v>
                </c:pt>
                <c:pt idx="669">
                  <c:v>22058.584176737309</c:v>
                </c:pt>
                <c:pt idx="670">
                  <c:v>25076.566097720643</c:v>
                </c:pt>
                <c:pt idx="671">
                  <c:v>23318.18937099808</c:v>
                </c:pt>
                <c:pt idx="672">
                  <c:v>21994.348741859998</c:v>
                </c:pt>
                <c:pt idx="673">
                  <c:v>25021.973856659999</c:v>
                </c:pt>
                <c:pt idx="674">
                  <c:v>22835.316101920384</c:v>
                </c:pt>
                <c:pt idx="675">
                  <c:v>26149.192359003719</c:v>
                </c:pt>
                <c:pt idx="676">
                  <c:v>22517.830619193464</c:v>
                </c:pt>
                <c:pt idx="677">
                  <c:v>25717.481081443464</c:v>
                </c:pt>
                <c:pt idx="678">
                  <c:v>23548.550930558078</c:v>
                </c:pt>
                <c:pt idx="679">
                  <c:v>26809.535337274745</c:v>
                </c:pt>
                <c:pt idx="680">
                  <c:v>24881.989958011152</c:v>
                </c:pt>
                <c:pt idx="681">
                  <c:v>26224.289045447309</c:v>
                </c:pt>
                <c:pt idx="682">
                  <c:v>24574.372828054358</c:v>
                </c:pt>
                <c:pt idx="683">
                  <c:v>28549.926036512697</c:v>
                </c:pt>
                <c:pt idx="684">
                  <c:v>25410.723579464106</c:v>
                </c:pt>
                <c:pt idx="685">
                  <c:v>29689.930606980779</c:v>
                </c:pt>
                <c:pt idx="686">
                  <c:v>26762.907429048722</c:v>
                </c:pt>
                <c:pt idx="687">
                  <c:v>31506.622912148723</c:v>
                </c:pt>
                <c:pt idx="688">
                  <c:v>20165.934385223849</c:v>
                </c:pt>
                <c:pt idx="689">
                  <c:v>22384.74472475718</c:v>
                </c:pt>
                <c:pt idx="690">
                  <c:v>20842.445047292564</c:v>
                </c:pt>
                <c:pt idx="691">
                  <c:v>21962.675153800898</c:v>
                </c:pt>
                <c:pt idx="692">
                  <c:v>22434.080003722822</c:v>
                </c:pt>
                <c:pt idx="693">
                  <c:v>23786.725539081159</c:v>
                </c:pt>
                <c:pt idx="694">
                  <c:v>21274.63381954026</c:v>
                </c:pt>
                <c:pt idx="695">
                  <c:v>22335.077805331926</c:v>
                </c:pt>
                <c:pt idx="696">
                  <c:v>21961.123516923461</c:v>
                </c:pt>
                <c:pt idx="697">
                  <c:v>24684.236651973464</c:v>
                </c:pt>
                <c:pt idx="698">
                  <c:v>23662.255033674232</c:v>
                </c:pt>
                <c:pt idx="699">
                  <c:v>26921.471165090898</c:v>
                </c:pt>
                <c:pt idx="700">
                  <c:v>22491.250439244232</c:v>
                </c:pt>
                <c:pt idx="701">
                  <c:v>25231.981046694233</c:v>
                </c:pt>
                <c:pt idx="702">
                  <c:v>25244.514078985387</c:v>
                </c:pt>
                <c:pt idx="703">
                  <c:v>28836.288439885389</c:v>
                </c:pt>
                <c:pt idx="704">
                  <c:v>23595.066245469236</c:v>
                </c:pt>
                <c:pt idx="705">
                  <c:v>27232.120868522314</c:v>
                </c:pt>
                <c:pt idx="706">
                  <c:v>24368.844817324614</c:v>
                </c:pt>
                <c:pt idx="707">
                  <c:v>27689.94664092462</c:v>
                </c:pt>
                <c:pt idx="708">
                  <c:v>26644.403556311543</c:v>
                </c:pt>
                <c:pt idx="709">
                  <c:v>30643.510555011544</c:v>
                </c:pt>
                <c:pt idx="710">
                  <c:v>28307.141479802314</c:v>
                </c:pt>
                <c:pt idx="711">
                  <c:v>32845.585052102309</c:v>
                </c:pt>
                <c:pt idx="712">
                  <c:v>29969.879403293085</c:v>
                </c:pt>
                <c:pt idx="713">
                  <c:v>35054.141555859744</c:v>
                </c:pt>
                <c:pt idx="714">
                  <c:v>25697.853814786158</c:v>
                </c:pt>
                <c:pt idx="715">
                  <c:v>27756.341084187694</c:v>
                </c:pt>
                <c:pt idx="716">
                  <c:v>25287.337702236928</c:v>
                </c:pt>
                <c:pt idx="717">
                  <c:v>26342.573878789106</c:v>
                </c:pt>
                <c:pt idx="718">
                  <c:v>30414.738906855779</c:v>
                </c:pt>
                <c:pt idx="719">
                  <c:v>29470.877975469626</c:v>
                </c:pt>
                <c:pt idx="720">
                  <c:v>34513.40072556962</c:v>
                </c:pt>
                <c:pt idx="721">
                  <c:v>32019.002654406027</c:v>
                </c:pt>
                <c:pt idx="722">
                  <c:v>37908.694259272706</c:v>
                </c:pt>
                <c:pt idx="723">
                  <c:v>34567.12733334244</c:v>
                </c:pt>
                <c:pt idx="724">
                  <c:v>27654.537386250642</c:v>
                </c:pt>
                <c:pt idx="725">
                  <c:v>29832.396808636797</c:v>
                </c:pt>
                <c:pt idx="726">
                  <c:v>28805.632088037823</c:v>
                </c:pt>
                <c:pt idx="727">
                  <c:v>33975.041269971152</c:v>
                </c:pt>
                <c:pt idx="728">
                  <c:v>31033.732378593719</c:v>
                </c:pt>
                <c:pt idx="729">
                  <c:v>36926.942170293732</c:v>
                </c:pt>
                <c:pt idx="730">
                  <c:v>34375.882814427569</c:v>
                </c:pt>
                <c:pt idx="731">
                  <c:v>37268.680549910896</c:v>
                </c:pt>
                <c:pt idx="732">
                  <c:v>30528.39004465321</c:v>
                </c:pt>
                <c:pt idx="733">
                  <c:v>34226.29255732218</c:v>
                </c:pt>
                <c:pt idx="734">
                  <c:v>37575.920404097313</c:v>
                </c:pt>
                <c:pt idx="735">
                  <c:v>37626.095804575387</c:v>
                </c:pt>
                <c:pt idx="736">
                  <c:v>20525.269096546926</c:v>
                </c:pt>
                <c:pt idx="737">
                  <c:v>21276.128920415769</c:v>
                </c:pt>
                <c:pt idx="738">
                  <c:v>21919.18833088769</c:v>
                </c:pt>
                <c:pt idx="739">
                  <c:v>24700.80275622103</c:v>
                </c:pt>
                <c:pt idx="740">
                  <c:v>22591.443686654617</c:v>
                </c:pt>
                <c:pt idx="741">
                  <c:v>25581.261087187948</c:v>
                </c:pt>
                <c:pt idx="742">
                  <c:v>23714.364659539231</c:v>
                </c:pt>
                <c:pt idx="743">
                  <c:v>26942.816041739236</c:v>
                </c:pt>
                <c:pt idx="744">
                  <c:v>23717.359115466927</c:v>
                </c:pt>
                <c:pt idx="745">
                  <c:v>21684.123540563847</c:v>
                </c:pt>
                <c:pt idx="746">
                  <c:v>25690.249227564873</c:v>
                </c:pt>
                <c:pt idx="747">
                  <c:v>27522.849189889879</c:v>
                </c:pt>
                <c:pt idx="748">
                  <c:v>28713.834935418214</c:v>
                </c:pt>
                <c:pt idx="749">
                  <c:v>30805.490021176545</c:v>
                </c:pt>
                <c:pt idx="750">
                  <c:v>25362.202328147949</c:v>
                </c:pt>
                <c:pt idx="751">
                  <c:v>27008.723768356285</c:v>
                </c:pt>
                <c:pt idx="752">
                  <c:v>28085.512302672563</c:v>
                </c:pt>
                <c:pt idx="753">
                  <c:v>30840.064839046408</c:v>
                </c:pt>
                <c:pt idx="754">
                  <c:v>27815.880564285002</c:v>
                </c:pt>
                <c:pt idx="755">
                  <c:v>31680.878586884995</c:v>
                </c:pt>
                <c:pt idx="756">
                  <c:v>30237.698265055777</c:v>
                </c:pt>
                <c:pt idx="757">
                  <c:v>34793.749408289106</c:v>
                </c:pt>
                <c:pt idx="758">
                  <c:v>32986.172682053475</c:v>
                </c:pt>
                <c:pt idx="759">
                  <c:v>38295.975393086803</c:v>
                </c:pt>
                <c:pt idx="760">
                  <c:v>36064.342482405773</c:v>
                </c:pt>
                <c:pt idx="761">
                  <c:v>27180.79913459731</c:v>
                </c:pt>
                <c:pt idx="762">
                  <c:v>29911.041548828845</c:v>
                </c:pt>
                <c:pt idx="763">
                  <c:v>32668.631967209614</c:v>
                </c:pt>
                <c:pt idx="764">
                  <c:v>38693.897041032265</c:v>
                </c:pt>
                <c:pt idx="765">
                  <c:v>24108.402667778002</c:v>
                </c:pt>
                <c:pt idx="766">
                  <c:v>25165.849409954</c:v>
                </c:pt>
                <c:pt idx="767">
                  <c:v>26230.36937448569</c:v>
                </c:pt>
                <c:pt idx="768">
                  <c:v>25985.881600026612</c:v>
                </c:pt>
                <c:pt idx="769">
                  <c:v>27169.387545464153</c:v>
                </c:pt>
                <c:pt idx="770">
                  <c:v>28399.292230257386</c:v>
                </c:pt>
                <c:pt idx="771">
                  <c:v>27391.383581853075</c:v>
                </c:pt>
                <c:pt idx="772">
                  <c:v>28692.910262921385</c:v>
                </c:pt>
                <c:pt idx="773">
                  <c:v>30201.165298187236</c:v>
                </c:pt>
                <c:pt idx="774">
                  <c:v>28485.167637521561</c:v>
                </c:pt>
                <c:pt idx="775">
                  <c:v>29175.511219967539</c:v>
                </c:pt>
                <c:pt idx="776">
                  <c:v>30481.877964666619</c:v>
                </c:pt>
                <c:pt idx="777">
                  <c:v>32066.157605955847</c:v>
                </c:pt>
                <c:pt idx="778">
                  <c:v>30054.187243626613</c:v>
                </c:pt>
                <c:pt idx="779">
                  <c:v>30940.161608608152</c:v>
                </c:pt>
                <c:pt idx="780">
                  <c:v>31022.078086091231</c:v>
                </c:pt>
                <c:pt idx="781">
                  <c:v>32402.312367051843</c:v>
                </c:pt>
                <c:pt idx="782">
                  <c:v>34194.817746995228</c:v>
                </c:pt>
                <c:pt idx="783">
                  <c:v>35875.886926864769</c:v>
                </c:pt>
                <c:pt idx="784">
                  <c:v>34698.067682311164</c:v>
                </c:pt>
                <c:pt idx="785">
                  <c:v>35472.713252590307</c:v>
                </c:pt>
                <c:pt idx="786">
                  <c:v>36938.04915061123</c:v>
                </c:pt>
                <c:pt idx="787">
                  <c:v>25805.976033144154</c:v>
                </c:pt>
                <c:pt idx="788">
                  <c:v>27123.590930769384</c:v>
                </c:pt>
                <c:pt idx="789">
                  <c:v>26592.282585018616</c:v>
                </c:pt>
                <c:pt idx="790">
                  <c:v>28286.703645062924</c:v>
                </c:pt>
                <c:pt idx="791">
                  <c:v>27067.302923920768</c:v>
                </c:pt>
                <c:pt idx="792">
                  <c:v>29398.791628913383</c:v>
                </c:pt>
                <c:pt idx="793">
                  <c:v>31066.235780974312</c:v>
                </c:pt>
                <c:pt idx="794">
                  <c:v>29622.237407939843</c:v>
                </c:pt>
                <c:pt idx="795">
                  <c:v>32879.230458960774</c:v>
                </c:pt>
                <c:pt idx="796">
                  <c:v>30936.438913977381</c:v>
                </c:pt>
                <c:pt idx="797">
                  <c:v>35287.821497684468</c:v>
                </c:pt>
                <c:pt idx="798">
                  <c:v>32095.487229951541</c:v>
                </c:pt>
                <c:pt idx="799">
                  <c:v>35611.643419665088</c:v>
                </c:pt>
                <c:pt idx="800">
                  <c:v>37451.202620353077</c:v>
                </c:pt>
                <c:pt idx="801">
                  <c:v>33177.649105261698</c:v>
                </c:pt>
                <c:pt idx="802">
                  <c:v>35839.811620676468</c:v>
                </c:pt>
                <c:pt idx="803">
                  <c:v>33360.373500674003</c:v>
                </c:pt>
                <c:pt idx="804">
                  <c:v>34804.729352080773</c:v>
                </c:pt>
                <c:pt idx="805">
                  <c:v>35883.904959568768</c:v>
                </c:pt>
                <c:pt idx="806">
                  <c:v>38329.014866098005</c:v>
                </c:pt>
                <c:pt idx="807">
                  <c:v>24957.045017897384</c:v>
                </c:pt>
                <c:pt idx="808">
                  <c:v>26101.695053237694</c:v>
                </c:pt>
                <c:pt idx="809">
                  <c:v>27023.360884044461</c:v>
                </c:pt>
                <c:pt idx="810">
                  <c:v>27991.458567970618</c:v>
                </c:pt>
                <c:pt idx="811">
                  <c:v>28334.711483988463</c:v>
                </c:pt>
                <c:pt idx="812">
                  <c:v>29235.239443762006</c:v>
                </c:pt>
                <c:pt idx="813">
                  <c:v>31989.938751223541</c:v>
                </c:pt>
                <c:pt idx="814">
                  <c:v>30514.579795816771</c:v>
                </c:pt>
                <c:pt idx="815">
                  <c:v>29251.477671258617</c:v>
                </c:pt>
                <c:pt idx="816">
                  <c:v>30557.495111343538</c:v>
                </c:pt>
                <c:pt idx="817">
                  <c:v>33443.260112170618</c:v>
                </c:pt>
                <c:pt idx="818">
                  <c:v>31519.030153821692</c:v>
                </c:pt>
                <c:pt idx="819">
                  <c:v>34577.616290148464</c:v>
                </c:pt>
                <c:pt idx="820">
                  <c:v>37657.080147542307</c:v>
                </c:pt>
                <c:pt idx="821">
                  <c:v>34024.356681870922</c:v>
                </c:pt>
                <c:pt idx="822">
                  <c:v>36783.69548290292</c:v>
                </c:pt>
                <c:pt idx="823">
                  <c:v>35208.587415731228</c:v>
                </c:pt>
                <c:pt idx="824">
                  <c:v>38611.655949664775</c:v>
                </c:pt>
              </c:numCache>
            </c:numRef>
          </c:xVal>
          <c:yVal>
            <c:numRef>
              <c:f>'КАТАЛОГ (2)'!$D$6:$D$10409</c:f>
              <c:numCache>
                <c:formatCode>#,##0</c:formatCode>
                <c:ptCount val="825"/>
                <c:pt idx="0">
                  <c:v>4585.3860677361863</c:v>
                </c:pt>
                <c:pt idx="1">
                  <c:v>5232.3695575221245</c:v>
                </c:pt>
                <c:pt idx="2">
                  <c:v>5888.7850685413005</c:v>
                </c:pt>
                <c:pt idx="3">
                  <c:v>5935.2239083469722</c:v>
                </c:pt>
                <c:pt idx="4">
                  <c:v>5935.2239083469722</c:v>
                </c:pt>
                <c:pt idx="5">
                  <c:v>6725.2087804878065</c:v>
                </c:pt>
                <c:pt idx="6">
                  <c:v>6725.2087804878065</c:v>
                </c:pt>
                <c:pt idx="7">
                  <c:v>7525.6013699515352</c:v>
                </c:pt>
                <c:pt idx="8">
                  <c:v>6918.063298033283</c:v>
                </c:pt>
                <c:pt idx="9">
                  <c:v>6918.063298033283</c:v>
                </c:pt>
                <c:pt idx="10">
                  <c:v>7789.4393984962398</c:v>
                </c:pt>
                <c:pt idx="11">
                  <c:v>7789.4393984962398</c:v>
                </c:pt>
                <c:pt idx="12">
                  <c:v>8971.8946885245896</c:v>
                </c:pt>
                <c:pt idx="13">
                  <c:v>7677.2390325318247</c:v>
                </c:pt>
                <c:pt idx="14">
                  <c:v>7677.2390325318247</c:v>
                </c:pt>
                <c:pt idx="15">
                  <c:v>8359.549544303798</c:v>
                </c:pt>
                <c:pt idx="16">
                  <c:v>8359.549544303798</c:v>
                </c:pt>
                <c:pt idx="17">
                  <c:v>9316.4004895104899</c:v>
                </c:pt>
                <c:pt idx="18">
                  <c:v>9316.4004895104899</c:v>
                </c:pt>
                <c:pt idx="19">
                  <c:v>10604.552277392509</c:v>
                </c:pt>
                <c:pt idx="20">
                  <c:v>9556.8205435356194</c:v>
                </c:pt>
                <c:pt idx="21">
                  <c:v>9556.8205435356194</c:v>
                </c:pt>
                <c:pt idx="22">
                  <c:v>10464.625508530185</c:v>
                </c:pt>
                <c:pt idx="23">
                  <c:v>10464.625508530185</c:v>
                </c:pt>
                <c:pt idx="24">
                  <c:v>10454.415795314426</c:v>
                </c:pt>
                <c:pt idx="25">
                  <c:v>10454.415795314426</c:v>
                </c:pt>
                <c:pt idx="26">
                  <c:v>11591.298711656444</c:v>
                </c:pt>
                <c:pt idx="27">
                  <c:v>11591.298711656444</c:v>
                </c:pt>
                <c:pt idx="28">
                  <c:v>13099.456828258222</c:v>
                </c:pt>
                <c:pt idx="29">
                  <c:v>14629.394594921408</c:v>
                </c:pt>
                <c:pt idx="30">
                  <c:v>13985.572326541851</c:v>
                </c:pt>
                <c:pt idx="31">
                  <c:v>13985.572326541851</c:v>
                </c:pt>
                <c:pt idx="32">
                  <c:v>15048.50101214128</c:v>
                </c:pt>
                <c:pt idx="33">
                  <c:v>15048.50101214128</c:v>
                </c:pt>
                <c:pt idx="34">
                  <c:v>16825.607980263158</c:v>
                </c:pt>
                <c:pt idx="35">
                  <c:v>5674.1511669941019</c:v>
                </c:pt>
                <c:pt idx="36">
                  <c:v>5674.1511669941019</c:v>
                </c:pt>
                <c:pt idx="37">
                  <c:v>6556.9128155339804</c:v>
                </c:pt>
                <c:pt idx="38">
                  <c:v>6556.9128155339804</c:v>
                </c:pt>
                <c:pt idx="39">
                  <c:v>6436.8484808743169</c:v>
                </c:pt>
                <c:pt idx="40">
                  <c:v>6436.8484808743169</c:v>
                </c:pt>
                <c:pt idx="41">
                  <c:v>7580.5296396396398</c:v>
                </c:pt>
                <c:pt idx="42">
                  <c:v>7580.5296396396398</c:v>
                </c:pt>
                <c:pt idx="43">
                  <c:v>6752.4556624319412</c:v>
                </c:pt>
                <c:pt idx="44">
                  <c:v>6752.4556624319412</c:v>
                </c:pt>
                <c:pt idx="45">
                  <c:v>8540.1178754180619</c:v>
                </c:pt>
                <c:pt idx="46">
                  <c:v>8540.1178754180619</c:v>
                </c:pt>
                <c:pt idx="47">
                  <c:v>10096.74214876033</c:v>
                </c:pt>
                <c:pt idx="48">
                  <c:v>10096.74214876033</c:v>
                </c:pt>
                <c:pt idx="49">
                  <c:v>9045.1020831946753</c:v>
                </c:pt>
                <c:pt idx="50">
                  <c:v>9045.1020831946753</c:v>
                </c:pt>
                <c:pt idx="51">
                  <c:v>11880.917235772358</c:v>
                </c:pt>
                <c:pt idx="52">
                  <c:v>11880.917235772358</c:v>
                </c:pt>
                <c:pt idx="53">
                  <c:v>10386.208000000001</c:v>
                </c:pt>
                <c:pt idx="54">
                  <c:v>13862.898396369137</c:v>
                </c:pt>
                <c:pt idx="55">
                  <c:v>11511.562903873744</c:v>
                </c:pt>
                <c:pt idx="56">
                  <c:v>11511.562903873744</c:v>
                </c:pt>
                <c:pt idx="57">
                  <c:v>13697.761129629631</c:v>
                </c:pt>
                <c:pt idx="58">
                  <c:v>15401.017015536723</c:v>
                </c:pt>
                <c:pt idx="59">
                  <c:v>17119.06278571429</c:v>
                </c:pt>
                <c:pt idx="60">
                  <c:v>12906.974998577529</c:v>
                </c:pt>
                <c:pt idx="61">
                  <c:v>14966.556163610721</c:v>
                </c:pt>
                <c:pt idx="62">
                  <c:v>12567.474405594407</c:v>
                </c:pt>
                <c:pt idx="63">
                  <c:v>14747.621490589712</c:v>
                </c:pt>
                <c:pt idx="64">
                  <c:v>14747.621490589712</c:v>
                </c:pt>
                <c:pt idx="65">
                  <c:v>18129.220460820896</c:v>
                </c:pt>
                <c:pt idx="66">
                  <c:v>16314.849735990038</c:v>
                </c:pt>
                <c:pt idx="67">
                  <c:v>18750.969414091473</c:v>
                </c:pt>
                <c:pt idx="68">
                  <c:v>19322.04945755237</c:v>
                </c:pt>
                <c:pt idx="69">
                  <c:v>5107.0912048192768</c:v>
                </c:pt>
                <c:pt idx="70">
                  <c:v>6007.150403470715</c:v>
                </c:pt>
                <c:pt idx="71">
                  <c:v>6692.9711827956999</c:v>
                </c:pt>
                <c:pt idx="72">
                  <c:v>7246.6710138888875</c:v>
                </c:pt>
                <c:pt idx="73">
                  <c:v>7948.2677582845999</c:v>
                </c:pt>
                <c:pt idx="74">
                  <c:v>7948.2677582845999</c:v>
                </c:pt>
                <c:pt idx="75">
                  <c:v>8474.0351456310691</c:v>
                </c:pt>
                <c:pt idx="76">
                  <c:v>8474.0351456310691</c:v>
                </c:pt>
                <c:pt idx="77">
                  <c:v>9293.7924271844659</c:v>
                </c:pt>
                <c:pt idx="78">
                  <c:v>9293.7924271844659</c:v>
                </c:pt>
                <c:pt idx="79">
                  <c:v>9371.3761001926705</c:v>
                </c:pt>
                <c:pt idx="80">
                  <c:v>7707.8691709233772</c:v>
                </c:pt>
                <c:pt idx="81">
                  <c:v>9932.374822262118</c:v>
                </c:pt>
                <c:pt idx="82">
                  <c:v>9932.374822262118</c:v>
                </c:pt>
                <c:pt idx="83">
                  <c:v>12140.558230088496</c:v>
                </c:pt>
                <c:pt idx="84">
                  <c:v>9614.6162748643765</c:v>
                </c:pt>
                <c:pt idx="85">
                  <c:v>9614.6162748643765</c:v>
                </c:pt>
                <c:pt idx="86">
                  <c:v>11560.28567799642</c:v>
                </c:pt>
                <c:pt idx="87">
                  <c:v>13512.783789819376</c:v>
                </c:pt>
                <c:pt idx="88">
                  <c:v>15657.897642276417</c:v>
                </c:pt>
                <c:pt idx="89">
                  <c:v>12792.648242122721</c:v>
                </c:pt>
                <c:pt idx="90">
                  <c:v>15167.407605911329</c:v>
                </c:pt>
                <c:pt idx="91">
                  <c:v>4380.2239483037156</c:v>
                </c:pt>
                <c:pt idx="92">
                  <c:v>4469.4339849624057</c:v>
                </c:pt>
                <c:pt idx="93">
                  <c:v>4469.4339849624057</c:v>
                </c:pt>
                <c:pt idx="94">
                  <c:v>5055.5226050670644</c:v>
                </c:pt>
                <c:pt idx="95">
                  <c:v>4379.192359264498</c:v>
                </c:pt>
                <c:pt idx="96">
                  <c:v>4379.192359264498</c:v>
                </c:pt>
                <c:pt idx="97">
                  <c:v>4717.3064177215192</c:v>
                </c:pt>
                <c:pt idx="98">
                  <c:v>4717.3064177215192</c:v>
                </c:pt>
                <c:pt idx="99">
                  <c:v>5192.7247202797207</c:v>
                </c:pt>
                <c:pt idx="100">
                  <c:v>5192.7247202797207</c:v>
                </c:pt>
                <c:pt idx="101">
                  <c:v>5832.3524216366168</c:v>
                </c:pt>
                <c:pt idx="102">
                  <c:v>5282.6121187335093</c:v>
                </c:pt>
                <c:pt idx="103">
                  <c:v>5282.6121187335093</c:v>
                </c:pt>
                <c:pt idx="104">
                  <c:v>5733.8678723753283</c:v>
                </c:pt>
                <c:pt idx="105">
                  <c:v>5733.8678723753283</c:v>
                </c:pt>
                <c:pt idx="106">
                  <c:v>5698.4594389642407</c:v>
                </c:pt>
                <c:pt idx="107">
                  <c:v>5698.4594389642407</c:v>
                </c:pt>
                <c:pt idx="108">
                  <c:v>6264.588006134969</c:v>
                </c:pt>
                <c:pt idx="109">
                  <c:v>6264.588006134969</c:v>
                </c:pt>
                <c:pt idx="110">
                  <c:v>7015.2399853836805</c:v>
                </c:pt>
                <c:pt idx="111">
                  <c:v>7776.8315175332536</c:v>
                </c:pt>
                <c:pt idx="112">
                  <c:v>7413.6947535792979</c:v>
                </c:pt>
                <c:pt idx="113">
                  <c:v>7413.6947535792979</c:v>
                </c:pt>
                <c:pt idx="114">
                  <c:v>7946.0882544150109</c:v>
                </c:pt>
                <c:pt idx="115">
                  <c:v>7946.0882544150109</c:v>
                </c:pt>
                <c:pt idx="116">
                  <c:v>8831.8664901315788</c:v>
                </c:pt>
                <c:pt idx="117">
                  <c:v>8831.8664901315788</c:v>
                </c:pt>
                <c:pt idx="118">
                  <c:v>4478.886441441442</c:v>
                </c:pt>
                <c:pt idx="119">
                  <c:v>4478.886441441442</c:v>
                </c:pt>
                <c:pt idx="120">
                  <c:v>4909.1642888795986</c:v>
                </c:pt>
                <c:pt idx="121">
                  <c:v>4909.1642888795986</c:v>
                </c:pt>
                <c:pt idx="122">
                  <c:v>5680.0818181818158</c:v>
                </c:pt>
                <c:pt idx="123">
                  <c:v>5680.0818181818158</c:v>
                </c:pt>
                <c:pt idx="124">
                  <c:v>5158.4661830282867</c:v>
                </c:pt>
                <c:pt idx="125">
                  <c:v>5158.4661830282867</c:v>
                </c:pt>
                <c:pt idx="126">
                  <c:v>6561.8976422764226</c:v>
                </c:pt>
                <c:pt idx="127">
                  <c:v>6561.8976422764226</c:v>
                </c:pt>
                <c:pt idx="128">
                  <c:v>5781.9868967642533</c:v>
                </c:pt>
                <c:pt idx="129">
                  <c:v>7509.6413313161866</c:v>
                </c:pt>
                <c:pt idx="130">
                  <c:v>6304.11000286944</c:v>
                </c:pt>
                <c:pt idx="131">
                  <c:v>6304.11000286944</c:v>
                </c:pt>
                <c:pt idx="132">
                  <c:v>7393.3036417378926</c:v>
                </c:pt>
                <c:pt idx="133">
                  <c:v>7393.3036417378926</c:v>
                </c:pt>
                <c:pt idx="134">
                  <c:v>8240.3178298022594</c:v>
                </c:pt>
                <c:pt idx="135">
                  <c:v>8240.3178298022594</c:v>
                </c:pt>
                <c:pt idx="136">
                  <c:v>9094.804502100842</c:v>
                </c:pt>
                <c:pt idx="137">
                  <c:v>9094.804502100842</c:v>
                </c:pt>
                <c:pt idx="138">
                  <c:v>6997.1361479374109</c:v>
                </c:pt>
                <c:pt idx="139">
                  <c:v>8022.3260366713685</c:v>
                </c:pt>
                <c:pt idx="140">
                  <c:v>6818.2616783216781</c:v>
                </c:pt>
                <c:pt idx="141">
                  <c:v>7853.3402308657469</c:v>
                </c:pt>
                <c:pt idx="142">
                  <c:v>7853.3402308657469</c:v>
                </c:pt>
                <c:pt idx="143">
                  <c:v>9539.9647080223876</c:v>
                </c:pt>
                <c:pt idx="144">
                  <c:v>9539.9647080223876</c:v>
                </c:pt>
                <c:pt idx="145">
                  <c:v>10984.419880849757</c:v>
                </c:pt>
                <c:pt idx="146">
                  <c:v>10984.419880849757</c:v>
                </c:pt>
                <c:pt idx="147">
                  <c:v>12443.691440548782</c:v>
                </c:pt>
                <c:pt idx="148">
                  <c:v>12443.691440548782</c:v>
                </c:pt>
                <c:pt idx="149">
                  <c:v>8633.371318804484</c:v>
                </c:pt>
                <c:pt idx="150">
                  <c:v>9847.9012707045749</c:v>
                </c:pt>
                <c:pt idx="151">
                  <c:v>10082.397385887542</c:v>
                </c:pt>
                <c:pt idx="152">
                  <c:v>10082.397385887542</c:v>
                </c:pt>
                <c:pt idx="153">
                  <c:v>11464.471290251919</c:v>
                </c:pt>
                <c:pt idx="154">
                  <c:v>11464.471290251919</c:v>
                </c:pt>
                <c:pt idx="155">
                  <c:v>13555.157001355747</c:v>
                </c:pt>
                <c:pt idx="156">
                  <c:v>13555.157001355747</c:v>
                </c:pt>
                <c:pt idx="157">
                  <c:v>15388.938837365591</c:v>
                </c:pt>
                <c:pt idx="158">
                  <c:v>15388.938837365591</c:v>
                </c:pt>
                <c:pt idx="159">
                  <c:v>17544.464155585105</c:v>
                </c:pt>
                <c:pt idx="160">
                  <c:v>17544.464155585105</c:v>
                </c:pt>
                <c:pt idx="161">
                  <c:v>11253.340464480878</c:v>
                </c:pt>
                <c:pt idx="162">
                  <c:v>10551.911891675019</c:v>
                </c:pt>
                <c:pt idx="163">
                  <c:v>12303.296668321735</c:v>
                </c:pt>
                <c:pt idx="164">
                  <c:v>12931.276805656935</c:v>
                </c:pt>
                <c:pt idx="165">
                  <c:v>14494.857194570135</c:v>
                </c:pt>
                <c:pt idx="166">
                  <c:v>16626.736929460581</c:v>
                </c:pt>
                <c:pt idx="167">
                  <c:v>18709.209272877149</c:v>
                </c:pt>
                <c:pt idx="168">
                  <c:v>20806.454958230952</c:v>
                </c:pt>
                <c:pt idx="169">
                  <c:v>4439.9701223290585</c:v>
                </c:pt>
                <c:pt idx="170">
                  <c:v>4719.1338791423004</c:v>
                </c:pt>
                <c:pt idx="171">
                  <c:v>4719.1338791423004</c:v>
                </c:pt>
                <c:pt idx="172">
                  <c:v>4979.124368932039</c:v>
                </c:pt>
                <c:pt idx="173">
                  <c:v>4979.124368932039</c:v>
                </c:pt>
                <c:pt idx="174">
                  <c:v>5389.0030097087383</c:v>
                </c:pt>
                <c:pt idx="175">
                  <c:v>5389.0030097087383</c:v>
                </c:pt>
                <c:pt idx="176">
                  <c:v>5422.0753333333332</c:v>
                </c:pt>
                <c:pt idx="177">
                  <c:v>4604.7892023575632</c:v>
                </c:pt>
                <c:pt idx="178">
                  <c:v>5652.3364236983844</c:v>
                </c:pt>
                <c:pt idx="179">
                  <c:v>5652.3364236983844</c:v>
                </c:pt>
                <c:pt idx="180">
                  <c:v>6746.712743362832</c:v>
                </c:pt>
                <c:pt idx="181">
                  <c:v>6746.712743362832</c:v>
                </c:pt>
                <c:pt idx="182">
                  <c:v>5498.4202531645578</c:v>
                </c:pt>
                <c:pt idx="183">
                  <c:v>5498.4202531645578</c:v>
                </c:pt>
                <c:pt idx="184">
                  <c:v>6463.83693559928</c:v>
                </c:pt>
                <c:pt idx="185">
                  <c:v>7450.5304424778769</c:v>
                </c:pt>
                <c:pt idx="186">
                  <c:v>7383.9534712643681</c:v>
                </c:pt>
                <c:pt idx="187">
                  <c:v>7383.9534712643681</c:v>
                </c:pt>
                <c:pt idx="188">
                  <c:v>8450.3878455284557</c:v>
                </c:pt>
                <c:pt idx="189">
                  <c:v>8450.3878455284557</c:v>
                </c:pt>
                <c:pt idx="190">
                  <c:v>9658.5677745571647</c:v>
                </c:pt>
                <c:pt idx="191">
                  <c:v>9658.5677745571647</c:v>
                </c:pt>
                <c:pt idx="192">
                  <c:v>11053.296146263909</c:v>
                </c:pt>
                <c:pt idx="193">
                  <c:v>11053.296146263909</c:v>
                </c:pt>
                <c:pt idx="194">
                  <c:v>13667.279956909939</c:v>
                </c:pt>
                <c:pt idx="195">
                  <c:v>13667.279956909939</c:v>
                </c:pt>
                <c:pt idx="196">
                  <c:v>7030.1300912106144</c:v>
                </c:pt>
                <c:pt idx="197">
                  <c:v>8211.2653793103455</c:v>
                </c:pt>
                <c:pt idx="198">
                  <c:v>9415.8967886178834</c:v>
                </c:pt>
                <c:pt idx="199">
                  <c:v>4620.9324897480965</c:v>
                </c:pt>
                <c:pt idx="200">
                  <c:v>4679.3177959629029</c:v>
                </c:pt>
                <c:pt idx="201">
                  <c:v>4679.3177959629029</c:v>
                </c:pt>
                <c:pt idx="202">
                  <c:v>5339.3731707317047</c:v>
                </c:pt>
                <c:pt idx="203">
                  <c:v>5339.3731707317047</c:v>
                </c:pt>
                <c:pt idx="204">
                  <c:v>6008.0792245557359</c:v>
                </c:pt>
                <c:pt idx="205">
                  <c:v>5518.5247604639435</c:v>
                </c:pt>
                <c:pt idx="206">
                  <c:v>5518.5247604639435</c:v>
                </c:pt>
                <c:pt idx="207">
                  <c:v>6246.1543859649119</c:v>
                </c:pt>
                <c:pt idx="208">
                  <c:v>6246.1543859649119</c:v>
                </c:pt>
                <c:pt idx="209">
                  <c:v>7233.7249577744678</c:v>
                </c:pt>
                <c:pt idx="210">
                  <c:v>6167.2112164073496</c:v>
                </c:pt>
                <c:pt idx="211">
                  <c:v>6167.2112164073496</c:v>
                </c:pt>
                <c:pt idx="212">
                  <c:v>6737.100007032348</c:v>
                </c:pt>
                <c:pt idx="213">
                  <c:v>6737.100007032348</c:v>
                </c:pt>
                <c:pt idx="214">
                  <c:v>7535.7579836829846</c:v>
                </c:pt>
                <c:pt idx="215">
                  <c:v>7535.7579836829846</c:v>
                </c:pt>
                <c:pt idx="216">
                  <c:v>8611.1144151641238</c:v>
                </c:pt>
                <c:pt idx="217">
                  <c:v>7749.0369085312241</c:v>
                </c:pt>
                <c:pt idx="218">
                  <c:v>7749.0369085312241</c:v>
                </c:pt>
                <c:pt idx="219">
                  <c:v>8506.6695510717436</c:v>
                </c:pt>
                <c:pt idx="220">
                  <c:v>8506.6695510717436</c:v>
                </c:pt>
                <c:pt idx="221">
                  <c:v>8511.0822133168931</c:v>
                </c:pt>
                <c:pt idx="222">
                  <c:v>8511.0822133168931</c:v>
                </c:pt>
                <c:pt idx="223">
                  <c:v>9459.470807770962</c:v>
                </c:pt>
                <c:pt idx="224">
                  <c:v>9459.470807770962</c:v>
                </c:pt>
                <c:pt idx="225">
                  <c:v>10717.730466910278</c:v>
                </c:pt>
                <c:pt idx="226">
                  <c:v>11994.118631600162</c:v>
                </c:pt>
                <c:pt idx="227">
                  <c:v>11475.177746420701</c:v>
                </c:pt>
                <c:pt idx="228">
                  <c:v>11475.177746420701</c:v>
                </c:pt>
                <c:pt idx="229">
                  <c:v>12360.555479212657</c:v>
                </c:pt>
                <c:pt idx="230">
                  <c:v>12360.555479212657</c:v>
                </c:pt>
                <c:pt idx="231">
                  <c:v>13842.661255482446</c:v>
                </c:pt>
                <c:pt idx="232">
                  <c:v>13842.661255482446</c:v>
                </c:pt>
                <c:pt idx="233">
                  <c:v>4408.3119580877528</c:v>
                </c:pt>
                <c:pt idx="234">
                  <c:v>4408.3119580877528</c:v>
                </c:pt>
                <c:pt idx="235">
                  <c:v>5147.6765372168265</c:v>
                </c:pt>
                <c:pt idx="236">
                  <c:v>5147.6765372168265</c:v>
                </c:pt>
                <c:pt idx="237">
                  <c:v>5067.2189071038256</c:v>
                </c:pt>
                <c:pt idx="238">
                  <c:v>5067.2189071038256</c:v>
                </c:pt>
                <c:pt idx="239">
                  <c:v>6023.4954204204214</c:v>
                </c:pt>
                <c:pt idx="240">
                  <c:v>6023.4954204204214</c:v>
                </c:pt>
                <c:pt idx="241">
                  <c:v>5331.3022837265571</c:v>
                </c:pt>
                <c:pt idx="242">
                  <c:v>5331.3022837265571</c:v>
                </c:pt>
                <c:pt idx="243">
                  <c:v>6844.2648961817185</c:v>
                </c:pt>
                <c:pt idx="244">
                  <c:v>6844.2648961817185</c:v>
                </c:pt>
                <c:pt idx="245">
                  <c:v>8144.6046831955937</c:v>
                </c:pt>
                <c:pt idx="246">
                  <c:v>8144.6046831955937</c:v>
                </c:pt>
                <c:pt idx="247">
                  <c:v>7266.4453022739908</c:v>
                </c:pt>
                <c:pt idx="248">
                  <c:v>7266.4453022739908</c:v>
                </c:pt>
                <c:pt idx="249">
                  <c:v>9635.7968834688363</c:v>
                </c:pt>
                <c:pt idx="250">
                  <c:v>9635.7968834688363</c:v>
                </c:pt>
                <c:pt idx="251">
                  <c:v>8404.0870467385739</c:v>
                </c:pt>
                <c:pt idx="252">
                  <c:v>11305.887342410493</c:v>
                </c:pt>
                <c:pt idx="253">
                  <c:v>9359.174251554281</c:v>
                </c:pt>
                <c:pt idx="254">
                  <c:v>9359.174251554281</c:v>
                </c:pt>
                <c:pt idx="255">
                  <c:v>11182.671311728396</c:v>
                </c:pt>
                <c:pt idx="256">
                  <c:v>11182.671311728396</c:v>
                </c:pt>
                <c:pt idx="257">
                  <c:v>12604.01841690207</c:v>
                </c:pt>
                <c:pt idx="258">
                  <c:v>12604.01841690207</c:v>
                </c:pt>
                <c:pt idx="259">
                  <c:v>14037.657363445371</c:v>
                </c:pt>
                <c:pt idx="260">
                  <c:v>14037.657363445371</c:v>
                </c:pt>
                <c:pt idx="261">
                  <c:v>10524.013067804648</c:v>
                </c:pt>
                <c:pt idx="262">
                  <c:v>12242.292336624356</c:v>
                </c:pt>
                <c:pt idx="263">
                  <c:v>10244.986247086252</c:v>
                </c:pt>
                <c:pt idx="264">
                  <c:v>12085.224098703471</c:v>
                </c:pt>
                <c:pt idx="265">
                  <c:v>12085.224098703471</c:v>
                </c:pt>
                <c:pt idx="266">
                  <c:v>14905.003369092041</c:v>
                </c:pt>
                <c:pt idx="267">
                  <c:v>14905.003369092041</c:v>
                </c:pt>
                <c:pt idx="268">
                  <c:v>17322.231000102631</c:v>
                </c:pt>
                <c:pt idx="269">
                  <c:v>19763.961344004067</c:v>
                </c:pt>
                <c:pt idx="270">
                  <c:v>13392.775361145705</c:v>
                </c:pt>
                <c:pt idx="271">
                  <c:v>15424.380156571891</c:v>
                </c:pt>
                <c:pt idx="272">
                  <c:v>15922.044154722524</c:v>
                </c:pt>
                <c:pt idx="273">
                  <c:v>15922.044154722524</c:v>
                </c:pt>
                <c:pt idx="274">
                  <c:v>18231.296619204095</c:v>
                </c:pt>
                <c:pt idx="275">
                  <c:v>21724.325298716554</c:v>
                </c:pt>
                <c:pt idx="276">
                  <c:v>17881.327003642989</c:v>
                </c:pt>
                <c:pt idx="277">
                  <c:v>16784.182808425285</c:v>
                </c:pt>
                <c:pt idx="278">
                  <c:v>4652.477107736805</c:v>
                </c:pt>
                <c:pt idx="279">
                  <c:v>5227.0351254480283</c:v>
                </c:pt>
                <c:pt idx="280">
                  <c:v>5690.6980671296305</c:v>
                </c:pt>
                <c:pt idx="281">
                  <c:v>6305.9053931124108</c:v>
                </c:pt>
                <c:pt idx="282">
                  <c:v>6305.9053931124108</c:v>
                </c:pt>
                <c:pt idx="283">
                  <c:v>6745.2784789644011</c:v>
                </c:pt>
                <c:pt idx="284">
                  <c:v>6745.2784789644011</c:v>
                </c:pt>
                <c:pt idx="285">
                  <c:v>7428.4095469255662</c:v>
                </c:pt>
                <c:pt idx="286">
                  <c:v>7428.4095469255662</c:v>
                </c:pt>
                <c:pt idx="287">
                  <c:v>7495.5012780989027</c:v>
                </c:pt>
                <c:pt idx="288">
                  <c:v>6103.0769613621469</c:v>
                </c:pt>
                <c:pt idx="289">
                  <c:v>7984.4206702573319</c:v>
                </c:pt>
                <c:pt idx="290">
                  <c:v>7984.4206702573319</c:v>
                </c:pt>
                <c:pt idx="291">
                  <c:v>9828.7159292035358</c:v>
                </c:pt>
                <c:pt idx="292">
                  <c:v>9828.7159292035358</c:v>
                </c:pt>
                <c:pt idx="293">
                  <c:v>7717.5057263411691</c:v>
                </c:pt>
                <c:pt idx="294">
                  <c:v>7717.5057263411691</c:v>
                </c:pt>
                <c:pt idx="295">
                  <c:v>9342.0597704233751</c:v>
                </c:pt>
                <c:pt idx="296">
                  <c:v>11001.745427728611</c:v>
                </c:pt>
                <c:pt idx="297">
                  <c:v>10993.075161466879</c:v>
                </c:pt>
                <c:pt idx="298">
                  <c:v>10993.075161466879</c:v>
                </c:pt>
                <c:pt idx="299">
                  <c:v>12783.280555555559</c:v>
                </c:pt>
                <c:pt idx="300">
                  <c:v>12783.280555555559</c:v>
                </c:pt>
                <c:pt idx="301">
                  <c:v>14809.48091250671</c:v>
                </c:pt>
                <c:pt idx="302">
                  <c:v>17150.411436142022</c:v>
                </c:pt>
                <c:pt idx="303">
                  <c:v>10390.299737423993</c:v>
                </c:pt>
                <c:pt idx="304">
                  <c:v>12371.928341543517</c:v>
                </c:pt>
                <c:pt idx="305">
                  <c:v>14392.462127371276</c:v>
                </c:pt>
                <c:pt idx="306">
                  <c:v>4884.6432375790428</c:v>
                </c:pt>
                <c:pt idx="307">
                  <c:v>5501.0924394184176</c:v>
                </c:pt>
                <c:pt idx="308">
                  <c:v>5071.6302403765349</c:v>
                </c:pt>
                <c:pt idx="309">
                  <c:v>5750.9402539682542</c:v>
                </c:pt>
                <c:pt idx="310">
                  <c:v>6665.4990370922342</c:v>
                </c:pt>
                <c:pt idx="311">
                  <c:v>5689.487609618106</c:v>
                </c:pt>
                <c:pt idx="312">
                  <c:v>6214.8503859978109</c:v>
                </c:pt>
                <c:pt idx="313">
                  <c:v>6968.0873659673671</c:v>
                </c:pt>
                <c:pt idx="314">
                  <c:v>7974.7217722299265</c:v>
                </c:pt>
                <c:pt idx="315">
                  <c:v>7115.0964293370735</c:v>
                </c:pt>
                <c:pt idx="316">
                  <c:v>7825.7478774788578</c:v>
                </c:pt>
                <c:pt idx="317">
                  <c:v>7931.9504144403336</c:v>
                </c:pt>
                <c:pt idx="318">
                  <c:v>8840.1744969325155</c:v>
                </c:pt>
                <c:pt idx="319">
                  <c:v>10037.5974908648</c:v>
                </c:pt>
                <c:pt idx="320">
                  <c:v>11252.399969770255</c:v>
                </c:pt>
                <c:pt idx="321">
                  <c:v>10790.744346618698</c:v>
                </c:pt>
                <c:pt idx="322">
                  <c:v>11628.013790164334</c:v>
                </c:pt>
                <c:pt idx="323">
                  <c:v>13039.559271252134</c:v>
                </c:pt>
                <c:pt idx="324">
                  <c:v>4550.7621359223313</c:v>
                </c:pt>
                <c:pt idx="325">
                  <c:v>4499.9159572960953</c:v>
                </c:pt>
                <c:pt idx="326">
                  <c:v>5347.56547947948</c:v>
                </c:pt>
                <c:pt idx="327">
                  <c:v>4727.8637023593456</c:v>
                </c:pt>
                <c:pt idx="328">
                  <c:v>6124.1389329594003</c:v>
                </c:pt>
                <c:pt idx="329">
                  <c:v>7281.7389715335166</c:v>
                </c:pt>
                <c:pt idx="330">
                  <c:v>6484.8107358106845</c:v>
                </c:pt>
                <c:pt idx="331">
                  <c:v>8160.8964570912376</c:v>
                </c:pt>
                <c:pt idx="332">
                  <c:v>7566.8014423900031</c:v>
                </c:pt>
                <c:pt idx="333">
                  <c:v>10239.926867540762</c:v>
                </c:pt>
                <c:pt idx="334">
                  <c:v>8490.0092643073476</c:v>
                </c:pt>
                <c:pt idx="335">
                  <c:v>10232.107265995965</c:v>
                </c:pt>
                <c:pt idx="336">
                  <c:v>11549.793148981873</c:v>
                </c:pt>
                <c:pt idx="337">
                  <c:v>12879.432182393795</c:v>
                </c:pt>
                <c:pt idx="338">
                  <c:v>9548.3363758495343</c:v>
                </c:pt>
                <c:pt idx="339">
                  <c:v>11159.029364519671</c:v>
                </c:pt>
                <c:pt idx="340">
                  <c:v>9347.7027878787885</c:v>
                </c:pt>
                <c:pt idx="341">
                  <c:v>11112.136762860728</c:v>
                </c:pt>
                <c:pt idx="342">
                  <c:v>13829.872418117746</c:v>
                </c:pt>
                <c:pt idx="343">
                  <c:v>16125.714580767652</c:v>
                </c:pt>
                <c:pt idx="344">
                  <c:v>18445.859386856373</c:v>
                </c:pt>
                <c:pt idx="345">
                  <c:v>12324.921643835616</c:v>
                </c:pt>
                <c:pt idx="346">
                  <c:v>14260.639184177995</c:v>
                </c:pt>
                <c:pt idx="347">
                  <c:v>14871.880720323408</c:v>
                </c:pt>
                <c:pt idx="348">
                  <c:v>17100.246120847023</c:v>
                </c:pt>
                <c:pt idx="349">
                  <c:v>20472.116303778021</c:v>
                </c:pt>
                <c:pt idx="350">
                  <c:v>23427.825444033751</c:v>
                </c:pt>
                <c:pt idx="351">
                  <c:v>16717.32358712811</c:v>
                </c:pt>
                <c:pt idx="352">
                  <c:v>15811.686079070547</c:v>
                </c:pt>
                <c:pt idx="353">
                  <c:v>18612.058314024049</c:v>
                </c:pt>
                <c:pt idx="354">
                  <c:v>19803.287650294002</c:v>
                </c:pt>
                <c:pt idx="355">
                  <c:v>22310.346273504274</c:v>
                </c:pt>
                <c:pt idx="356">
                  <c:v>25826.012348547712</c:v>
                </c:pt>
                <c:pt idx="357">
                  <c:v>5520.4237795105037</c:v>
                </c:pt>
                <c:pt idx="358">
                  <c:v>5912.7451456310691</c:v>
                </c:pt>
                <c:pt idx="359">
                  <c:v>6595.8762135922343</c:v>
                </c:pt>
                <c:pt idx="360">
                  <c:v>6568.6979383429671</c:v>
                </c:pt>
                <c:pt idx="361">
                  <c:v>5411.462003929274</c:v>
                </c:pt>
                <c:pt idx="362">
                  <c:v>7056.5406642728913</c:v>
                </c:pt>
                <c:pt idx="363">
                  <c:v>8696.1727453294006</c:v>
                </c:pt>
                <c:pt idx="364">
                  <c:v>6891.3496604380143</c:v>
                </c:pt>
                <c:pt idx="365">
                  <c:v>8363.1691512621728</c:v>
                </c:pt>
                <c:pt idx="366">
                  <c:v>9869.1975732546725</c:v>
                </c:pt>
                <c:pt idx="367">
                  <c:v>9808.6936143039584</c:v>
                </c:pt>
                <c:pt idx="368">
                  <c:v>11434.645995483288</c:v>
                </c:pt>
                <c:pt idx="369">
                  <c:v>13295.327099660048</c:v>
                </c:pt>
                <c:pt idx="370">
                  <c:v>15413.57958664547</c:v>
                </c:pt>
                <c:pt idx="371">
                  <c:v>19425.920117214468</c:v>
                </c:pt>
                <c:pt idx="372">
                  <c:v>9368.9349226091763</c:v>
                </c:pt>
                <c:pt idx="373">
                  <c:v>11187.545172413797</c:v>
                </c:pt>
                <c:pt idx="374">
                  <c:v>13043.823953929539</c:v>
                </c:pt>
                <c:pt idx="375">
                  <c:v>4808.3448943952808</c:v>
                </c:pt>
                <c:pt idx="376">
                  <c:v>5405.9684780316347</c:v>
                </c:pt>
                <c:pt idx="377">
                  <c:v>5451.951384615385</c:v>
                </c:pt>
                <c:pt idx="378">
                  <c:v>6179.5328607046076</c:v>
                </c:pt>
                <c:pt idx="379">
                  <c:v>6917.217227786753</c:v>
                </c:pt>
                <c:pt idx="380">
                  <c:v>6381.789873928391</c:v>
                </c:pt>
                <c:pt idx="381">
                  <c:v>7195.1824401002514</c:v>
                </c:pt>
                <c:pt idx="382">
                  <c:v>8290.0235837059136</c:v>
                </c:pt>
                <c:pt idx="383">
                  <c:v>7103.9707043847247</c:v>
                </c:pt>
                <c:pt idx="384">
                  <c:v>7732.8499990623532</c:v>
                </c:pt>
                <c:pt idx="385">
                  <c:v>8635.1957482517482</c:v>
                </c:pt>
                <c:pt idx="386">
                  <c:v>9840.8811058714746</c:v>
                </c:pt>
                <c:pt idx="387">
                  <c:v>8796.0919685026383</c:v>
                </c:pt>
                <c:pt idx="388">
                  <c:v>9647.5195002187247</c:v>
                </c:pt>
                <c:pt idx="389">
                  <c:v>9759.4576366625552</c:v>
                </c:pt>
                <c:pt idx="390">
                  <c:v>10848.143138650306</c:v>
                </c:pt>
                <c:pt idx="391">
                  <c:v>12283.297257003658</c:v>
                </c:pt>
                <c:pt idx="392">
                  <c:v>13739.332200725514</c:v>
                </c:pt>
                <c:pt idx="393">
                  <c:v>13164.252246779446</c:v>
                </c:pt>
                <c:pt idx="394">
                  <c:v>14169.450985283294</c:v>
                </c:pt>
                <c:pt idx="395">
                  <c:v>15861.885599186771</c:v>
                </c:pt>
                <c:pt idx="396">
                  <c:v>5069.9502082514728</c:v>
                </c:pt>
                <c:pt idx="397">
                  <c:v>5840.6155339805828</c:v>
                </c:pt>
                <c:pt idx="398">
                  <c:v>5756.0849411050394</c:v>
                </c:pt>
                <c:pt idx="399">
                  <c:v>6769.4137105105092</c:v>
                </c:pt>
                <c:pt idx="400">
                  <c:v>6028.3293647912878</c:v>
                </c:pt>
                <c:pt idx="401">
                  <c:v>7675.966719551282</c:v>
                </c:pt>
                <c:pt idx="402">
                  <c:v>9061.3032947658394</c:v>
                </c:pt>
                <c:pt idx="403">
                  <c:v>8107.140603438711</c:v>
                </c:pt>
                <c:pt idx="404">
                  <c:v>10111.036724119242</c:v>
                </c:pt>
                <c:pt idx="405">
                  <c:v>9381.4652747817163</c:v>
                </c:pt>
                <c:pt idx="406">
                  <c:v>12583.745826525465</c:v>
                </c:pt>
                <c:pt idx="407">
                  <c:v>10468.564919177426</c:v>
                </c:pt>
                <c:pt idx="408">
                  <c:v>12557.084274750714</c:v>
                </c:pt>
                <c:pt idx="409">
                  <c:v>14135.946694032486</c:v>
                </c:pt>
                <c:pt idx="410">
                  <c:v>15729.192568452383</c:v>
                </c:pt>
                <c:pt idx="411">
                  <c:v>11736.162968231391</c:v>
                </c:pt>
                <c:pt idx="412">
                  <c:v>13666.640597085096</c:v>
                </c:pt>
                <c:pt idx="413">
                  <c:v>11490.734254545454</c:v>
                </c:pt>
                <c:pt idx="414">
                  <c:v>13579.916687578416</c:v>
                </c:pt>
                <c:pt idx="415">
                  <c:v>16839.063319651745</c:v>
                </c:pt>
                <c:pt idx="416">
                  <c:v>15033.425275217935</c:v>
                </c:pt>
                <c:pt idx="417">
                  <c:v>17354.480247218784</c:v>
                </c:pt>
                <c:pt idx="418">
                  <c:v>18061.853336273427</c:v>
                </c:pt>
                <c:pt idx="419">
                  <c:v>20734.47497261774</c:v>
                </c:pt>
                <c:pt idx="420">
                  <c:v>20274.499779963571</c:v>
                </c:pt>
                <c:pt idx="421">
                  <c:v>19170.157698094285</c:v>
                </c:pt>
                <c:pt idx="422">
                  <c:v>7005.6898219623126</c:v>
                </c:pt>
                <c:pt idx="423">
                  <c:v>7474.9951456310682</c:v>
                </c:pt>
                <c:pt idx="424">
                  <c:v>8294.7524271844668</c:v>
                </c:pt>
                <c:pt idx="425">
                  <c:v>8259.2120924855481</c:v>
                </c:pt>
                <c:pt idx="426">
                  <c:v>6877.9312220039292</c:v>
                </c:pt>
                <c:pt idx="427">
                  <c:v>8818.9188150807895</c:v>
                </c:pt>
                <c:pt idx="428">
                  <c:v>10781.506409439526</c:v>
                </c:pt>
                <c:pt idx="429">
                  <c:v>8623.2289957805915</c:v>
                </c:pt>
                <c:pt idx="430">
                  <c:v>10385.616935002983</c:v>
                </c:pt>
                <c:pt idx="431">
                  <c:v>12189.136202949854</c:v>
                </c:pt>
                <c:pt idx="432">
                  <c:v>12091.525933223862</c:v>
                </c:pt>
                <c:pt idx="433">
                  <c:v>14039.536170189707</c:v>
                </c:pt>
                <c:pt idx="434">
                  <c:v>16269.281408480942</c:v>
                </c:pt>
                <c:pt idx="435">
                  <c:v>11567.010464344941</c:v>
                </c:pt>
                <c:pt idx="436">
                  <c:v>13746.147802955666</c:v>
                </c:pt>
                <c:pt idx="437">
                  <c:v>15970.549720325202</c:v>
                </c:pt>
                <c:pt idx="438">
                  <c:v>4483.5174054466988</c:v>
                </c:pt>
                <c:pt idx="439">
                  <c:v>4520.158124417092</c:v>
                </c:pt>
                <c:pt idx="440">
                  <c:v>4520.158124417092</c:v>
                </c:pt>
                <c:pt idx="441">
                  <c:v>5159.5663178929244</c:v>
                </c:pt>
                <c:pt idx="442">
                  <c:v>5159.5663178929244</c:v>
                </c:pt>
                <c:pt idx="443">
                  <c:v>5806.8791763907502</c:v>
                </c:pt>
                <c:pt idx="444">
                  <c:v>5311.0267380511368</c:v>
                </c:pt>
                <c:pt idx="445">
                  <c:v>5311.0267380511368</c:v>
                </c:pt>
                <c:pt idx="446">
                  <c:v>6011.1387893012816</c:v>
                </c:pt>
                <c:pt idx="447">
                  <c:v>6011.1387893012816</c:v>
                </c:pt>
                <c:pt idx="448">
                  <c:v>6958.8500258313325</c:v>
                </c:pt>
                <c:pt idx="449">
                  <c:v>5914.3198443731335</c:v>
                </c:pt>
                <c:pt idx="450">
                  <c:v>5914.3198443731335</c:v>
                </c:pt>
                <c:pt idx="451">
                  <c:v>6456.5552322737194</c:v>
                </c:pt>
                <c:pt idx="452">
                  <c:v>6456.5552322737194</c:v>
                </c:pt>
                <c:pt idx="453">
                  <c:v>7220.4765845197653</c:v>
                </c:pt>
                <c:pt idx="454">
                  <c:v>7220.4765845197653</c:v>
                </c:pt>
                <c:pt idx="455">
                  <c:v>8246.3146998790635</c:v>
                </c:pt>
                <c:pt idx="456">
                  <c:v>7395.300521115907</c:v>
                </c:pt>
                <c:pt idx="457">
                  <c:v>7395.300521115907</c:v>
                </c:pt>
                <c:pt idx="458">
                  <c:v>8113.8912504026157</c:v>
                </c:pt>
                <c:pt idx="459">
                  <c:v>8113.8912504026157</c:v>
                </c:pt>
                <c:pt idx="460">
                  <c:v>8090.5487687025088</c:v>
                </c:pt>
                <c:pt idx="461">
                  <c:v>8090.5487687025088</c:v>
                </c:pt>
                <c:pt idx="462">
                  <c:v>8988.9328701240665</c:v>
                </c:pt>
                <c:pt idx="463">
                  <c:v>8988.9328701240665</c:v>
                </c:pt>
                <c:pt idx="464">
                  <c:v>10177.671641469315</c:v>
                </c:pt>
                <c:pt idx="465">
                  <c:v>11382.792940401188</c:v>
                </c:pt>
                <c:pt idx="466">
                  <c:v>10830.164500435807</c:v>
                </c:pt>
                <c:pt idx="467">
                  <c:v>10830.164500435807</c:v>
                </c:pt>
                <c:pt idx="468">
                  <c:v>11659.538750774367</c:v>
                </c:pt>
                <c:pt idx="469">
                  <c:v>11659.538750774367</c:v>
                </c:pt>
                <c:pt idx="470">
                  <c:v>13044.796494515029</c:v>
                </c:pt>
                <c:pt idx="471">
                  <c:v>13044.796494515029</c:v>
                </c:pt>
                <c:pt idx="472">
                  <c:v>5025.4577918889727</c:v>
                </c:pt>
                <c:pt idx="473">
                  <c:v>5025.4577918889727</c:v>
                </c:pt>
                <c:pt idx="474">
                  <c:v>4925.9040278643297</c:v>
                </c:pt>
                <c:pt idx="475">
                  <c:v>4925.9040278643297</c:v>
                </c:pt>
                <c:pt idx="476">
                  <c:v>5858.9590294108666</c:v>
                </c:pt>
                <c:pt idx="477">
                  <c:v>5858.9590294108666</c:v>
                </c:pt>
                <c:pt idx="478">
                  <c:v>5182.8407596898278</c:v>
                </c:pt>
                <c:pt idx="479">
                  <c:v>5182.8407596898278</c:v>
                </c:pt>
                <c:pt idx="480">
                  <c:v>6627.7985173535717</c:v>
                </c:pt>
                <c:pt idx="481">
                  <c:v>6627.7985173535717</c:v>
                </c:pt>
                <c:pt idx="482">
                  <c:v>7883.1693346109387</c:v>
                </c:pt>
                <c:pt idx="483">
                  <c:v>7883.1693346109387</c:v>
                </c:pt>
                <c:pt idx="484">
                  <c:v>7032.9154594796928</c:v>
                </c:pt>
                <c:pt idx="485">
                  <c:v>7032.9154594796928</c:v>
                </c:pt>
                <c:pt idx="486">
                  <c:v>9282.7659792956074</c:v>
                </c:pt>
                <c:pt idx="487">
                  <c:v>9282.7659792956074</c:v>
                </c:pt>
                <c:pt idx="488">
                  <c:v>8095.0815185437341</c:v>
                </c:pt>
                <c:pt idx="489">
                  <c:v>10884.059385035202</c:v>
                </c:pt>
                <c:pt idx="490">
                  <c:v>8974.2521668319987</c:v>
                </c:pt>
                <c:pt idx="491">
                  <c:v>8974.2521668319987</c:v>
                </c:pt>
                <c:pt idx="492">
                  <c:v>10727.586993671342</c:v>
                </c:pt>
                <c:pt idx="493">
                  <c:v>10727.586993671342</c:v>
                </c:pt>
                <c:pt idx="494">
                  <c:v>12083.102118782128</c:v>
                </c:pt>
                <c:pt idx="495">
                  <c:v>12083.102118782128</c:v>
                </c:pt>
                <c:pt idx="496">
                  <c:v>13449.241873591885</c:v>
                </c:pt>
                <c:pt idx="497">
                  <c:v>13449.241873591885</c:v>
                </c:pt>
                <c:pt idx="498">
                  <c:v>10081.287319048111</c:v>
                </c:pt>
                <c:pt idx="499">
                  <c:v>11724.907528009673</c:v>
                </c:pt>
                <c:pt idx="500">
                  <c:v>9808.7071378670698</c:v>
                </c:pt>
                <c:pt idx="501">
                  <c:v>11481.983819444144</c:v>
                </c:pt>
                <c:pt idx="502">
                  <c:v>11481.983819444144</c:v>
                </c:pt>
                <c:pt idx="503">
                  <c:v>14163.325438796934</c:v>
                </c:pt>
                <c:pt idx="504">
                  <c:v>14163.325438796934</c:v>
                </c:pt>
                <c:pt idx="505">
                  <c:v>16449.035773684187</c:v>
                </c:pt>
                <c:pt idx="506">
                  <c:v>16449.035773684187</c:v>
                </c:pt>
                <c:pt idx="507">
                  <c:v>18756.050015867964</c:v>
                </c:pt>
                <c:pt idx="508">
                  <c:v>12711.113210340705</c:v>
                </c:pt>
                <c:pt idx="509">
                  <c:v>14635.507025815317</c:v>
                </c:pt>
                <c:pt idx="510">
                  <c:v>14995.391159004161</c:v>
                </c:pt>
                <c:pt idx="511">
                  <c:v>14995.391159004161</c:v>
                </c:pt>
                <c:pt idx="512">
                  <c:v>17165.695476820711</c:v>
                </c:pt>
                <c:pt idx="513">
                  <c:v>17165.695476820711</c:v>
                </c:pt>
                <c:pt idx="514">
                  <c:v>20446.609058057387</c:v>
                </c:pt>
                <c:pt idx="515">
                  <c:v>23321.326665790999</c:v>
                </c:pt>
                <c:pt idx="516">
                  <c:v>26694.175219628149</c:v>
                </c:pt>
                <c:pt idx="517">
                  <c:v>16819.915963103427</c:v>
                </c:pt>
                <c:pt idx="518">
                  <c:v>15729.124733255385</c:v>
                </c:pt>
                <c:pt idx="519">
                  <c:v>18443.875569875116</c:v>
                </c:pt>
                <c:pt idx="520">
                  <c:v>19410.504645310612</c:v>
                </c:pt>
                <c:pt idx="521">
                  <c:v>21814.498409745083</c:v>
                </c:pt>
                <c:pt idx="522">
                  <c:v>4557.75455896317</c:v>
                </c:pt>
                <c:pt idx="523">
                  <c:v>5129.0238035309767</c:v>
                </c:pt>
                <c:pt idx="524">
                  <c:v>5589.9047763392118</c:v>
                </c:pt>
                <c:pt idx="525">
                  <c:v>6163.8009552780104</c:v>
                </c:pt>
                <c:pt idx="526">
                  <c:v>6163.8009552780104</c:v>
                </c:pt>
                <c:pt idx="527">
                  <c:v>6596.6855749402639</c:v>
                </c:pt>
                <c:pt idx="528">
                  <c:v>6596.6855749402639</c:v>
                </c:pt>
                <c:pt idx="529">
                  <c:v>7278.3899381362326</c:v>
                </c:pt>
                <c:pt idx="530">
                  <c:v>7278.3899381362326</c:v>
                </c:pt>
                <c:pt idx="531">
                  <c:v>7333.510865707729</c:v>
                </c:pt>
                <c:pt idx="532">
                  <c:v>5972.4139513337868</c:v>
                </c:pt>
                <c:pt idx="533">
                  <c:v>7771.2232499102047</c:v>
                </c:pt>
                <c:pt idx="534">
                  <c:v>7771.2232499102047</c:v>
                </c:pt>
                <c:pt idx="535">
                  <c:v>9567.4314829833893</c:v>
                </c:pt>
                <c:pt idx="536">
                  <c:v>9567.4314829833893</c:v>
                </c:pt>
                <c:pt idx="537">
                  <c:v>7521.6236892263751</c:v>
                </c:pt>
                <c:pt idx="538">
                  <c:v>7521.6236892263751</c:v>
                </c:pt>
                <c:pt idx="539">
                  <c:v>9109.1050372851314</c:v>
                </c:pt>
                <c:pt idx="540">
                  <c:v>10728.826004025112</c:v>
                </c:pt>
                <c:pt idx="541">
                  <c:v>10635.689319425686</c:v>
                </c:pt>
                <c:pt idx="542">
                  <c:v>10635.689319425686</c:v>
                </c:pt>
                <c:pt idx="543">
                  <c:v>12366.258791041048</c:v>
                </c:pt>
                <c:pt idx="544">
                  <c:v>12366.258791041048</c:v>
                </c:pt>
                <c:pt idx="545">
                  <c:v>14326.260522335109</c:v>
                </c:pt>
                <c:pt idx="546">
                  <c:v>14326.260522335109</c:v>
                </c:pt>
                <c:pt idx="547">
                  <c:v>16581.532846171824</c:v>
                </c:pt>
                <c:pt idx="548">
                  <c:v>10071.912569897155</c:v>
                </c:pt>
                <c:pt idx="549">
                  <c:v>11992.243816347449</c:v>
                </c:pt>
                <c:pt idx="550">
                  <c:v>13948.114415364547</c:v>
                </c:pt>
                <c:pt idx="551">
                  <c:v>4654.5455072946434</c:v>
                </c:pt>
                <c:pt idx="552">
                  <c:v>5241.5633061334838</c:v>
                </c:pt>
                <c:pt idx="553">
                  <c:v>4822.7785334709815</c:v>
                </c:pt>
                <c:pt idx="554">
                  <c:v>5466.8596762184798</c:v>
                </c:pt>
                <c:pt idx="555">
                  <c:v>6330.1250514495378</c:v>
                </c:pt>
                <c:pt idx="556">
                  <c:v>5400.6296148770725</c:v>
                </c:pt>
                <c:pt idx="557">
                  <c:v>5891.0021256843547</c:v>
                </c:pt>
                <c:pt idx="558">
                  <c:v>6602.1893570378934</c:v>
                </c:pt>
                <c:pt idx="559">
                  <c:v>7548.46064018789</c:v>
                </c:pt>
                <c:pt idx="560">
                  <c:v>6723.5800203568033</c:v>
                </c:pt>
                <c:pt idx="561">
                  <c:v>7387.5502389993035</c:v>
                </c:pt>
                <c:pt idx="562">
                  <c:v>7475.8384375485475</c:v>
                </c:pt>
                <c:pt idx="563">
                  <c:v>8327.3686327169016</c:v>
                </c:pt>
                <c:pt idx="564">
                  <c:v>9445.3343572880713</c:v>
                </c:pt>
                <c:pt idx="565">
                  <c:v>10579.057166422519</c:v>
                </c:pt>
                <c:pt idx="566">
                  <c:v>10114.275950111338</c:v>
                </c:pt>
                <c:pt idx="567">
                  <c:v>10886.344187454388</c:v>
                </c:pt>
                <c:pt idx="568">
                  <c:v>12188.983845410203</c:v>
                </c:pt>
                <c:pt idx="569">
                  <c:v>4362.3210369546005</c:v>
                </c:pt>
                <c:pt idx="570">
                  <c:v>5109.6310959085386</c:v>
                </c:pt>
                <c:pt idx="571">
                  <c:v>4516.6637477785489</c:v>
                </c:pt>
                <c:pt idx="572">
                  <c:v>5834.4822527355636</c:v>
                </c:pt>
                <c:pt idx="573">
                  <c:v>6925.4942855264026</c:v>
                </c:pt>
                <c:pt idx="574">
                  <c:v>6168.6982318033379</c:v>
                </c:pt>
                <c:pt idx="575">
                  <c:v>7756.7148847751459</c:v>
                </c:pt>
                <c:pt idx="576">
                  <c:v>7176.9742344035058</c:v>
                </c:pt>
                <c:pt idx="577">
                  <c:v>9702.6182682347735</c:v>
                </c:pt>
                <c:pt idx="578">
                  <c:v>8032.93947495266</c:v>
                </c:pt>
                <c:pt idx="579">
                  <c:v>9692.1080168192038</c:v>
                </c:pt>
                <c:pt idx="580">
                  <c:v>10927.989591488884</c:v>
                </c:pt>
                <c:pt idx="581">
                  <c:v>12174.50589188107</c:v>
                </c:pt>
                <c:pt idx="582">
                  <c:v>9016.6827648779927</c:v>
                </c:pt>
                <c:pt idx="583">
                  <c:v>10536.172623932995</c:v>
                </c:pt>
                <c:pt idx="584">
                  <c:v>8836.2910187661109</c:v>
                </c:pt>
                <c:pt idx="585">
                  <c:v>10443.223590684407</c:v>
                </c:pt>
                <c:pt idx="586">
                  <c:v>13006.151537675529</c:v>
                </c:pt>
                <c:pt idx="587">
                  <c:v>15151.536445097445</c:v>
                </c:pt>
                <c:pt idx="588">
                  <c:v>17318.640504954328</c:v>
                </c:pt>
                <c:pt idx="589">
                  <c:v>11562.241990443179</c:v>
                </c:pt>
                <c:pt idx="590">
                  <c:v>13375.59627278611</c:v>
                </c:pt>
                <c:pt idx="591">
                  <c:v>13880.779277606725</c:v>
                </c:pt>
                <c:pt idx="592">
                  <c:v>15957.005418113344</c:v>
                </c:pt>
                <c:pt idx="593">
                  <c:v>19097.621587146619</c:v>
                </c:pt>
                <c:pt idx="594">
                  <c:v>21847.840805015046</c:v>
                </c:pt>
                <c:pt idx="595">
                  <c:v>25063.387851822961</c:v>
                </c:pt>
                <c:pt idx="596">
                  <c:v>15572.873266121604</c:v>
                </c:pt>
                <c:pt idx="597">
                  <c:v>14719.439357952138</c:v>
                </c:pt>
                <c:pt idx="598">
                  <c:v>17285.926573771078</c:v>
                </c:pt>
                <c:pt idx="599">
                  <c:v>18361.062911031389</c:v>
                </c:pt>
                <c:pt idx="600">
                  <c:v>20642.00182794502</c:v>
                </c:pt>
                <c:pt idx="601">
                  <c:v>23823.558952064708</c:v>
                </c:pt>
                <c:pt idx="602">
                  <c:v>26915.608897590257</c:v>
                </c:pt>
                <c:pt idx="603">
                  <c:v>30028.130963790583</c:v>
                </c:pt>
                <c:pt idx="604">
                  <c:v>5283.8932685969321</c:v>
                </c:pt>
                <c:pt idx="605">
                  <c:v>5663.1476874734044</c:v>
                </c:pt>
                <c:pt idx="606">
                  <c:v>6344.8520506693721</c:v>
                </c:pt>
                <c:pt idx="607">
                  <c:v>6292.6508257989863</c:v>
                </c:pt>
                <c:pt idx="608">
                  <c:v>5199.6496773894669</c:v>
                </c:pt>
                <c:pt idx="609">
                  <c:v>6731.3909462264792</c:v>
                </c:pt>
                <c:pt idx="610">
                  <c:v>8293.646530693979</c:v>
                </c:pt>
                <c:pt idx="611">
                  <c:v>6598.4018516816113</c:v>
                </c:pt>
                <c:pt idx="612">
                  <c:v>8010.8791120333799</c:v>
                </c:pt>
                <c:pt idx="613">
                  <c:v>9455.0372469035647</c:v>
                </c:pt>
                <c:pt idx="614">
                  <c:v>9306.312667940163</c:v>
                </c:pt>
                <c:pt idx="615">
                  <c:v>10848.702158881702</c:v>
                </c:pt>
                <c:pt idx="616">
                  <c:v>12619.635811711463</c:v>
                </c:pt>
                <c:pt idx="617">
                  <c:v>14621.412516916587</c:v>
                </c:pt>
                <c:pt idx="618">
                  <c:v>18420.868971013799</c:v>
                </c:pt>
                <c:pt idx="619">
                  <c:v>8929.8584784046743</c:v>
                </c:pt>
                <c:pt idx="620">
                  <c:v>10662.865836839188</c:v>
                </c:pt>
                <c:pt idx="621">
                  <c:v>12430.554822791484</c:v>
                </c:pt>
                <c:pt idx="622">
                  <c:v>8840.5285901254501</c:v>
                </c:pt>
                <c:pt idx="623">
                  <c:v>10717.592253964825</c:v>
                </c:pt>
                <c:pt idx="624">
                  <c:v>11650.365593758303</c:v>
                </c:pt>
                <c:pt idx="625">
                  <c:v>4980.984907556227</c:v>
                </c:pt>
                <c:pt idx="626">
                  <c:v>5919.5167394759119</c:v>
                </c:pt>
                <c:pt idx="627">
                  <c:v>6306.5872757165707</c:v>
                </c:pt>
                <c:pt idx="628">
                  <c:v>7611.9750549920354</c:v>
                </c:pt>
                <c:pt idx="629">
                  <c:v>8905.2606032288786</c:v>
                </c:pt>
                <c:pt idx="630">
                  <c:v>10186.503719182905</c:v>
                </c:pt>
                <c:pt idx="631">
                  <c:v>11455.763946883111</c:v>
                </c:pt>
                <c:pt idx="632">
                  <c:v>12713.100575631619</c:v>
                </c:pt>
                <c:pt idx="633">
                  <c:v>13958.572640003858</c:v>
                </c:pt>
                <c:pt idx="634">
                  <c:v>7681.4903325768755</c:v>
                </c:pt>
                <c:pt idx="635">
                  <c:v>9353.2662557209387</c:v>
                </c:pt>
                <c:pt idx="636">
                  <c:v>11011.487921926562</c:v>
                </c:pt>
                <c:pt idx="637">
                  <c:v>12656.215355501778</c:v>
                </c:pt>
                <c:pt idx="638">
                  <c:v>14287.508341226659</c:v>
                </c:pt>
                <c:pt idx="639">
                  <c:v>15905.42642435318</c:v>
                </c:pt>
                <c:pt idx="640">
                  <c:v>9403.2938206939561</c:v>
                </c:pt>
                <c:pt idx="641">
                  <c:v>11524.338243728007</c:v>
                </c:pt>
                <c:pt idx="642">
                  <c:v>13630.246240376528</c:v>
                </c:pt>
                <c:pt idx="643">
                  <c:v>15721.078329914108</c:v>
                </c:pt>
                <c:pt idx="644">
                  <c:v>17796.894807507062</c:v>
                </c:pt>
                <c:pt idx="645">
                  <c:v>11324.650004898784</c:v>
                </c:pt>
                <c:pt idx="646">
                  <c:v>13940.286527488684</c:v>
                </c:pt>
                <c:pt idx="647">
                  <c:v>16539.220784326339</c:v>
                </c:pt>
                <c:pt idx="648">
                  <c:v>13442.461729947507</c:v>
                </c:pt>
                <c:pt idx="649">
                  <c:v>16598.5496668101</c:v>
                </c:pt>
                <c:pt idx="650">
                  <c:v>19736.377617243852</c:v>
                </c:pt>
                <c:pt idx="651">
                  <c:v>15754.707001371684</c:v>
                </c:pt>
                <c:pt idx="652">
                  <c:v>19497.433097562865</c:v>
                </c:pt>
                <c:pt idx="653">
                  <c:v>18260.003586602641</c:v>
                </c:pt>
                <c:pt idx="654">
                  <c:v>22635.770966501444</c:v>
                </c:pt>
                <c:pt idx="655">
                  <c:v>20957.371764995976</c:v>
                </c:pt>
                <c:pt idx="656">
                  <c:v>23846.096395492452</c:v>
                </c:pt>
                <c:pt idx="657">
                  <c:v>4852.9756302521018</c:v>
                </c:pt>
                <c:pt idx="658">
                  <c:v>4852.9756302521018</c:v>
                </c:pt>
                <c:pt idx="659">
                  <c:v>5490.8462548692269</c:v>
                </c:pt>
                <c:pt idx="660">
                  <c:v>5051.6986999479977</c:v>
                </c:pt>
                <c:pt idx="661">
                  <c:v>5051.6986999479977</c:v>
                </c:pt>
                <c:pt idx="662">
                  <c:v>5747.6651162790704</c:v>
                </c:pt>
                <c:pt idx="663">
                  <c:v>5747.6651162790704</c:v>
                </c:pt>
                <c:pt idx="664">
                  <c:v>6693.7670967741924</c:v>
                </c:pt>
                <c:pt idx="665">
                  <c:v>5696.3500194080543</c:v>
                </c:pt>
                <c:pt idx="666">
                  <c:v>5696.3500194080543</c:v>
                </c:pt>
                <c:pt idx="667">
                  <c:v>6244.8230173661377</c:v>
                </c:pt>
                <c:pt idx="668">
                  <c:v>6244.8230173661377</c:v>
                </c:pt>
                <c:pt idx="669">
                  <c:v>7010.7903477218233</c:v>
                </c:pt>
                <c:pt idx="670">
                  <c:v>7010.7903477218233</c:v>
                </c:pt>
                <c:pt idx="671">
                  <c:v>8043.7537232524983</c:v>
                </c:pt>
                <c:pt idx="672">
                  <c:v>7241.9959936765999</c:v>
                </c:pt>
                <c:pt idx="673">
                  <c:v>7241.9959936765999</c:v>
                </c:pt>
                <c:pt idx="674">
                  <c:v>7971.7785686208454</c:v>
                </c:pt>
                <c:pt idx="675">
                  <c:v>7971.7785686208454</c:v>
                </c:pt>
                <c:pt idx="676">
                  <c:v>8001.9073008849573</c:v>
                </c:pt>
                <c:pt idx="677">
                  <c:v>8001.9073008849573</c:v>
                </c:pt>
                <c:pt idx="678">
                  <c:v>8915.5786687631062</c:v>
                </c:pt>
                <c:pt idx="679">
                  <c:v>8915.5786687631062</c:v>
                </c:pt>
                <c:pt idx="680">
                  <c:v>10129.61503953391</c:v>
                </c:pt>
                <c:pt idx="681">
                  <c:v>11361.485057827347</c:v>
                </c:pt>
                <c:pt idx="682">
                  <c:v>10909.546802271016</c:v>
                </c:pt>
                <c:pt idx="683">
                  <c:v>10909.546802271016</c:v>
                </c:pt>
                <c:pt idx="684">
                  <c:v>11766.362826373217</c:v>
                </c:pt>
                <c:pt idx="685">
                  <c:v>11766.362826373217</c:v>
                </c:pt>
                <c:pt idx="686">
                  <c:v>13203.81778587444</c:v>
                </c:pt>
                <c:pt idx="687">
                  <c:v>13203.81778587444</c:v>
                </c:pt>
                <c:pt idx="688">
                  <c:v>4596.3314814814794</c:v>
                </c:pt>
                <c:pt idx="689">
                  <c:v>4596.3314814814794</c:v>
                </c:pt>
                <c:pt idx="690">
                  <c:v>4549.2846502835537</c:v>
                </c:pt>
                <c:pt idx="691">
                  <c:v>4549.2846502835537</c:v>
                </c:pt>
                <c:pt idx="692">
                  <c:v>5458.3083333333334</c:v>
                </c:pt>
                <c:pt idx="693">
                  <c:v>5458.3083333333334</c:v>
                </c:pt>
                <c:pt idx="694">
                  <c:v>4800.8999843063393</c:v>
                </c:pt>
                <c:pt idx="695">
                  <c:v>4800.8999843063393</c:v>
                </c:pt>
                <c:pt idx="696">
                  <c:v>6272.2173724048462</c:v>
                </c:pt>
                <c:pt idx="697">
                  <c:v>6272.2173724048462</c:v>
                </c:pt>
                <c:pt idx="698">
                  <c:v>7514.3290598290587</c:v>
                </c:pt>
                <c:pt idx="699">
                  <c:v>7514.3290598290587</c:v>
                </c:pt>
                <c:pt idx="700">
                  <c:v>6677.1511646586332</c:v>
                </c:pt>
                <c:pt idx="701">
                  <c:v>6677.1511646586332</c:v>
                </c:pt>
                <c:pt idx="702">
                  <c:v>8961.3766106442599</c:v>
                </c:pt>
                <c:pt idx="703">
                  <c:v>8961.3766106442599</c:v>
                </c:pt>
                <c:pt idx="704">
                  <c:v>7798.5213990461052</c:v>
                </c:pt>
                <c:pt idx="705">
                  <c:v>10574.496411856475</c:v>
                </c:pt>
                <c:pt idx="706">
                  <c:v>8746.8168193008387</c:v>
                </c:pt>
                <c:pt idx="707">
                  <c:v>8746.8168193008387</c:v>
                </c:pt>
                <c:pt idx="708">
                  <c:v>10489.602141984353</c:v>
                </c:pt>
                <c:pt idx="709">
                  <c:v>10489.602141984353</c:v>
                </c:pt>
                <c:pt idx="710">
                  <c:v>11854.660522044573</c:v>
                </c:pt>
                <c:pt idx="711">
                  <c:v>11854.660522044573</c:v>
                </c:pt>
                <c:pt idx="712">
                  <c:v>13232.040284582125</c:v>
                </c:pt>
                <c:pt idx="713">
                  <c:v>13232.040284582125</c:v>
                </c:pt>
                <c:pt idx="714">
                  <c:v>9867.9960761347029</c:v>
                </c:pt>
                <c:pt idx="715">
                  <c:v>11515.186163522016</c:v>
                </c:pt>
                <c:pt idx="716">
                  <c:v>9607.1220623501213</c:v>
                </c:pt>
                <c:pt idx="717">
                  <c:v>11436.130424710425</c:v>
                </c:pt>
                <c:pt idx="718">
                  <c:v>11436.130424710425</c:v>
                </c:pt>
                <c:pt idx="719">
                  <c:v>14146.14465401786</c:v>
                </c:pt>
                <c:pt idx="720">
                  <c:v>14146.14465401786</c:v>
                </c:pt>
                <c:pt idx="721">
                  <c:v>16476.590410879631</c:v>
                </c:pt>
                <c:pt idx="722">
                  <c:v>16476.590410879631</c:v>
                </c:pt>
                <c:pt idx="723">
                  <c:v>18831.556419270833</c:v>
                </c:pt>
                <c:pt idx="724">
                  <c:v>12701.122028522777</c:v>
                </c:pt>
                <c:pt idx="725">
                  <c:v>14657.864740177441</c:v>
                </c:pt>
                <c:pt idx="726">
                  <c:v>15214.600655768507</c:v>
                </c:pt>
                <c:pt idx="727">
                  <c:v>15214.600655768507</c:v>
                </c:pt>
                <c:pt idx="728">
                  <c:v>17447.211287793951</c:v>
                </c:pt>
                <c:pt idx="729">
                  <c:v>17447.211287793951</c:v>
                </c:pt>
                <c:pt idx="730">
                  <c:v>20825.254425813004</c:v>
                </c:pt>
                <c:pt idx="731">
                  <c:v>23789.717250457878</c:v>
                </c:pt>
                <c:pt idx="732">
                  <c:v>17118.470623836121</c:v>
                </c:pt>
                <c:pt idx="733">
                  <c:v>16101.855196178771</c:v>
                </c:pt>
                <c:pt idx="734">
                  <c:v>18950.972551502873</c:v>
                </c:pt>
                <c:pt idx="735">
                  <c:v>20076.478715923164</c:v>
                </c:pt>
                <c:pt idx="736">
                  <c:v>4626.3041198501878</c:v>
                </c:pt>
                <c:pt idx="737">
                  <c:v>5063.1531147693449</c:v>
                </c:pt>
                <c:pt idx="738">
                  <c:v>5688.3802569303589</c:v>
                </c:pt>
                <c:pt idx="739">
                  <c:v>5688.3802569303589</c:v>
                </c:pt>
                <c:pt idx="740">
                  <c:v>6103.573905723907</c:v>
                </c:pt>
                <c:pt idx="741">
                  <c:v>6103.573905723907</c:v>
                </c:pt>
                <c:pt idx="742">
                  <c:v>6742.5890572390599</c:v>
                </c:pt>
                <c:pt idx="743">
                  <c:v>6742.5890572390599</c:v>
                </c:pt>
                <c:pt idx="744">
                  <c:v>6814.0752772211081</c:v>
                </c:pt>
                <c:pt idx="745">
                  <c:v>5490.2945603271974</c:v>
                </c:pt>
                <c:pt idx="746">
                  <c:v>7317.9710366232166</c:v>
                </c:pt>
                <c:pt idx="747">
                  <c:v>7317.9710366232166</c:v>
                </c:pt>
                <c:pt idx="748">
                  <c:v>9070.979510703366</c:v>
                </c:pt>
                <c:pt idx="749">
                  <c:v>9070.979510703366</c:v>
                </c:pt>
                <c:pt idx="750">
                  <c:v>7057.1994996873063</c:v>
                </c:pt>
                <c:pt idx="751">
                  <c:v>7057.1994996873063</c:v>
                </c:pt>
                <c:pt idx="752">
                  <c:v>8598.0420748299312</c:v>
                </c:pt>
                <c:pt idx="753">
                  <c:v>10173.172171253824</c:v>
                </c:pt>
                <c:pt idx="754">
                  <c:v>10229.30725523486</c:v>
                </c:pt>
                <c:pt idx="755">
                  <c:v>10229.30725523486</c:v>
                </c:pt>
                <c:pt idx="756">
                  <c:v>11936.444607843132</c:v>
                </c:pt>
                <c:pt idx="757">
                  <c:v>11936.444607843132</c:v>
                </c:pt>
                <c:pt idx="758">
                  <c:v>13867.506234054352</c:v>
                </c:pt>
                <c:pt idx="759">
                  <c:v>13867.506234054352</c:v>
                </c:pt>
                <c:pt idx="760">
                  <c:v>16103.778204707154</c:v>
                </c:pt>
                <c:pt idx="761">
                  <c:v>9642.5450114351061</c:v>
                </c:pt>
                <c:pt idx="762">
                  <c:v>11529.489235993209</c:v>
                </c:pt>
                <c:pt idx="763">
                  <c:v>13454.506232492991</c:v>
                </c:pt>
                <c:pt idx="764">
                  <c:v>26431.162831001369</c:v>
                </c:pt>
                <c:pt idx="765">
                  <c:v>4417.1533975044567</c:v>
                </c:pt>
                <c:pt idx="766">
                  <c:v>5036.6822265486726</c:v>
                </c:pt>
                <c:pt idx="767">
                  <c:v>5664.9360984182786</c:v>
                </c:pt>
                <c:pt idx="768">
                  <c:v>5663.0980174577207</c:v>
                </c:pt>
                <c:pt idx="769">
                  <c:v>6419.1305452574543</c:v>
                </c:pt>
                <c:pt idx="770">
                  <c:v>7184.8535864297255</c:v>
                </c:pt>
                <c:pt idx="771">
                  <c:v>6604.713589510844</c:v>
                </c:pt>
                <c:pt idx="772">
                  <c:v>7444.3056070175435</c:v>
                </c:pt>
                <c:pt idx="773">
                  <c:v>8564.1691376055624</c:v>
                </c:pt>
                <c:pt idx="774">
                  <c:v>7333.1168769508722</c:v>
                </c:pt>
                <c:pt idx="775">
                  <c:v>7965.8554927332389</c:v>
                </c:pt>
                <c:pt idx="776">
                  <c:v>8892.4708065268023</c:v>
                </c:pt>
                <c:pt idx="777">
                  <c:v>10121.33176606565</c:v>
                </c:pt>
                <c:pt idx="778">
                  <c:v>9026.7161147757215</c:v>
                </c:pt>
                <c:pt idx="779">
                  <c:v>9888.9258869203877</c:v>
                </c:pt>
                <c:pt idx="780">
                  <c:v>9986.2784340320613</c:v>
                </c:pt>
                <c:pt idx="781">
                  <c:v>11096.247342331288</c:v>
                </c:pt>
                <c:pt idx="782">
                  <c:v>12551.780492082826</c:v>
                </c:pt>
                <c:pt idx="783">
                  <c:v>14027.855940346639</c:v>
                </c:pt>
                <c:pt idx="784">
                  <c:v>13403.000643242291</c:v>
                </c:pt>
                <c:pt idx="785">
                  <c:v>14412.745395879323</c:v>
                </c:pt>
                <c:pt idx="786">
                  <c:v>16113.553893457609</c:v>
                </c:pt>
                <c:pt idx="787">
                  <c:v>5359.4444636542212</c:v>
                </c:pt>
                <c:pt idx="788">
                  <c:v>6162.2988466019415</c:v>
                </c:pt>
                <c:pt idx="789">
                  <c:v>6024.4867188828175</c:v>
                </c:pt>
                <c:pt idx="790">
                  <c:v>7067.9126402402399</c:v>
                </c:pt>
                <c:pt idx="791">
                  <c:v>6295.7569074410158</c:v>
                </c:pt>
                <c:pt idx="792">
                  <c:v>7968.2963230211781</c:v>
                </c:pt>
                <c:pt idx="793">
                  <c:v>9365.3556363636326</c:v>
                </c:pt>
                <c:pt idx="794">
                  <c:v>8382.7926932889623</c:v>
                </c:pt>
                <c:pt idx="795">
                  <c:v>11139.664373536898</c:v>
                </c:pt>
                <c:pt idx="796">
                  <c:v>9664.9038983050796</c:v>
                </c:pt>
                <c:pt idx="797">
                  <c:v>12944.727872919819</c:v>
                </c:pt>
                <c:pt idx="798">
                  <c:v>10758.672417025346</c:v>
                </c:pt>
                <c:pt idx="799">
                  <c:v>12935.738109567903</c:v>
                </c:pt>
                <c:pt idx="800">
                  <c:v>14536.938442443499</c:v>
                </c:pt>
                <c:pt idx="801">
                  <c:v>12023.794441915597</c:v>
                </c:pt>
                <c:pt idx="802">
                  <c:v>14003.183802538786</c:v>
                </c:pt>
                <c:pt idx="803">
                  <c:v>11799.020598601397</c:v>
                </c:pt>
                <c:pt idx="804">
                  <c:v>13856.484737766625</c:v>
                </c:pt>
                <c:pt idx="805">
                  <c:v>15307.926814445827</c:v>
                </c:pt>
                <c:pt idx="806">
                  <c:v>18324.928454979778</c:v>
                </c:pt>
                <c:pt idx="807">
                  <c:v>4845.2900883534112</c:v>
                </c:pt>
                <c:pt idx="808">
                  <c:v>5593.7922255965286</c:v>
                </c:pt>
                <c:pt idx="809">
                  <c:v>6213.4883770609313</c:v>
                </c:pt>
                <c:pt idx="810">
                  <c:v>6726.8219784544162</c:v>
                </c:pt>
                <c:pt idx="811">
                  <c:v>7328.6272605588047</c:v>
                </c:pt>
                <c:pt idx="812">
                  <c:v>7832.1828478964389</c:v>
                </c:pt>
                <c:pt idx="813">
                  <c:v>8828.4684466019426</c:v>
                </c:pt>
                <c:pt idx="814">
                  <c:v>8648.8169595375712</c:v>
                </c:pt>
                <c:pt idx="815">
                  <c:v>7310.9857131630661</c:v>
                </c:pt>
                <c:pt idx="816">
                  <c:v>9149.1731538001168</c:v>
                </c:pt>
                <c:pt idx="817">
                  <c:v>11171.638685545724</c:v>
                </c:pt>
                <c:pt idx="818">
                  <c:v>9054.7102483423769</c:v>
                </c:pt>
                <c:pt idx="819">
                  <c:v>10909.641912939775</c:v>
                </c:pt>
                <c:pt idx="820">
                  <c:v>12803.047411209434</c:v>
                </c:pt>
                <c:pt idx="821">
                  <c:v>12423.553726327305</c:v>
                </c:pt>
                <c:pt idx="822">
                  <c:v>14427.518499729002</c:v>
                </c:pt>
                <c:pt idx="823">
                  <c:v>12022.837578772802</c:v>
                </c:pt>
                <c:pt idx="824">
                  <c:v>14286.262837438429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1C18-4C26-8685-B8CC8605B201}"/>
            </c:ext>
          </c:extLst>
        </c:ser>
        <c:ser>
          <c:idx val="3"/>
          <c:order val="3"/>
          <c:tx>
            <c:v>Трубошпунты без нащельников. Замок - LPB180</c:v>
          </c:tx>
          <c:spPr>
            <a:ln w="19050">
              <a:noFill/>
            </a:ln>
          </c:spPr>
          <c:marker>
            <c:symbol val="diamond"/>
            <c:size val="12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'ТШ нов труба'!$P$12:$P$102</c:f>
              <c:numCache>
                <c:formatCode>#,##0.00</c:formatCode>
                <c:ptCount val="91"/>
                <c:pt idx="0">
                  <c:v>34285.930985915496</c:v>
                </c:pt>
                <c:pt idx="1">
                  <c:v>35643.578873239443</c:v>
                </c:pt>
                <c:pt idx="2">
                  <c:v>36995.88169014085</c:v>
                </c:pt>
                <c:pt idx="3">
                  <c:v>38342.839436619724</c:v>
                </c:pt>
                <c:pt idx="4">
                  <c:v>39684.452112676052</c:v>
                </c:pt>
                <c:pt idx="5">
                  <c:v>41021.788732394365</c:v>
                </c:pt>
                <c:pt idx="6">
                  <c:v>42352.711267605635</c:v>
                </c:pt>
                <c:pt idx="7">
                  <c:v>43678.288732394365</c:v>
                </c:pt>
                <c:pt idx="8">
                  <c:v>31670.425925925934</c:v>
                </c:pt>
                <c:pt idx="9">
                  <c:v>33091.911111111112</c:v>
                </c:pt>
                <c:pt idx="10">
                  <c:v>34507.774074074077</c:v>
                </c:pt>
                <c:pt idx="11">
                  <c:v>35919.888888888891</c:v>
                </c:pt>
                <c:pt idx="12">
                  <c:v>37327.318518518521</c:v>
                </c:pt>
                <c:pt idx="13">
                  <c:v>38730.062962962962</c:v>
                </c:pt>
                <c:pt idx="14">
                  <c:v>40127.185185185182</c:v>
                </c:pt>
                <c:pt idx="15">
                  <c:v>41521.496296296296</c:v>
                </c:pt>
                <c:pt idx="16">
                  <c:v>31279.636666666669</c:v>
                </c:pt>
                <c:pt idx="17">
                  <c:v>32741.976666666669</c:v>
                </c:pt>
                <c:pt idx="18">
                  <c:v>34200.100000000006</c:v>
                </c:pt>
                <c:pt idx="19">
                  <c:v>35650.633333333339</c:v>
                </c:pt>
                <c:pt idx="20">
                  <c:v>37102.85333333334</c:v>
                </c:pt>
                <c:pt idx="21">
                  <c:v>38547.483333333337</c:v>
                </c:pt>
                <c:pt idx="22">
                  <c:v>39989.583333333336</c:v>
                </c:pt>
                <c:pt idx="23">
                  <c:v>31152.000000000004</c:v>
                </c:pt>
                <c:pt idx="24">
                  <c:v>32651.784000000007</c:v>
                </c:pt>
                <c:pt idx="25">
                  <c:v>34147.014000000003</c:v>
                </c:pt>
                <c:pt idx="26">
                  <c:v>35639.207999999999</c:v>
                </c:pt>
                <c:pt idx="27">
                  <c:v>37126.089000000007</c:v>
                </c:pt>
                <c:pt idx="28">
                  <c:v>38611.451999999997</c:v>
                </c:pt>
                <c:pt idx="29">
                  <c:v>40090.743000000009</c:v>
                </c:pt>
                <c:pt idx="30">
                  <c:v>41569.275000000001</c:v>
                </c:pt>
                <c:pt idx="31">
                  <c:v>29851.8</c:v>
                </c:pt>
                <c:pt idx="32">
                  <c:v>31383.599999999999</c:v>
                </c:pt>
                <c:pt idx="33">
                  <c:v>32915.400000000009</c:v>
                </c:pt>
                <c:pt idx="34">
                  <c:v>34440.300000000003</c:v>
                </c:pt>
                <c:pt idx="35">
                  <c:v>37483.199999999997</c:v>
                </c:pt>
                <c:pt idx="36">
                  <c:v>40512.30000000001</c:v>
                </c:pt>
                <c:pt idx="37">
                  <c:v>28768.300000000003</c:v>
                </c:pt>
                <c:pt idx="38">
                  <c:v>30329.310000000005</c:v>
                </c:pt>
                <c:pt idx="39">
                  <c:v>31886.525000000005</c:v>
                </c:pt>
                <c:pt idx="40">
                  <c:v>33443.107500000006</c:v>
                </c:pt>
                <c:pt idx="41">
                  <c:v>34993.997500000005</c:v>
                </c:pt>
                <c:pt idx="42">
                  <c:v>36543.622500000012</c:v>
                </c:pt>
                <c:pt idx="43">
                  <c:v>38088.1875</c:v>
                </c:pt>
                <c:pt idx="44">
                  <c:v>39632.12000000001</c:v>
                </c:pt>
                <c:pt idx="45">
                  <c:v>41165.300000000003</c:v>
                </c:pt>
                <c:pt idx="46">
                  <c:v>42708.600000000006</c:v>
                </c:pt>
                <c:pt idx="47">
                  <c:v>44241.78</c:v>
                </c:pt>
                <c:pt idx="48">
                  <c:v>45769.9</c:v>
                </c:pt>
                <c:pt idx="49">
                  <c:v>27851.492307692319</c:v>
                </c:pt>
                <c:pt idx="50">
                  <c:v>29433.715384615389</c:v>
                </c:pt>
                <c:pt idx="51">
                  <c:v>31015.938461538466</c:v>
                </c:pt>
                <c:pt idx="52">
                  <c:v>32598.161538461543</c:v>
                </c:pt>
                <c:pt idx="53">
                  <c:v>35750.930769230778</c:v>
                </c:pt>
                <c:pt idx="54">
                  <c:v>38886.18461538462</c:v>
                </c:pt>
                <c:pt idx="55">
                  <c:v>27065.657142857148</c:v>
                </c:pt>
                <c:pt idx="56">
                  <c:v>28670.400000000005</c:v>
                </c:pt>
                <c:pt idx="57">
                  <c:v>30275.142857142859</c:v>
                </c:pt>
                <c:pt idx="58">
                  <c:v>31873.922142857144</c:v>
                </c:pt>
                <c:pt idx="59">
                  <c:v>33470.532857142862</c:v>
                </c:pt>
                <c:pt idx="60">
                  <c:v>35066.601428571434</c:v>
                </c:pt>
                <c:pt idx="61">
                  <c:v>36657.790714285722</c:v>
                </c:pt>
                <c:pt idx="62">
                  <c:v>38248.979999999996</c:v>
                </c:pt>
                <c:pt idx="63">
                  <c:v>39834.20571428573</c:v>
                </c:pt>
                <c:pt idx="64">
                  <c:v>41421.600000000006</c:v>
                </c:pt>
                <c:pt idx="65">
                  <c:v>43000.32</c:v>
                </c:pt>
                <c:pt idx="66">
                  <c:v>44582.292857142864</c:v>
                </c:pt>
                <c:pt idx="67">
                  <c:v>28008.860000000008</c:v>
                </c:pt>
                <c:pt idx="68">
                  <c:v>29628.06</c:v>
                </c:pt>
                <c:pt idx="69">
                  <c:v>31247.260000000006</c:v>
                </c:pt>
                <c:pt idx="70">
                  <c:v>34475.54</c:v>
                </c:pt>
                <c:pt idx="71">
                  <c:v>37693.700000000004</c:v>
                </c:pt>
                <c:pt idx="72">
                  <c:v>39302.779999999992</c:v>
                </c:pt>
                <c:pt idx="73">
                  <c:v>40906.799999999996</c:v>
                </c:pt>
                <c:pt idx="74">
                  <c:v>42505.760000000009</c:v>
                </c:pt>
                <c:pt idx="75">
                  <c:v>44104.720000000008</c:v>
                </c:pt>
                <c:pt idx="76">
                  <c:v>27425.268750000003</c:v>
                </c:pt>
                <c:pt idx="77">
                  <c:v>29061.862500000003</c:v>
                </c:pt>
                <c:pt idx="78">
                  <c:v>30698.456250000003</c:v>
                </c:pt>
                <c:pt idx="79">
                  <c:v>33957.886875000004</c:v>
                </c:pt>
                <c:pt idx="80">
                  <c:v>35584.993124999994</c:v>
                </c:pt>
                <c:pt idx="81">
                  <c:v>37211.625</c:v>
                </c:pt>
                <c:pt idx="82">
                  <c:v>38833.98750000001</c:v>
                </c:pt>
                <c:pt idx="83">
                  <c:v>40454.452500000007</c:v>
                </c:pt>
                <c:pt idx="84">
                  <c:v>42073.96875</c:v>
                </c:pt>
                <c:pt idx="85">
                  <c:v>43685.894999999997</c:v>
                </c:pt>
                <c:pt idx="86">
                  <c:v>45299.244375000002</c:v>
                </c:pt>
                <c:pt idx="87">
                  <c:v>46909.747500000019</c:v>
                </c:pt>
                <c:pt idx="88">
                  <c:v>48518.353125000001</c:v>
                </c:pt>
                <c:pt idx="89">
                  <c:v>50124.586875000001</c:v>
                </c:pt>
                <c:pt idx="90">
                  <c:v>51728.44875000001</c:v>
                </c:pt>
              </c:numCache>
            </c:numRef>
          </c:xVal>
          <c:yVal>
            <c:numRef>
              <c:f>'ТШ нов труба'!$S$12:$S$102</c:f>
              <c:numCache>
                <c:formatCode>#,##0.00</c:formatCode>
                <c:ptCount val="91"/>
                <c:pt idx="0">
                  <c:v>2090.4393785628504</c:v>
                </c:pt>
                <c:pt idx="1">
                  <c:v>2375.5280782864743</c:v>
                </c:pt>
                <c:pt idx="2">
                  <c:v>2657.3082465936668</c:v>
                </c:pt>
                <c:pt idx="3">
                  <c:v>2935.8055806537341</c:v>
                </c:pt>
                <c:pt idx="4">
                  <c:v>3211.0456774520344</c:v>
                </c:pt>
                <c:pt idx="5">
                  <c:v>3483.0540337900593</c:v>
                </c:pt>
                <c:pt idx="6">
                  <c:v>3751.8560462854125</c:v>
                </c:pt>
                <c:pt idx="7">
                  <c:v>4017.4770113717718</c:v>
                </c:pt>
                <c:pt idx="8">
                  <c:v>2605.4475411193353</c:v>
                </c:pt>
                <c:pt idx="9">
                  <c:v>2963.4547932181076</c:v>
                </c:pt>
                <c:pt idx="10">
                  <c:v>3317.9806439999916</c:v>
                </c:pt>
                <c:pt idx="11">
                  <c:v>3669.0477366255141</c:v>
                </c:pt>
                <c:pt idx="12">
                  <c:v>4016.6786403786014</c:v>
                </c:pt>
                <c:pt idx="13">
                  <c:v>4360.895850666664</c:v>
                </c:pt>
                <c:pt idx="14">
                  <c:v>4701.7217890205784</c:v>
                </c:pt>
                <c:pt idx="15">
                  <c:v>5039.1788030946445</c:v>
                </c:pt>
                <c:pt idx="16">
                  <c:v>3500.2630523259159</c:v>
                </c:pt>
                <c:pt idx="17">
                  <c:v>3921.3606316500009</c:v>
                </c:pt>
                <c:pt idx="18">
                  <c:v>4338.8744259259265</c:v>
                </c:pt>
                <c:pt idx="19">
                  <c:v>4752.8248264648164</c:v>
                </c:pt>
                <c:pt idx="20">
                  <c:v>5163.2321664000174</c:v>
                </c:pt>
                <c:pt idx="21">
                  <c:v>5570.1167206870268</c:v>
                </c:pt>
                <c:pt idx="22">
                  <c:v>5973.4987061037009</c:v>
                </c:pt>
                <c:pt idx="23">
                  <c:v>4598.7054940843727</c:v>
                </c:pt>
                <c:pt idx="24">
                  <c:v>5090.9436439024394</c:v>
                </c:pt>
                <c:pt idx="25">
                  <c:v>5579.5038191575586</c:v>
                </c:pt>
                <c:pt idx="26">
                  <c:v>6064.4043867161099</c:v>
                </c:pt>
                <c:pt idx="27">
                  <c:v>6545.6636674697484</c:v>
                </c:pt>
                <c:pt idx="28">
                  <c:v>7023.2999363356093</c:v>
                </c:pt>
                <c:pt idx="29">
                  <c:v>7497.3314222560975</c:v>
                </c:pt>
                <c:pt idx="30">
                  <c:v>7967.7763081990315</c:v>
                </c:pt>
                <c:pt idx="31">
                  <c:v>5281.4164001869412</c:v>
                </c:pt>
                <c:pt idx="32">
                  <c:v>5849.0724782608686</c:v>
                </c:pt>
                <c:pt idx="33">
                  <c:v>6412.9567706217513</c:v>
                </c:pt>
                <c:pt idx="34">
                  <c:v>6973.0860221217581</c:v>
                </c:pt>
                <c:pt idx="35">
                  <c:v>8082.1461956869516</c:v>
                </c:pt>
                <c:pt idx="36">
                  <c:v>9176.3862127304383</c:v>
                </c:pt>
                <c:pt idx="37">
                  <c:v>5968.1519320499892</c:v>
                </c:pt>
                <c:pt idx="38">
                  <c:v>6611.7461666666668</c:v>
                </c:pt>
                <c:pt idx="39">
                  <c:v>7251.4903987166836</c:v>
                </c:pt>
                <c:pt idx="40">
                  <c:v>7887.4000128000307</c:v>
                </c:pt>
                <c:pt idx="41">
                  <c:v>8519.4903627166568</c:v>
                </c:pt>
                <c:pt idx="42">
                  <c:v>9147.7767714666479</c:v>
                </c:pt>
                <c:pt idx="43">
                  <c:v>9772.2745312499992</c:v>
                </c:pt>
                <c:pt idx="44">
                  <c:v>10392.998903466685</c:v>
                </c:pt>
                <c:pt idx="45">
                  <c:v>11009.965118716686</c:v>
                </c:pt>
                <c:pt idx="46">
                  <c:v>11623.188376799984</c:v>
                </c:pt>
                <c:pt idx="47">
                  <c:v>12232.683846716673</c:v>
                </c:pt>
                <c:pt idx="48">
                  <c:v>12838.466666666667</c:v>
                </c:pt>
                <c:pt idx="49">
                  <c:v>6657.9833850749937</c:v>
                </c:pt>
                <c:pt idx="50">
                  <c:v>7377.9159807692295</c:v>
                </c:pt>
                <c:pt idx="51">
                  <c:v>8093.9323627673166</c:v>
                </c:pt>
                <c:pt idx="52">
                  <c:v>8806.0467588923348</c:v>
                </c:pt>
                <c:pt idx="53">
                  <c:v>10218.626375353833</c:v>
                </c:pt>
                <c:pt idx="54">
                  <c:v>11615.768134892327</c:v>
                </c:pt>
                <c:pt idx="55">
                  <c:v>7350.2473820311297</c:v>
                </c:pt>
                <c:pt idx="56">
                  <c:v>8146.8328032786894</c:v>
                </c:pt>
                <c:pt idx="57">
                  <c:v>8939.445239080349</c:v>
                </c:pt>
                <c:pt idx="58">
                  <c:v>9728.0979216787127</c:v>
                </c:pt>
                <c:pt idx="59">
                  <c:v>10512.804061244255</c:v>
                </c:pt>
                <c:pt idx="60">
                  <c:v>11293.576845875394</c:v>
                </c:pt>
                <c:pt idx="61">
                  <c:v>12070.42944159836</c:v>
                </c:pt>
                <c:pt idx="62">
                  <c:v>12843.374992367233</c:v>
                </c:pt>
                <c:pt idx="63">
                  <c:v>13612.426620063954</c:v>
                </c:pt>
                <c:pt idx="64">
                  <c:v>14377.597424498344</c:v>
                </c:pt>
                <c:pt idx="65">
                  <c:v>15138.900483408195</c:v>
                </c:pt>
                <c:pt idx="66">
                  <c:v>15896.348852459019</c:v>
                </c:pt>
                <c:pt idx="67">
                  <c:v>8917.9472666666661</c:v>
                </c:pt>
                <c:pt idx="68">
                  <c:v>9787.4148952065771</c:v>
                </c:pt>
                <c:pt idx="69">
                  <c:v>10652.872688640007</c:v>
                </c:pt>
                <c:pt idx="70">
                  <c:v>12371.808140906751</c:v>
                </c:pt>
                <c:pt idx="71">
                  <c:v>14074.852174506641</c:v>
                </c:pt>
                <c:pt idx="72">
                  <c:v>14920.445623206695</c:v>
                </c:pt>
                <c:pt idx="73">
                  <c:v>15762.103035839973</c:v>
                </c:pt>
                <c:pt idx="74">
                  <c:v>16599.836645606712</c:v>
                </c:pt>
                <c:pt idx="75">
                  <c:v>17433.658666666663</c:v>
                </c:pt>
                <c:pt idx="76">
                  <c:v>9690.847336267605</c:v>
                </c:pt>
                <c:pt idx="77">
                  <c:v>10637.38071860432</c:v>
                </c:pt>
                <c:pt idx="78">
                  <c:v>11579.860431684512</c:v>
                </c:pt>
                <c:pt idx="79">
                  <c:v>13452.705194205713</c:v>
                </c:pt>
                <c:pt idx="80">
                  <c:v>14383.093374229753</c:v>
                </c:pt>
                <c:pt idx="81">
                  <c:v>15309.474146163333</c:v>
                </c:pt>
                <c:pt idx="82">
                  <c:v>16231.859033815688</c:v>
                </c:pt>
                <c:pt idx="83">
                  <c:v>17150.259544402808</c:v>
                </c:pt>
                <c:pt idx="84">
                  <c:v>18064.687168548087</c:v>
                </c:pt>
                <c:pt idx="85">
                  <c:v>18975.153380281688</c:v>
                </c:pt>
                <c:pt idx="86">
                  <c:v>19881.66963704097</c:v>
                </c:pt>
                <c:pt idx="87">
                  <c:v>20784.247379670436</c:v>
                </c:pt>
                <c:pt idx="88">
                  <c:v>21682.898032421275</c:v>
                </c:pt>
                <c:pt idx="89">
                  <c:v>22577.63300295216</c:v>
                </c:pt>
                <c:pt idx="90">
                  <c:v>23468.463682328344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1C18-4C26-8685-B8CC8605B201}"/>
            </c:ext>
          </c:extLst>
        </c:ser>
        <c:ser>
          <c:idx val="5"/>
          <c:order val="4"/>
          <c:tx>
            <c:v>ТШ 630х12 с замком LPB180 W=4360см3/м; 38730р/м2</c:v>
          </c:tx>
          <c:spPr>
            <a:ln w="28575">
              <a:noFill/>
            </a:ln>
          </c:spPr>
          <c:marker>
            <c:symbol val="diamond"/>
            <c:size val="24"/>
            <c:spPr>
              <a:solidFill>
                <a:srgbClr val="FFFF00"/>
              </a:solidFill>
              <a:ln w="31750">
                <a:solidFill>
                  <a:srgbClr val="C00000"/>
                </a:solidFill>
              </a:ln>
            </c:spPr>
          </c:marker>
          <c:xVal>
            <c:numRef>
              <c:f>'ТШ нов труба'!$P$25</c:f>
              <c:numCache>
                <c:formatCode>#,##0.00</c:formatCode>
                <c:ptCount val="1"/>
                <c:pt idx="0">
                  <c:v>38730.062962962962</c:v>
                </c:pt>
              </c:numCache>
            </c:numRef>
          </c:xVal>
          <c:yVal>
            <c:numRef>
              <c:f>'ТШ нов труба'!$S$25</c:f>
              <c:numCache>
                <c:formatCode>#,##0.00</c:formatCode>
                <c:ptCount val="1"/>
                <c:pt idx="0">
                  <c:v>4360.895850666664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1C18-4C26-8685-B8CC8605B201}"/>
            </c:ext>
          </c:extLst>
        </c:ser>
        <c:ser>
          <c:idx val="6"/>
          <c:order val="5"/>
          <c:tx>
            <c:v>РШС/Б40Б3/Л5УМ/1м W=4455см3/м; 20786 р/м2</c:v>
          </c:tx>
          <c:spPr>
            <a:ln w="28575">
              <a:noFill/>
            </a:ln>
          </c:spPr>
          <c:marker>
            <c:symbol val="triangle"/>
            <c:size val="24"/>
            <c:spPr>
              <a:solidFill>
                <a:srgbClr val="FFFF00"/>
              </a:solidFill>
              <a:ln w="31750">
                <a:solidFill>
                  <a:srgbClr val="C00000"/>
                </a:solidFill>
              </a:ln>
            </c:spPr>
          </c:marker>
          <c:xVal>
            <c:numRef>
              <c:f>'КАТАЛОГ (3)'!$C$6:$C$10409</c:f>
              <c:numCache>
                <c:formatCode>#,##0</c:formatCode>
                <c:ptCount val="1"/>
                <c:pt idx="0">
                  <c:v>20786.327401933075</c:v>
                </c:pt>
              </c:numCache>
            </c:numRef>
          </c:xVal>
          <c:yVal>
            <c:numRef>
              <c:f>'КАТАЛОГ (3)'!$D$6:$D$10409</c:f>
              <c:numCache>
                <c:formatCode>#,##0</c:formatCode>
                <c:ptCount val="1"/>
                <c:pt idx="0">
                  <c:v>4454.8424085106999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1C18-4C26-8685-B8CC8605B2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4707904"/>
        <c:axId val="54708480"/>
        <c:extLst/>
      </c:scatterChart>
      <c:valAx>
        <c:axId val="54707904"/>
        <c:scaling>
          <c:orientation val="minMax"/>
          <c:max val="41000"/>
          <c:min val="16000"/>
        </c:scaling>
        <c:delete val="0"/>
        <c:axPos val="b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4708480"/>
        <c:crosses val="autoZero"/>
        <c:crossBetween val="midCat"/>
        <c:majorUnit val="6000"/>
      </c:valAx>
      <c:valAx>
        <c:axId val="54708480"/>
        <c:scaling>
          <c:orientation val="minMax"/>
          <c:max val="36000"/>
          <c:min val="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4707904"/>
        <c:crosses val="autoZero"/>
        <c:crossBetween val="midCat"/>
        <c:majorUnit val="6000"/>
      </c:valAx>
    </c:plotArea>
    <c:legend>
      <c:legendPos val="r"/>
      <c:layout>
        <c:manualLayout>
          <c:xMode val="edge"/>
          <c:yMode val="edge"/>
          <c:x val="5.5059301661167195E-2"/>
          <c:y val="0.11484126861162326"/>
          <c:w val="0.65818119694637622"/>
          <c:h val="0.20658962478135348"/>
        </c:manualLayout>
      </c:layout>
      <c:overlay val="0"/>
      <c:spPr>
        <a:noFill/>
        <a:ln cap="rnd">
          <a:noFill/>
        </a:ln>
      </c:spPr>
      <c:txPr>
        <a:bodyPr rot="0" vert="horz"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97037212311026E-2"/>
          <c:y val="0.14541810244016526"/>
          <c:w val="0.95080354830335534"/>
          <c:h val="0.79666918708235346"/>
        </c:manualLayout>
      </c:layout>
      <c:scatterChart>
        <c:scatterStyle val="lineMarker"/>
        <c:varyColors val="0"/>
        <c:ser>
          <c:idx val="2"/>
          <c:order val="0"/>
          <c:tx>
            <c:v>РШС 1</c:v>
          </c:tx>
          <c:spPr>
            <a:ln w="28575">
              <a:noFill/>
            </a:ln>
          </c:spPr>
          <c:marker>
            <c:symbol val="triangle"/>
            <c:size val="7"/>
            <c:spPr>
              <a:solidFill>
                <a:srgbClr val="00B0F0"/>
              </a:solidFill>
              <a:ln>
                <a:solidFill>
                  <a:srgbClr val="002060"/>
                </a:solidFill>
              </a:ln>
            </c:spPr>
          </c:marker>
          <c:xVal>
            <c:numRef>
              <c:f>'КАТАЛОГ (1)'!$C$6:$C$10409</c:f>
              <c:numCache>
                <c:formatCode>#,##0</c:formatCode>
                <c:ptCount val="4991"/>
                <c:pt idx="0">
                  <c:v>15940.968299211156</c:v>
                </c:pt>
                <c:pt idx="1">
                  <c:v>16335.487867684615</c:v>
                </c:pt>
                <c:pt idx="2">
                  <c:v>16241.518659858462</c:v>
                </c:pt>
                <c:pt idx="3">
                  <c:v>17184.375230925125</c:v>
                </c:pt>
                <c:pt idx="4">
                  <c:v>16683.044982348463</c:v>
                </c:pt>
                <c:pt idx="5">
                  <c:v>17776.120100648463</c:v>
                </c:pt>
                <c:pt idx="6">
                  <c:v>17127.524658166152</c:v>
                </c:pt>
                <c:pt idx="7">
                  <c:v>16689.690027335771</c:v>
                </c:pt>
                <c:pt idx="8">
                  <c:v>17797.236283085767</c:v>
                </c:pt>
                <c:pt idx="9">
                  <c:v>17149.674808123847</c:v>
                </c:pt>
                <c:pt idx="10">
                  <c:v>18420.922444023847</c:v>
                </c:pt>
                <c:pt idx="11">
                  <c:v>17761.018946956156</c:v>
                </c:pt>
                <c:pt idx="12">
                  <c:v>16987.978713432694</c:v>
                </c:pt>
                <c:pt idx="13">
                  <c:v>18221.623773882693</c:v>
                </c:pt>
                <c:pt idx="14">
                  <c:v>17316.170101972501</c:v>
                </c:pt>
                <c:pt idx="15">
                  <c:v>18661.245246480834</c:v>
                </c:pt>
                <c:pt idx="16">
                  <c:v>17794.613341058652</c:v>
                </c:pt>
                <c:pt idx="17">
                  <c:v>19303.60430155032</c:v>
                </c:pt>
                <c:pt idx="18">
                  <c:v>18424.415938189039</c:v>
                </c:pt>
                <c:pt idx="19">
                  <c:v>17762.495623620001</c:v>
                </c:pt>
                <c:pt idx="20">
                  <c:v>19276.308181019998</c:v>
                </c:pt>
                <c:pt idx="21">
                  <c:v>18182.979303650191</c:v>
                </c:pt>
                <c:pt idx="22">
                  <c:v>19839.917432191858</c:v>
                </c:pt>
                <c:pt idx="23">
                  <c:v>18024.236562286729</c:v>
                </c:pt>
                <c:pt idx="24">
                  <c:v>19624.061793411729</c:v>
                </c:pt>
                <c:pt idx="25">
                  <c:v>18539.596717969038</c:v>
                </c:pt>
                <c:pt idx="26">
                  <c:v>20170.088921327373</c:v>
                </c:pt>
                <c:pt idx="27">
                  <c:v>19206.316231695579</c:v>
                </c:pt>
                <c:pt idx="28">
                  <c:v>19877.465775413657</c:v>
                </c:pt>
                <c:pt idx="29">
                  <c:v>19052.507666717182</c:v>
                </c:pt>
                <c:pt idx="30">
                  <c:v>21040.284270946348</c:v>
                </c:pt>
                <c:pt idx="31">
                  <c:v>19470.683042422057</c:v>
                </c:pt>
                <c:pt idx="32">
                  <c:v>21610.286556180388</c:v>
                </c:pt>
                <c:pt idx="33">
                  <c:v>20146.774967214358</c:v>
                </c:pt>
                <c:pt idx="34">
                  <c:v>22518.632708764362</c:v>
                </c:pt>
                <c:pt idx="35">
                  <c:v>16286.827958859614</c:v>
                </c:pt>
                <c:pt idx="36">
                  <c:v>17195.371515292947</c:v>
                </c:pt>
                <c:pt idx="37">
                  <c:v>16848.288445301921</c:v>
                </c:pt>
                <c:pt idx="38">
                  <c:v>17957.693615068591</c:v>
                </c:pt>
                <c:pt idx="39">
                  <c:v>17186.543776336282</c:v>
                </c:pt>
                <c:pt idx="40">
                  <c:v>17746.658829590448</c:v>
                </c:pt>
                <c:pt idx="41">
                  <c:v>17982.361254551412</c:v>
                </c:pt>
                <c:pt idx="42">
                  <c:v>18658.684022230576</c:v>
                </c:pt>
                <c:pt idx="43">
                  <c:v>17402.638162460131</c:v>
                </c:pt>
                <c:pt idx="44">
                  <c:v>17932.86015535596</c:v>
                </c:pt>
                <c:pt idx="45">
                  <c:v>17745.883011151735</c:v>
                </c:pt>
                <c:pt idx="46">
                  <c:v>19107.439578676731</c:v>
                </c:pt>
                <c:pt idx="47">
                  <c:v>18596.448769527113</c:v>
                </c:pt>
                <c:pt idx="48">
                  <c:v>20226.056835235449</c:v>
                </c:pt>
                <c:pt idx="49">
                  <c:v>18010.946472312116</c:v>
                </c:pt>
                <c:pt idx="50">
                  <c:v>19381.311776037117</c:v>
                </c:pt>
                <c:pt idx="51">
                  <c:v>19387.578292182694</c:v>
                </c:pt>
                <c:pt idx="52">
                  <c:v>21183.465472632695</c:v>
                </c:pt>
                <c:pt idx="53">
                  <c:v>18562.854375424617</c:v>
                </c:pt>
                <c:pt idx="54">
                  <c:v>20381.381686951157</c:v>
                </c:pt>
                <c:pt idx="55">
                  <c:v>18949.74366135231</c:v>
                </c:pt>
                <c:pt idx="56">
                  <c:v>20610.294573152307</c:v>
                </c:pt>
                <c:pt idx="57">
                  <c:v>20087.523030845772</c:v>
                </c:pt>
                <c:pt idx="58">
                  <c:v>22087.076530195769</c:v>
                </c:pt>
                <c:pt idx="59">
                  <c:v>20918.891992591154</c:v>
                </c:pt>
                <c:pt idx="60">
                  <c:v>23188.113778741157</c:v>
                </c:pt>
                <c:pt idx="61">
                  <c:v>21750.26095433654</c:v>
                </c:pt>
                <c:pt idx="62">
                  <c:v>24292.392030619874</c:v>
                </c:pt>
                <c:pt idx="63">
                  <c:v>19614.248160083076</c:v>
                </c:pt>
                <c:pt idx="64">
                  <c:v>20643.491794783844</c:v>
                </c:pt>
                <c:pt idx="65">
                  <c:v>19408.990103808461</c:v>
                </c:pt>
                <c:pt idx="66">
                  <c:v>19936.608192084554</c:v>
                </c:pt>
                <c:pt idx="67">
                  <c:v>21972.690706117883</c:v>
                </c:pt>
                <c:pt idx="68">
                  <c:v>21500.76024042481</c:v>
                </c:pt>
                <c:pt idx="69">
                  <c:v>24022.021615474809</c:v>
                </c:pt>
                <c:pt idx="70">
                  <c:v>22774.822579893018</c:v>
                </c:pt>
                <c:pt idx="71">
                  <c:v>25719.668382326348</c:v>
                </c:pt>
                <c:pt idx="72">
                  <c:v>24048.884919361215</c:v>
                </c:pt>
                <c:pt idx="73">
                  <c:v>27380.994900011221</c:v>
                </c:pt>
                <c:pt idx="74">
                  <c:v>20592.589945815325</c:v>
                </c:pt>
                <c:pt idx="75">
                  <c:v>21681.519657008397</c:v>
                </c:pt>
                <c:pt idx="76">
                  <c:v>21168.137296708908</c:v>
                </c:pt>
                <c:pt idx="77">
                  <c:v>23752.841887675575</c:v>
                </c:pt>
                <c:pt idx="78">
                  <c:v>22282.187441986858</c:v>
                </c:pt>
                <c:pt idx="79">
                  <c:v>25228.792337836861</c:v>
                </c:pt>
                <c:pt idx="80">
                  <c:v>23953.262659903787</c:v>
                </c:pt>
                <c:pt idx="81">
                  <c:v>27465.54571495378</c:v>
                </c:pt>
                <c:pt idx="82">
                  <c:v>25399.66152764545</c:v>
                </c:pt>
                <c:pt idx="83">
                  <c:v>29425.26957161212</c:v>
                </c:pt>
                <c:pt idx="84">
                  <c:v>27061.405139964034</c:v>
                </c:pt>
                <c:pt idx="85">
                  <c:v>31652.864158264038</c:v>
                </c:pt>
                <c:pt idx="86">
                  <c:v>22029.516275016606</c:v>
                </c:pt>
                <c:pt idx="87">
                  <c:v>23878.467531351092</c:v>
                </c:pt>
                <c:pt idx="88">
                  <c:v>25553.281454738655</c:v>
                </c:pt>
                <c:pt idx="89">
                  <c:v>25578.369154977696</c:v>
                </c:pt>
                <c:pt idx="90">
                  <c:v>26902.114279355195</c:v>
                </c:pt>
                <c:pt idx="91">
                  <c:v>28008.935600396671</c:v>
                </c:pt>
                <c:pt idx="92">
                  <c:v>29732.051545956409</c:v>
                </c:pt>
                <c:pt idx="93">
                  <c:v>31455.167491516157</c:v>
                </c:pt>
                <c:pt idx="94">
                  <c:v>33225.102568483977</c:v>
                </c:pt>
                <c:pt idx="95">
                  <c:v>15955.566271858654</c:v>
                </c:pt>
                <c:pt idx="96">
                  <c:v>16561.569290225383</c:v>
                </c:pt>
                <c:pt idx="97">
                  <c:v>17027.955800963464</c:v>
                </c:pt>
                <c:pt idx="98">
                  <c:v>17403.385712897882</c:v>
                </c:pt>
                <c:pt idx="99">
                  <c:v>17724.915418133845</c:v>
                </c:pt>
                <c:pt idx="100">
                  <c:v>19115.722630800512</c:v>
                </c:pt>
                <c:pt idx="101">
                  <c:v>18061.043096017311</c:v>
                </c:pt>
                <c:pt idx="102">
                  <c:v>19555.951796283978</c:v>
                </c:pt>
                <c:pt idx="103">
                  <c:v>18622.503582459616</c:v>
                </c:pt>
                <c:pt idx="104">
                  <c:v>20236.729273559617</c:v>
                </c:pt>
                <c:pt idx="105">
                  <c:v>18624.000810423462</c:v>
                </c:pt>
                <c:pt idx="106">
                  <c:v>17607.383022971924</c:v>
                </c:pt>
                <c:pt idx="107">
                  <c:v>19610.445866472433</c:v>
                </c:pt>
                <c:pt idx="108">
                  <c:v>20526.745847634938</c:v>
                </c:pt>
                <c:pt idx="109">
                  <c:v>21122.238720399106</c:v>
                </c:pt>
                <c:pt idx="110">
                  <c:v>22168.066263278266</c:v>
                </c:pt>
                <c:pt idx="111">
                  <c:v>19446.422416763977</c:v>
                </c:pt>
                <c:pt idx="112">
                  <c:v>20269.683136868141</c:v>
                </c:pt>
                <c:pt idx="113">
                  <c:v>20808.077404026284</c:v>
                </c:pt>
                <c:pt idx="114">
                  <c:v>22185.353672213208</c:v>
                </c:pt>
                <c:pt idx="115">
                  <c:v>20673.261534832498</c:v>
                </c:pt>
                <c:pt idx="116">
                  <c:v>22605.7605461325</c:v>
                </c:pt>
                <c:pt idx="117">
                  <c:v>21884.170385217887</c:v>
                </c:pt>
                <c:pt idx="118">
                  <c:v>24162.195956834552</c:v>
                </c:pt>
                <c:pt idx="119">
                  <c:v>23258.407593716733</c:v>
                </c:pt>
                <c:pt idx="120">
                  <c:v>25913.3089492334</c:v>
                </c:pt>
                <c:pt idx="121">
                  <c:v>24797.492493892885</c:v>
                </c:pt>
                <c:pt idx="122">
                  <c:v>27853.22228859289</c:v>
                </c:pt>
                <c:pt idx="123">
                  <c:v>27650.041260014041</c:v>
                </c:pt>
                <c:pt idx="124">
                  <c:v>31482.66027771404</c:v>
                </c:pt>
                <c:pt idx="125">
                  <c:v>20355.720819988655</c:v>
                </c:pt>
                <c:pt idx="126">
                  <c:v>21720.842027104423</c:v>
                </c:pt>
                <c:pt idx="127">
                  <c:v>23099.637236294806</c:v>
                </c:pt>
                <c:pt idx="128">
                  <c:v>14844.306452618077</c:v>
                </c:pt>
                <c:pt idx="129">
                  <c:v>14861.103649669327</c:v>
                </c:pt>
                <c:pt idx="130">
                  <c:v>15615.599129915159</c:v>
                </c:pt>
                <c:pt idx="131">
                  <c:v>15176.00494823452</c:v>
                </c:pt>
                <c:pt idx="132">
                  <c:v>14845.044790949998</c:v>
                </c:pt>
                <c:pt idx="133">
                  <c:v>15601.951069649998</c:v>
                </c:pt>
                <c:pt idx="134">
                  <c:v>15055.286630965094</c:v>
                </c:pt>
                <c:pt idx="135">
                  <c:v>15883.755695235928</c:v>
                </c:pt>
                <c:pt idx="136">
                  <c:v>14975.915260283366</c:v>
                </c:pt>
                <c:pt idx="137">
                  <c:v>15775.827875845867</c:v>
                </c:pt>
                <c:pt idx="138">
                  <c:v>15233.595338124518</c:v>
                </c:pt>
                <c:pt idx="139">
                  <c:v>16048.841439803686</c:v>
                </c:pt>
                <c:pt idx="140">
                  <c:v>15566.955094987788</c:v>
                </c:pt>
                <c:pt idx="141">
                  <c:v>15902.529866846829</c:v>
                </c:pt>
                <c:pt idx="142">
                  <c:v>15490.050812498588</c:v>
                </c:pt>
                <c:pt idx="143">
                  <c:v>16483.939114613171</c:v>
                </c:pt>
                <c:pt idx="144">
                  <c:v>15699.138500351028</c:v>
                </c:pt>
                <c:pt idx="145">
                  <c:v>16768.940257230195</c:v>
                </c:pt>
                <c:pt idx="146">
                  <c:v>16037.18446274718</c:v>
                </c:pt>
                <c:pt idx="147">
                  <c:v>17223.113333522178</c:v>
                </c:pt>
                <c:pt idx="148">
                  <c:v>14836.738484715866</c:v>
                </c:pt>
                <c:pt idx="149">
                  <c:v>15517.516768478366</c:v>
                </c:pt>
                <c:pt idx="150">
                  <c:v>15262.021363903557</c:v>
                </c:pt>
                <c:pt idx="151">
                  <c:v>16076.825396757726</c:v>
                </c:pt>
                <c:pt idx="152">
                  <c:v>14969.270215296056</c:v>
                </c:pt>
                <c:pt idx="153">
                  <c:v>15654.452867158558</c:v>
                </c:pt>
                <c:pt idx="154">
                  <c:v>15657.586125231348</c:v>
                </c:pt>
                <c:pt idx="155">
                  <c:v>16555.529715456349</c:v>
                </c:pt>
                <c:pt idx="156">
                  <c:v>15245.224166852307</c:v>
                </c:pt>
                <c:pt idx="157">
                  <c:v>16154.487822615578</c:v>
                </c:pt>
                <c:pt idx="158">
                  <c:v>15438.668809816154</c:v>
                </c:pt>
                <c:pt idx="159">
                  <c:v>16268.944265716154</c:v>
                </c:pt>
                <c:pt idx="160">
                  <c:v>16007.558494562885</c:v>
                </c:pt>
                <c:pt idx="161">
                  <c:v>17007.335244237885</c:v>
                </c:pt>
                <c:pt idx="162">
                  <c:v>16423.242975435576</c:v>
                </c:pt>
                <c:pt idx="163">
                  <c:v>17557.853868510578</c:v>
                </c:pt>
                <c:pt idx="164">
                  <c:v>16838.927456308269</c:v>
                </c:pt>
                <c:pt idx="165">
                  <c:v>18109.992994449934</c:v>
                </c:pt>
                <c:pt idx="166">
                  <c:v>15770.921059181537</c:v>
                </c:pt>
                <c:pt idx="167">
                  <c:v>16285.542876531923</c:v>
                </c:pt>
                <c:pt idx="168">
                  <c:v>15668.29203104423</c:v>
                </c:pt>
                <c:pt idx="169">
                  <c:v>15932.101075182278</c:v>
                </c:pt>
                <c:pt idx="170">
                  <c:v>16950.142332198942</c:v>
                </c:pt>
                <c:pt idx="171">
                  <c:v>16714.177099352404</c:v>
                </c:pt>
                <c:pt idx="172">
                  <c:v>17974.807786877402</c:v>
                </c:pt>
                <c:pt idx="173">
                  <c:v>17351.20826908651</c:v>
                </c:pt>
                <c:pt idx="174">
                  <c:v>18823.631170303175</c:v>
                </c:pt>
                <c:pt idx="175">
                  <c:v>17988.239438820608</c:v>
                </c:pt>
                <c:pt idx="176">
                  <c:v>19654.294429145612</c:v>
                </c:pt>
                <c:pt idx="177">
                  <c:v>16260.091952047662</c:v>
                </c:pt>
                <c:pt idx="178">
                  <c:v>16804.5568076442</c:v>
                </c:pt>
                <c:pt idx="179">
                  <c:v>16547.865627494455</c:v>
                </c:pt>
                <c:pt idx="180">
                  <c:v>17840.217922977787</c:v>
                </c:pt>
                <c:pt idx="181">
                  <c:v>17104.89070013343</c:v>
                </c:pt>
                <c:pt idx="182">
                  <c:v>18578.193148058428</c:v>
                </c:pt>
                <c:pt idx="183">
                  <c:v>17940.428309091891</c:v>
                </c:pt>
                <c:pt idx="184">
                  <c:v>19696.569836616891</c:v>
                </c:pt>
                <c:pt idx="185">
                  <c:v>18663.627742962726</c:v>
                </c:pt>
                <c:pt idx="186">
                  <c:v>20676.431764946057</c:v>
                </c:pt>
                <c:pt idx="187">
                  <c:v>19494.499549122018</c:v>
                </c:pt>
                <c:pt idx="188">
                  <c:v>21790.22905827202</c:v>
                </c:pt>
                <c:pt idx="189">
                  <c:v>16978.555116648302</c:v>
                </c:pt>
                <c:pt idx="190">
                  <c:v>17903.030744815547</c:v>
                </c:pt>
                <c:pt idx="191">
                  <c:v>18740.437706509329</c:v>
                </c:pt>
                <c:pt idx="192">
                  <c:v>18752.981556628845</c:v>
                </c:pt>
                <c:pt idx="193">
                  <c:v>19414.854118817599</c:v>
                </c:pt>
                <c:pt idx="194">
                  <c:v>19968.264779338333</c:v>
                </c:pt>
                <c:pt idx="195">
                  <c:v>20829.822752118202</c:v>
                </c:pt>
                <c:pt idx="196">
                  <c:v>21691.380724898077</c:v>
                </c:pt>
                <c:pt idx="197">
                  <c:v>22576.348263381984</c:v>
                </c:pt>
                <c:pt idx="198">
                  <c:v>14665.48983558894</c:v>
                </c:pt>
                <c:pt idx="199">
                  <c:v>14826.254688206924</c:v>
                </c:pt>
                <c:pt idx="200">
                  <c:v>15521.658294540255</c:v>
                </c:pt>
                <c:pt idx="201">
                  <c:v>14994.318527148656</c:v>
                </c:pt>
                <c:pt idx="202">
                  <c:v>15741.772877281988</c:v>
                </c:pt>
                <c:pt idx="203">
                  <c:v>15275.048770369807</c:v>
                </c:pt>
                <c:pt idx="204">
                  <c:v>16082.161615919809</c:v>
                </c:pt>
                <c:pt idx="205">
                  <c:v>15275.797384351732</c:v>
                </c:pt>
                <c:pt idx="206">
                  <c:v>14767.488490625961</c:v>
                </c:pt>
                <c:pt idx="207">
                  <c:v>15769.019912376216</c:v>
                </c:pt>
                <c:pt idx="208">
                  <c:v>16227.169902957468</c:v>
                </c:pt>
                <c:pt idx="209">
                  <c:v>16524.916339339554</c:v>
                </c:pt>
                <c:pt idx="210">
                  <c:v>17047.830110779134</c:v>
                </c:pt>
                <c:pt idx="211">
                  <c:v>15687.008187521989</c:v>
                </c:pt>
                <c:pt idx="212">
                  <c:v>16098.63854757407</c:v>
                </c:pt>
                <c:pt idx="213">
                  <c:v>16367.835681153141</c:v>
                </c:pt>
                <c:pt idx="214">
                  <c:v>17056.473815246605</c:v>
                </c:pt>
                <c:pt idx="215">
                  <c:v>16300.427746556248</c:v>
                </c:pt>
                <c:pt idx="216">
                  <c:v>17266.677252206249</c:v>
                </c:pt>
                <c:pt idx="217">
                  <c:v>16905.882171748945</c:v>
                </c:pt>
                <c:pt idx="218">
                  <c:v>18044.894957557277</c:v>
                </c:pt>
                <c:pt idx="219">
                  <c:v>17593.000775998367</c:v>
                </c:pt>
                <c:pt idx="220">
                  <c:v>18920.451453756697</c:v>
                </c:pt>
                <c:pt idx="221">
                  <c:v>18362.543226086444</c:v>
                </c:pt>
                <c:pt idx="222">
                  <c:v>19890.408123436442</c:v>
                </c:pt>
                <c:pt idx="223">
                  <c:v>19788.81760914702</c:v>
                </c:pt>
                <c:pt idx="224">
                  <c:v>21705.127117997021</c:v>
                </c:pt>
                <c:pt idx="225">
                  <c:v>16141.657389134327</c:v>
                </c:pt>
                <c:pt idx="226">
                  <c:v>16824.217992692211</c:v>
                </c:pt>
                <c:pt idx="227">
                  <c:v>17513.615597287404</c:v>
                </c:pt>
                <c:pt idx="228">
                  <c:v>15725.868058866026</c:v>
                </c:pt>
                <c:pt idx="229">
                  <c:v>16084.746794143079</c:v>
                </c:pt>
                <c:pt idx="230">
                  <c:v>16018.769087936154</c:v>
                </c:pt>
                <c:pt idx="231">
                  <c:v>16420.533200663591</c:v>
                </c:pt>
                <c:pt idx="232">
                  <c:v>16834.493455585383</c:v>
                </c:pt>
                <c:pt idx="233">
                  <c:v>16510.821007314615</c:v>
                </c:pt>
                <c:pt idx="234">
                  <c:v>16943.296804305388</c:v>
                </c:pt>
                <c:pt idx="235">
                  <c:v>17485.393202616731</c:v>
                </c:pt>
                <c:pt idx="236">
                  <c:v>16901.508781917692</c:v>
                </c:pt>
                <c:pt idx="237">
                  <c:v>17153.769704023332</c:v>
                </c:pt>
                <c:pt idx="238">
                  <c:v>17607.806963610772</c:v>
                </c:pt>
                <c:pt idx="239">
                  <c:v>18190.455788543073</c:v>
                </c:pt>
                <c:pt idx="240">
                  <c:v>17599.395163332545</c:v>
                </c:pt>
                <c:pt idx="241">
                  <c:v>17957.455466086089</c:v>
                </c:pt>
                <c:pt idx="242">
                  <c:v>17992.594756120063</c:v>
                </c:pt>
                <c:pt idx="243">
                  <c:v>18390.640091185578</c:v>
                </c:pt>
                <c:pt idx="244">
                  <c:v>19125.585864786925</c:v>
                </c:pt>
                <c:pt idx="245">
                  <c:v>19753.575176679809</c:v>
                </c:pt>
                <c:pt idx="246">
                  <c:v>19182.067069119563</c:v>
                </c:pt>
                <c:pt idx="247">
                  <c:v>19495.08560378923</c:v>
                </c:pt>
                <c:pt idx="248">
                  <c:v>20048.819251918383</c:v>
                </c:pt>
                <c:pt idx="249">
                  <c:v>15904.807595396924</c:v>
                </c:pt>
                <c:pt idx="250">
                  <c:v>16374.682088845386</c:v>
                </c:pt>
                <c:pt idx="251">
                  <c:v>16245.855628351603</c:v>
                </c:pt>
                <c:pt idx="252">
                  <c:v>16798.13710392654</c:v>
                </c:pt>
                <c:pt idx="253">
                  <c:v>16334.529338845385</c:v>
                </c:pt>
                <c:pt idx="254">
                  <c:v>17131.882518073126</c:v>
                </c:pt>
                <c:pt idx="255">
                  <c:v>17753.972992424871</c:v>
                </c:pt>
                <c:pt idx="256">
                  <c:v>17218.630683984233</c:v>
                </c:pt>
                <c:pt idx="257">
                  <c:v>18218.055152892692</c:v>
                </c:pt>
                <c:pt idx="258">
                  <c:v>17770.053952371349</c:v>
                </c:pt>
                <c:pt idx="259">
                  <c:v>19312.685917920575</c:v>
                </c:pt>
                <c:pt idx="260">
                  <c:v>18234.969977076344</c:v>
                </c:pt>
                <c:pt idx="261">
                  <c:v>19396.195153783992</c:v>
                </c:pt>
                <c:pt idx="262">
                  <c:v>20089.197168123032</c:v>
                </c:pt>
                <c:pt idx="263">
                  <c:v>20787.141044107837</c:v>
                </c:pt>
                <c:pt idx="264">
                  <c:v>18693.476857576796</c:v>
                </c:pt>
                <c:pt idx="265">
                  <c:v>19623.241384497243</c:v>
                </c:pt>
                <c:pt idx="266">
                  <c:v>18711.868868000001</c:v>
                </c:pt>
                <c:pt idx="267">
                  <c:v>19293.322616903079</c:v>
                </c:pt>
                <c:pt idx="268">
                  <c:v>20901.808302679612</c:v>
                </c:pt>
                <c:pt idx="269">
                  <c:v>22071.801825955961</c:v>
                </c:pt>
                <c:pt idx="270">
                  <c:v>23224.073299454361</c:v>
                </c:pt>
                <c:pt idx="271">
                  <c:v>19743.652753643077</c:v>
                </c:pt>
                <c:pt idx="272">
                  <c:v>20765.555756245387</c:v>
                </c:pt>
                <c:pt idx="273">
                  <c:v>20667.406880289233</c:v>
                </c:pt>
                <c:pt idx="274">
                  <c:v>21756.444096900192</c:v>
                </c:pt>
                <c:pt idx="275">
                  <c:v>23416.714644863274</c:v>
                </c:pt>
                <c:pt idx="276">
                  <c:v>24865.556656634377</c:v>
                </c:pt>
                <c:pt idx="277">
                  <c:v>26464.68570790529</c:v>
                </c:pt>
                <c:pt idx="278">
                  <c:v>21269.771550373076</c:v>
                </c:pt>
                <c:pt idx="279">
                  <c:v>21155.521908714138</c:v>
                </c:pt>
                <c:pt idx="280">
                  <c:v>22127.08866719154</c:v>
                </c:pt>
                <c:pt idx="281">
                  <c:v>22662.784854648653</c:v>
                </c:pt>
                <c:pt idx="282">
                  <c:v>23357.861725977305</c:v>
                </c:pt>
                <c:pt idx="283">
                  <c:v>24493.936254209231</c:v>
                </c:pt>
                <c:pt idx="284">
                  <c:v>25632.037635583783</c:v>
                </c:pt>
                <c:pt idx="285">
                  <c:v>26774.068585819361</c:v>
                </c:pt>
                <c:pt idx="286">
                  <c:v>28056.338336333545</c:v>
                </c:pt>
                <c:pt idx="287">
                  <c:v>16947.45528590936</c:v>
                </c:pt>
                <c:pt idx="288">
                  <c:v>17246.063661847307</c:v>
                </c:pt>
                <c:pt idx="289">
                  <c:v>17950.152760789617</c:v>
                </c:pt>
                <c:pt idx="290">
                  <c:v>17713.196542795769</c:v>
                </c:pt>
                <c:pt idx="291">
                  <c:v>17080.410360538463</c:v>
                </c:pt>
                <c:pt idx="292">
                  <c:v>17821.160062043462</c:v>
                </c:pt>
                <c:pt idx="293">
                  <c:v>18825.652670173462</c:v>
                </c:pt>
                <c:pt idx="294">
                  <c:v>17925.843843783332</c:v>
                </c:pt>
                <c:pt idx="295">
                  <c:v>19031.751004718975</c:v>
                </c:pt>
                <c:pt idx="296">
                  <c:v>20111.386197195898</c:v>
                </c:pt>
                <c:pt idx="297">
                  <c:v>19038.665766145383</c:v>
                </c:pt>
                <c:pt idx="298">
                  <c:v>20027.865613807757</c:v>
                </c:pt>
                <c:pt idx="299">
                  <c:v>21217.054287750259</c:v>
                </c:pt>
                <c:pt idx="300">
                  <c:v>22415.831234584621</c:v>
                </c:pt>
                <c:pt idx="301">
                  <c:v>24814.11166348125</c:v>
                </c:pt>
                <c:pt idx="302">
                  <c:v>19204.097146957887</c:v>
                </c:pt>
                <c:pt idx="303">
                  <c:v>20381.669814317309</c:v>
                </c:pt>
                <c:pt idx="304">
                  <c:v>21576.66649155135</c:v>
                </c:pt>
                <c:pt idx="305">
                  <c:v>14767.700460945387</c:v>
                </c:pt>
                <c:pt idx="306">
                  <c:v>15059.024873411538</c:v>
                </c:pt>
                <c:pt idx="307">
                  <c:v>14763.494560806272</c:v>
                </c:pt>
                <c:pt idx="308">
                  <c:v>14942.524712183045</c:v>
                </c:pt>
                <c:pt idx="309">
                  <c:v>14960.094357200032</c:v>
                </c:pt>
                <c:pt idx="310">
                  <c:v>15159.117024732788</c:v>
                </c:pt>
                <c:pt idx="311">
                  <c:v>15526.589911533461</c:v>
                </c:pt>
                <c:pt idx="312">
                  <c:v>15840.584567479904</c:v>
                </c:pt>
                <c:pt idx="313">
                  <c:v>15554.830513699781</c:v>
                </c:pt>
                <c:pt idx="314">
                  <c:v>15711.339781034614</c:v>
                </c:pt>
                <c:pt idx="315">
                  <c:v>15988.206605099191</c:v>
                </c:pt>
                <c:pt idx="316">
                  <c:v>14840.783475352437</c:v>
                </c:pt>
                <c:pt idx="317">
                  <c:v>14573.112321132117</c:v>
                </c:pt>
                <c:pt idx="318">
                  <c:v>15072.824555586347</c:v>
                </c:pt>
                <c:pt idx="319">
                  <c:v>14848.823955325674</c:v>
                </c:pt>
                <c:pt idx="320">
                  <c:v>15620.139938100287</c:v>
                </c:pt>
                <c:pt idx="321">
                  <c:v>15081.281967678173</c:v>
                </c:pt>
                <c:pt idx="322">
                  <c:v>15661.894556031997</c:v>
                </c:pt>
                <c:pt idx="323">
                  <c:v>16008.395563201513</c:v>
                </c:pt>
                <c:pt idx="324">
                  <c:v>16357.367501193919</c:v>
                </c:pt>
                <c:pt idx="325">
                  <c:v>15310.535407928395</c:v>
                </c:pt>
                <c:pt idx="326">
                  <c:v>15775.417671388621</c:v>
                </c:pt>
                <c:pt idx="327">
                  <c:v>15319.731413139998</c:v>
                </c:pt>
                <c:pt idx="328">
                  <c:v>15610.458287591537</c:v>
                </c:pt>
                <c:pt idx="329">
                  <c:v>16414.701130479807</c:v>
                </c:pt>
                <c:pt idx="330">
                  <c:v>16999.69789211798</c:v>
                </c:pt>
                <c:pt idx="331">
                  <c:v>17575.833628867182</c:v>
                </c:pt>
                <c:pt idx="332">
                  <c:v>15835.623355961538</c:v>
                </c:pt>
                <c:pt idx="333">
                  <c:v>16346.574857262693</c:v>
                </c:pt>
                <c:pt idx="334">
                  <c:v>16297.500419284615</c:v>
                </c:pt>
                <c:pt idx="335">
                  <c:v>16842.019027590097</c:v>
                </c:pt>
                <c:pt idx="336">
                  <c:v>17672.154301571634</c:v>
                </c:pt>
                <c:pt idx="337">
                  <c:v>18396.575307457188</c:v>
                </c:pt>
                <c:pt idx="338">
                  <c:v>19196.139833092646</c:v>
                </c:pt>
                <c:pt idx="339">
                  <c:v>16598.682754326535</c:v>
                </c:pt>
                <c:pt idx="340">
                  <c:v>16541.557933497068</c:v>
                </c:pt>
                <c:pt idx="341">
                  <c:v>17027.341312735771</c:v>
                </c:pt>
                <c:pt idx="342">
                  <c:v>17295.189406464331</c:v>
                </c:pt>
                <c:pt idx="343">
                  <c:v>17642.72784212865</c:v>
                </c:pt>
                <c:pt idx="344">
                  <c:v>18210.765106244613</c:v>
                </c:pt>
                <c:pt idx="345">
                  <c:v>18779.815796931893</c:v>
                </c:pt>
                <c:pt idx="346">
                  <c:v>19350.831272049683</c:v>
                </c:pt>
                <c:pt idx="347">
                  <c:v>19991.966147306772</c:v>
                </c:pt>
                <c:pt idx="348">
                  <c:v>14586.828810063655</c:v>
                </c:pt>
                <c:pt idx="349">
                  <c:v>14938.873359534809</c:v>
                </c:pt>
                <c:pt idx="350">
                  <c:v>14820.395250537886</c:v>
                </c:pt>
                <c:pt idx="351">
                  <c:v>14874.377010161732</c:v>
                </c:pt>
                <c:pt idx="352">
                  <c:v>15376.62331422673</c:v>
                </c:pt>
                <c:pt idx="353">
                  <c:v>14926.718901031665</c:v>
                </c:pt>
                <c:pt idx="354">
                  <c:v>15479.672481499489</c:v>
                </c:pt>
                <c:pt idx="355">
                  <c:v>16019.49007773795</c:v>
                </c:pt>
                <c:pt idx="356">
                  <c:v>15483.129862212694</c:v>
                </c:pt>
                <c:pt idx="357">
                  <c:v>15977.729786043878</c:v>
                </c:pt>
                <c:pt idx="358">
                  <c:v>16572.324123015129</c:v>
                </c:pt>
                <c:pt idx="359">
                  <c:v>17171.71259643231</c:v>
                </c:pt>
                <c:pt idx="360">
                  <c:v>18370.852810880624</c:v>
                </c:pt>
                <c:pt idx="361">
                  <c:v>15565.845552618941</c:v>
                </c:pt>
                <c:pt idx="362">
                  <c:v>16154.631886298654</c:v>
                </c:pt>
                <c:pt idx="363">
                  <c:v>16752.130224915676</c:v>
                </c:pt>
                <c:pt idx="364">
                  <c:v>14925.099125741539</c:v>
                </c:pt>
                <c:pt idx="365">
                  <c:v>15089.710862058462</c:v>
                </c:pt>
                <c:pt idx="366">
                  <c:v>15311.950699967309</c:v>
                </c:pt>
                <c:pt idx="367">
                  <c:v>15082.327478739231</c:v>
                </c:pt>
                <c:pt idx="368">
                  <c:v>15312.319869133267</c:v>
                </c:pt>
                <c:pt idx="369">
                  <c:v>15617.991938549423</c:v>
                </c:pt>
                <c:pt idx="370">
                  <c:v>15219.363073144154</c:v>
                </c:pt>
                <c:pt idx="371">
                  <c:v>15383.569518163846</c:v>
                </c:pt>
                <c:pt idx="372">
                  <c:v>15622.791137706923</c:v>
                </c:pt>
                <c:pt idx="373">
                  <c:v>15937.692436272113</c:v>
                </c:pt>
                <c:pt idx="374">
                  <c:v>15578.860006957502</c:v>
                </c:pt>
                <c:pt idx="375">
                  <c:v>15788.917262389616</c:v>
                </c:pt>
                <c:pt idx="376">
                  <c:v>15724.312658346345</c:v>
                </c:pt>
                <c:pt idx="377">
                  <c:v>15981.9927361875</c:v>
                </c:pt>
                <c:pt idx="378">
                  <c:v>16315.35249305077</c:v>
                </c:pt>
                <c:pt idx="379">
                  <c:v>16650.927264909809</c:v>
                </c:pt>
                <c:pt idx="380">
                  <c:v>16226.636590206705</c:v>
                </c:pt>
                <c:pt idx="381">
                  <c:v>16435.781513354359</c:v>
                </c:pt>
                <c:pt idx="382">
                  <c:v>16773.82747575051</c:v>
                </c:pt>
                <c:pt idx="383">
                  <c:v>14880.182286826153</c:v>
                </c:pt>
                <c:pt idx="384">
                  <c:v>15160.91253004731</c:v>
                </c:pt>
                <c:pt idx="385">
                  <c:v>15307.650820681156</c:v>
                </c:pt>
                <c:pt idx="386">
                  <c:v>15705.55955978872</c:v>
                </c:pt>
                <c:pt idx="387">
                  <c:v>15415.698013743078</c:v>
                </c:pt>
                <c:pt idx="388">
                  <c:v>15585.135882778848</c:v>
                </c:pt>
                <c:pt idx="389">
                  <c:v>16010.418761966539</c:v>
                </c:pt>
                <c:pt idx="390">
                  <c:v>15717.667613359037</c:v>
                </c:pt>
                <c:pt idx="391">
                  <c:v>16310.18412472731</c:v>
                </c:pt>
                <c:pt idx="392">
                  <c:v>15979.039382859808</c:v>
                </c:pt>
                <c:pt idx="393">
                  <c:v>16888.303038623078</c:v>
                </c:pt>
                <c:pt idx="394">
                  <c:v>16156.609751687307</c:v>
                </c:pt>
                <c:pt idx="395">
                  <c:v>16725.499436434038</c:v>
                </c:pt>
                <c:pt idx="396">
                  <c:v>17141.183917306731</c:v>
                </c:pt>
                <c:pt idx="397">
                  <c:v>17556.868398179424</c:v>
                </c:pt>
                <c:pt idx="398">
                  <c:v>16488.86200105269</c:v>
                </c:pt>
                <c:pt idx="399">
                  <c:v>17003.483818403078</c:v>
                </c:pt>
                <c:pt idx="400">
                  <c:v>16386.232972915383</c:v>
                </c:pt>
                <c:pt idx="401">
                  <c:v>16634.468930665385</c:v>
                </c:pt>
                <c:pt idx="402">
                  <c:v>17416.544954835514</c:v>
                </c:pt>
                <c:pt idx="403">
                  <c:v>18053.576124569616</c:v>
                </c:pt>
                <c:pt idx="404">
                  <c:v>18690.607294303718</c:v>
                </c:pt>
                <c:pt idx="405">
                  <c:v>16962.459807530769</c:v>
                </c:pt>
                <c:pt idx="406">
                  <c:v>17506.924663127309</c:v>
                </c:pt>
                <c:pt idx="407">
                  <c:v>17252.093116577566</c:v>
                </c:pt>
                <c:pt idx="408">
                  <c:v>17809.118189216537</c:v>
                </c:pt>
                <c:pt idx="409">
                  <c:v>18644.655798174997</c:v>
                </c:pt>
                <c:pt idx="410">
                  <c:v>19367.855232045833</c:v>
                </c:pt>
                <c:pt idx="411">
                  <c:v>20198.727038205128</c:v>
                </c:pt>
                <c:pt idx="412">
                  <c:v>17682.782605731409</c:v>
                </c:pt>
                <c:pt idx="413">
                  <c:v>15599.22601646327</c:v>
                </c:pt>
                <c:pt idx="414">
                  <c:v>15767.289855404999</c:v>
                </c:pt>
                <c:pt idx="415">
                  <c:v>16048.020098626155</c:v>
                </c:pt>
                <c:pt idx="416">
                  <c:v>16048.768712608076</c:v>
                </c:pt>
                <c:pt idx="417">
                  <c:v>15540.459818882309</c:v>
                </c:pt>
                <c:pt idx="418">
                  <c:v>16519.601865749231</c:v>
                </c:pt>
                <c:pt idx="419">
                  <c:v>17275.498292712564</c:v>
                </c:pt>
                <c:pt idx="420">
                  <c:v>16437.590140894998</c:v>
                </c:pt>
                <c:pt idx="421">
                  <c:v>17118.417634526155</c:v>
                </c:pt>
                <c:pt idx="422">
                  <c:v>17807.055768619615</c:v>
                </c:pt>
                <c:pt idx="423">
                  <c:v>17046.612317931733</c:v>
                </c:pt>
                <c:pt idx="424">
                  <c:v>17652.066743124422</c:v>
                </c:pt>
                <c:pt idx="425">
                  <c:v>18339.185347373845</c:v>
                </c:pt>
                <c:pt idx="426">
                  <c:v>19108.727797461921</c:v>
                </c:pt>
                <c:pt idx="427">
                  <c:v>20535.002180522501</c:v>
                </c:pt>
                <c:pt idx="428">
                  <c:v>16887.841960509806</c:v>
                </c:pt>
                <c:pt idx="429">
                  <c:v>17570.402564067695</c:v>
                </c:pt>
                <c:pt idx="430">
                  <c:v>18259.800168662885</c:v>
                </c:pt>
                <c:pt idx="431">
                  <c:v>14289.260611594907</c:v>
                </c:pt>
                <c:pt idx="432">
                  <c:v>14181.687735817182</c:v>
                </c:pt>
                <c:pt idx="433">
                  <c:v>14350.710717015258</c:v>
                </c:pt>
                <c:pt idx="434">
                  <c:v>14118.889041503657</c:v>
                </c:pt>
                <c:pt idx="435">
                  <c:v>14407.948498451538</c:v>
                </c:pt>
                <c:pt idx="436">
                  <c:v>14326.54669735702</c:v>
                </c:pt>
                <c:pt idx="437">
                  <c:v>14534.388937793365</c:v>
                </c:pt>
                <c:pt idx="438">
                  <c:v>14742.231178229711</c:v>
                </c:pt>
                <c:pt idx="439">
                  <c:v>14208.227979666344</c:v>
                </c:pt>
                <c:pt idx="440">
                  <c:v>14465.538888341538</c:v>
                </c:pt>
                <c:pt idx="441">
                  <c:v>14156.91346559769</c:v>
                </c:pt>
                <c:pt idx="442">
                  <c:v>14281.031444472692</c:v>
                </c:pt>
                <c:pt idx="443">
                  <c:v>14672.069456557756</c:v>
                </c:pt>
                <c:pt idx="444">
                  <c:v>14990.585041424805</c:v>
                </c:pt>
                <c:pt idx="445">
                  <c:v>15309.10062629186</c:v>
                </c:pt>
                <c:pt idx="446">
                  <c:v>14445.026882905388</c:v>
                </c:pt>
                <c:pt idx="447">
                  <c:v>14717.259310703654</c:v>
                </c:pt>
                <c:pt idx="448">
                  <c:v>14589.843537428782</c:v>
                </c:pt>
                <c:pt idx="449">
                  <c:v>14868.356073748271</c:v>
                </c:pt>
                <c:pt idx="450">
                  <c:v>15286.1248782275</c:v>
                </c:pt>
                <c:pt idx="451">
                  <c:v>15647.724595162917</c:v>
                </c:pt>
                <c:pt idx="452">
                  <c:v>16063.160498242563</c:v>
                </c:pt>
                <c:pt idx="453">
                  <c:v>14805.188282005707</c:v>
                </c:pt>
                <c:pt idx="454">
                  <c:v>13987.807028453077</c:v>
                </c:pt>
                <c:pt idx="455">
                  <c:v>13988.181335444038</c:v>
                </c:pt>
                <c:pt idx="456">
                  <c:v>14223.597912014617</c:v>
                </c:pt>
                <c:pt idx="457">
                  <c:v>14601.546125496281</c:v>
                </c:pt>
                <c:pt idx="458">
                  <c:v>14523.005796403078</c:v>
                </c:pt>
                <c:pt idx="459">
                  <c:v>14867.324863449807</c:v>
                </c:pt>
                <c:pt idx="460">
                  <c:v>14487.103138105866</c:v>
                </c:pt>
                <c:pt idx="461">
                  <c:v>14789.830350702212</c:v>
                </c:pt>
                <c:pt idx="462">
                  <c:v>15133.389652826923</c:v>
                </c:pt>
                <c:pt idx="463">
                  <c:v>15518.160877870961</c:v>
                </c:pt>
                <c:pt idx="464">
                  <c:v>16231.298069401249</c:v>
                </c:pt>
                <c:pt idx="465">
                  <c:v>14407.717959394904</c:v>
                </c:pt>
                <c:pt idx="466">
                  <c:v>14748.998261173847</c:v>
                </c:pt>
                <c:pt idx="467">
                  <c:v>15093.697063471443</c:v>
                </c:pt>
                <c:pt idx="468">
                  <c:v>21552.692220839996</c:v>
                </c:pt>
                <c:pt idx="469">
                  <c:v>23103.674170280006</c:v>
                </c:pt>
                <c:pt idx="470">
                  <c:v>22764.396868840009</c:v>
                </c:pt>
                <c:pt idx="471">
                  <c:v>24618.304980280009</c:v>
                </c:pt>
                <c:pt idx="472">
                  <c:v>26460.096045239989</c:v>
                </c:pt>
                <c:pt idx="473">
                  <c:v>28289.77006372</c:v>
                </c:pt>
                <c:pt idx="474">
                  <c:v>30107.327035720024</c:v>
                </c:pt>
                <c:pt idx="475">
                  <c:v>31912.766961239995</c:v>
                </c:pt>
                <c:pt idx="476">
                  <c:v>33706.089840280001</c:v>
                </c:pt>
                <c:pt idx="477">
                  <c:v>23854.931052040014</c:v>
                </c:pt>
                <c:pt idx="478">
                  <c:v>25981.472709280017</c:v>
                </c:pt>
                <c:pt idx="479">
                  <c:v>28095.897320040011</c:v>
                </c:pt>
                <c:pt idx="480">
                  <c:v>30198.204884319988</c:v>
                </c:pt>
                <c:pt idx="481">
                  <c:v>32288.39540211999</c:v>
                </c:pt>
                <c:pt idx="482">
                  <c:v>34366.468873440019</c:v>
                </c:pt>
                <c:pt idx="483">
                  <c:v>36432.42529828001</c:v>
                </c:pt>
                <c:pt idx="484">
                  <c:v>25066.635700040002</c:v>
                </c:pt>
                <c:pt idx="485">
                  <c:v>27496.103519280023</c:v>
                </c:pt>
                <c:pt idx="486">
                  <c:v>29913.454292040024</c:v>
                </c:pt>
                <c:pt idx="487">
                  <c:v>32318.688018320016</c:v>
                </c:pt>
                <c:pt idx="488">
                  <c:v>34711.804698120031</c:v>
                </c:pt>
                <c:pt idx="489">
                  <c:v>37092.804331440027</c:v>
                </c:pt>
                <c:pt idx="490">
                  <c:v>39461.686918280015</c:v>
                </c:pt>
                <c:pt idx="491">
                  <c:v>41818.452458640029</c:v>
                </c:pt>
                <c:pt idx="492">
                  <c:v>26278.340348040016</c:v>
                </c:pt>
                <c:pt idx="493">
                  <c:v>29010.734329280018</c:v>
                </c:pt>
                <c:pt idx="494">
                  <c:v>31731.011264039993</c:v>
                </c:pt>
                <c:pt idx="495">
                  <c:v>34439.171152320043</c:v>
                </c:pt>
                <c:pt idx="496">
                  <c:v>37135.213994120037</c:v>
                </c:pt>
                <c:pt idx="497">
                  <c:v>39819.139789440022</c:v>
                </c:pt>
                <c:pt idx="498">
                  <c:v>42490.948538279983</c:v>
                </c:pt>
                <c:pt idx="499">
                  <c:v>45150.640240639972</c:v>
                </c:pt>
                <c:pt idx="500">
                  <c:v>27490.044996040047</c:v>
                </c:pt>
                <c:pt idx="501">
                  <c:v>30525.365139280028</c:v>
                </c:pt>
                <c:pt idx="502">
                  <c:v>33548.568236040024</c:v>
                </c:pt>
                <c:pt idx="503">
                  <c:v>36559.654286320008</c:v>
                </c:pt>
                <c:pt idx="504">
                  <c:v>39558.623290120006</c:v>
                </c:pt>
                <c:pt idx="505">
                  <c:v>42545.475247439994</c:v>
                </c:pt>
                <c:pt idx="506">
                  <c:v>45520.210158280002</c:v>
                </c:pt>
                <c:pt idx="507">
                  <c:v>48482.828022639987</c:v>
                </c:pt>
                <c:pt idx="508">
                  <c:v>51433.328840520036</c:v>
                </c:pt>
                <c:pt idx="509">
                  <c:v>28701.749644039952</c:v>
                </c:pt>
                <c:pt idx="510">
                  <c:v>32039.995949280026</c:v>
                </c:pt>
                <c:pt idx="511">
                  <c:v>35366.125208040023</c:v>
                </c:pt>
                <c:pt idx="512">
                  <c:v>38680.137420320025</c:v>
                </c:pt>
                <c:pt idx="513">
                  <c:v>41982.032586120004</c:v>
                </c:pt>
                <c:pt idx="514">
                  <c:v>45271.810705440002</c:v>
                </c:pt>
                <c:pt idx="515">
                  <c:v>48549.471778279978</c:v>
                </c:pt>
                <c:pt idx="516">
                  <c:v>51815.015804639959</c:v>
                </c:pt>
                <c:pt idx="517">
                  <c:v>55068.442784519961</c:v>
                </c:pt>
                <c:pt idx="518">
                  <c:v>16740.143089559995</c:v>
                </c:pt>
                <c:pt idx="519">
                  <c:v>17515.634064280002</c:v>
                </c:pt>
                <c:pt idx="520">
                  <c:v>17345.995413560002</c:v>
                </c:pt>
                <c:pt idx="521">
                  <c:v>18272.949469280004</c:v>
                </c:pt>
                <c:pt idx="522">
                  <c:v>19193.845001759993</c:v>
                </c:pt>
                <c:pt idx="523">
                  <c:v>20108.682011000001</c:v>
                </c:pt>
                <c:pt idx="524">
                  <c:v>21017.460497000011</c:v>
                </c:pt>
                <c:pt idx="525">
                  <c:v>21920.180459759998</c:v>
                </c:pt>
                <c:pt idx="526">
                  <c:v>22816.84189928</c:v>
                </c:pt>
                <c:pt idx="527">
                  <c:v>17891.262505160004</c:v>
                </c:pt>
                <c:pt idx="528">
                  <c:v>18954.533333780008</c:v>
                </c:pt>
                <c:pt idx="529">
                  <c:v>20011.745639160003</c:v>
                </c:pt>
                <c:pt idx="530">
                  <c:v>21062.899421299993</c:v>
                </c:pt>
                <c:pt idx="531">
                  <c:v>22107.994680199994</c:v>
                </c:pt>
                <c:pt idx="532">
                  <c:v>23147.031415860009</c:v>
                </c:pt>
                <c:pt idx="533">
                  <c:v>24180.009628280004</c:v>
                </c:pt>
                <c:pt idx="534">
                  <c:v>18497.11482916</c:v>
                </c:pt>
                <c:pt idx="535">
                  <c:v>19711.848738780009</c:v>
                </c:pt>
                <c:pt idx="536">
                  <c:v>20920.524125160009</c:v>
                </c:pt>
                <c:pt idx="537">
                  <c:v>22123.140988300005</c:v>
                </c:pt>
                <c:pt idx="538">
                  <c:v>23319.699328200018</c:v>
                </c:pt>
                <c:pt idx="539">
                  <c:v>24510.199144860013</c:v>
                </c:pt>
                <c:pt idx="540">
                  <c:v>25694.640438280006</c:v>
                </c:pt>
                <c:pt idx="541">
                  <c:v>26873.023208460014</c:v>
                </c:pt>
                <c:pt idx="542">
                  <c:v>19102.967153160007</c:v>
                </c:pt>
                <c:pt idx="543">
                  <c:v>20469.164143780003</c:v>
                </c:pt>
                <c:pt idx="544">
                  <c:v>21829.302611159994</c:v>
                </c:pt>
                <c:pt idx="545">
                  <c:v>23183.382555300021</c:v>
                </c:pt>
                <c:pt idx="546">
                  <c:v>24531.403976200017</c:v>
                </c:pt>
                <c:pt idx="547">
                  <c:v>25873.36687386001</c:v>
                </c:pt>
                <c:pt idx="548">
                  <c:v>27209.271248279987</c:v>
                </c:pt>
                <c:pt idx="549">
                  <c:v>28539.117099459992</c:v>
                </c:pt>
                <c:pt idx="550">
                  <c:v>19708.819477160025</c:v>
                </c:pt>
                <c:pt idx="551">
                  <c:v>21226.479548780011</c:v>
                </c:pt>
                <c:pt idx="552">
                  <c:v>22738.081097160015</c:v>
                </c:pt>
                <c:pt idx="553">
                  <c:v>24243.624122300007</c:v>
                </c:pt>
                <c:pt idx="554">
                  <c:v>25743.108624200006</c:v>
                </c:pt>
                <c:pt idx="555">
                  <c:v>27236.534602859992</c:v>
                </c:pt>
                <c:pt idx="556">
                  <c:v>28723.90205828</c:v>
                </c:pt>
                <c:pt idx="557">
                  <c:v>30205.210990459993</c:v>
                </c:pt>
                <c:pt idx="558">
                  <c:v>31680.461399400014</c:v>
                </c:pt>
                <c:pt idx="559">
                  <c:v>20314.671801159977</c:v>
                </c:pt>
                <c:pt idx="560">
                  <c:v>21983.794953780012</c:v>
                </c:pt>
                <c:pt idx="561">
                  <c:v>23646.859583160011</c:v>
                </c:pt>
                <c:pt idx="562">
                  <c:v>25303.865689300015</c:v>
                </c:pt>
                <c:pt idx="563">
                  <c:v>26954.813272200001</c:v>
                </c:pt>
                <c:pt idx="564">
                  <c:v>28599.70233186</c:v>
                </c:pt>
                <c:pt idx="565">
                  <c:v>30238.532868279988</c:v>
                </c:pt>
                <c:pt idx="566">
                  <c:v>31871.304881459975</c:v>
                </c:pt>
                <c:pt idx="567">
                  <c:v>33498.01837139998</c:v>
                </c:pt>
                <c:pt idx="568">
                  <c:v>20920.524125159984</c:v>
                </c:pt>
                <c:pt idx="569">
                  <c:v>22741.110358780003</c:v>
                </c:pt>
                <c:pt idx="570">
                  <c:v>24555.638069159977</c:v>
                </c:pt>
                <c:pt idx="571">
                  <c:v>26364.107256300038</c:v>
                </c:pt>
                <c:pt idx="572">
                  <c:v>28166.517920200004</c:v>
                </c:pt>
                <c:pt idx="573">
                  <c:v>29962.870060859994</c:v>
                </c:pt>
                <c:pt idx="574">
                  <c:v>31753.163678280009</c:v>
                </c:pt>
                <c:pt idx="575">
                  <c:v>33537.398772459994</c:v>
                </c:pt>
                <c:pt idx="576">
                  <c:v>35315.5753434</c:v>
                </c:pt>
                <c:pt idx="577">
                  <c:v>21526.376449159987</c:v>
                </c:pt>
                <c:pt idx="578">
                  <c:v>23498.425763780007</c:v>
                </c:pt>
                <c:pt idx="579">
                  <c:v>25464.416555160005</c:v>
                </c:pt>
                <c:pt idx="580">
                  <c:v>27424.348823300006</c:v>
                </c:pt>
                <c:pt idx="581">
                  <c:v>29378.222568200028</c:v>
                </c:pt>
                <c:pt idx="582">
                  <c:v>31326.037789859969</c:v>
                </c:pt>
                <c:pt idx="583">
                  <c:v>33267.794488279971</c:v>
                </c:pt>
                <c:pt idx="584">
                  <c:v>35203.492663460012</c:v>
                </c:pt>
                <c:pt idx="585">
                  <c:v>37133.132315399991</c:v>
                </c:pt>
                <c:pt idx="586">
                  <c:v>22132.228773159997</c:v>
                </c:pt>
                <c:pt idx="587">
                  <c:v>24255.741168779994</c:v>
                </c:pt>
                <c:pt idx="588">
                  <c:v>26373.195041159972</c:v>
                </c:pt>
                <c:pt idx="589">
                  <c:v>28484.590390299985</c:v>
                </c:pt>
                <c:pt idx="590">
                  <c:v>30589.927216199972</c:v>
                </c:pt>
                <c:pt idx="591">
                  <c:v>32689.205518859995</c:v>
                </c:pt>
                <c:pt idx="592">
                  <c:v>34782.425298279966</c:v>
                </c:pt>
                <c:pt idx="593">
                  <c:v>36869.586554459958</c:v>
                </c:pt>
                <c:pt idx="594">
                  <c:v>38950.689287399968</c:v>
                </c:pt>
                <c:pt idx="595">
                  <c:v>22738.081097160019</c:v>
                </c:pt>
                <c:pt idx="596">
                  <c:v>25013.056573780021</c:v>
                </c:pt>
                <c:pt idx="597">
                  <c:v>27281.973527160051</c:v>
                </c:pt>
                <c:pt idx="598">
                  <c:v>29544.831957299979</c:v>
                </c:pt>
                <c:pt idx="599">
                  <c:v>31801.631864199986</c:v>
                </c:pt>
                <c:pt idx="600">
                  <c:v>34052.373247859978</c:v>
                </c:pt>
                <c:pt idx="601">
                  <c:v>36297.056108279961</c:v>
                </c:pt>
                <c:pt idx="602">
                  <c:v>38535.68044545997</c:v>
                </c:pt>
                <c:pt idx="603">
                  <c:v>40768.246259399973</c:v>
                </c:pt>
                <c:pt idx="604">
                  <c:v>23343.933421160007</c:v>
                </c:pt>
                <c:pt idx="605">
                  <c:v>25770.371978780033</c:v>
                </c:pt>
                <c:pt idx="606">
                  <c:v>28190.752013160047</c:v>
                </c:pt>
                <c:pt idx="607">
                  <c:v>30605.073524299984</c:v>
                </c:pt>
                <c:pt idx="608">
                  <c:v>33013.33651219996</c:v>
                </c:pt>
                <c:pt idx="609">
                  <c:v>35415.540976860029</c:v>
                </c:pt>
                <c:pt idx="610">
                  <c:v>37811.686918280022</c:v>
                </c:pt>
                <c:pt idx="611">
                  <c:v>40201.774336459952</c:v>
                </c:pt>
                <c:pt idx="612">
                  <c:v>42585.803231400023</c:v>
                </c:pt>
                <c:pt idx="613">
                  <c:v>23949.785745159952</c:v>
                </c:pt>
                <c:pt idx="614">
                  <c:v>26527.687383780023</c:v>
                </c:pt>
                <c:pt idx="615">
                  <c:v>29099.530499159973</c:v>
                </c:pt>
                <c:pt idx="616">
                  <c:v>31665.315091300043</c:v>
                </c:pt>
                <c:pt idx="617">
                  <c:v>34225.041160200039</c:v>
                </c:pt>
                <c:pt idx="618">
                  <c:v>36778.708705859979</c:v>
                </c:pt>
                <c:pt idx="619">
                  <c:v>39326.317728280039</c:v>
                </c:pt>
                <c:pt idx="620">
                  <c:v>41867.868227459978</c:v>
                </c:pt>
                <c:pt idx="621">
                  <c:v>44403.360203400029</c:v>
                </c:pt>
                <c:pt idx="622">
                  <c:v>24555.63806915993</c:v>
                </c:pt>
                <c:pt idx="623">
                  <c:v>27285.002788779977</c:v>
                </c:pt>
                <c:pt idx="624">
                  <c:v>30008.308985159951</c:v>
                </c:pt>
                <c:pt idx="625">
                  <c:v>32725.556658299934</c:v>
                </c:pt>
                <c:pt idx="626">
                  <c:v>35436.745808200067</c:v>
                </c:pt>
                <c:pt idx="627">
                  <c:v>38141.87643486006</c:v>
                </c:pt>
                <c:pt idx="628">
                  <c:v>40840.948538280056</c:v>
                </c:pt>
                <c:pt idx="629">
                  <c:v>43533.962118460062</c:v>
                </c:pt>
                <c:pt idx="630">
                  <c:v>46220.917175400005</c:v>
                </c:pt>
                <c:pt idx="631">
                  <c:v>25161.490393159955</c:v>
                </c:pt>
                <c:pt idx="632">
                  <c:v>28042.318193779967</c:v>
                </c:pt>
                <c:pt idx="633">
                  <c:v>30917.087471159957</c:v>
                </c:pt>
                <c:pt idx="634">
                  <c:v>33785.798225299943</c:v>
                </c:pt>
                <c:pt idx="635">
                  <c:v>36648.450456200051</c:v>
                </c:pt>
                <c:pt idx="636">
                  <c:v>39505.044163860053</c:v>
                </c:pt>
                <c:pt idx="637">
                  <c:v>42355.579348280051</c:v>
                </c:pt>
                <c:pt idx="638">
                  <c:v>45200.05600946003</c:v>
                </c:pt>
                <c:pt idx="639">
                  <c:v>48038.474147400055</c:v>
                </c:pt>
                <c:pt idx="640">
                  <c:v>25767.342717160031</c:v>
                </c:pt>
                <c:pt idx="641">
                  <c:v>28799.633598780045</c:v>
                </c:pt>
                <c:pt idx="642">
                  <c:v>31825.865957159989</c:v>
                </c:pt>
                <c:pt idx="643">
                  <c:v>34846.039792300027</c:v>
                </c:pt>
                <c:pt idx="644">
                  <c:v>37860.155104200006</c:v>
                </c:pt>
                <c:pt idx="645">
                  <c:v>40868.211892859988</c:v>
                </c:pt>
                <c:pt idx="646">
                  <c:v>43870.210158280068</c:v>
                </c:pt>
                <c:pt idx="647">
                  <c:v>46866.14990046007</c:v>
                </c:pt>
                <c:pt idx="648">
                  <c:v>49856.031119400024</c:v>
                </c:pt>
                <c:pt idx="649">
                  <c:v>26373.195041160001</c:v>
                </c:pt>
                <c:pt idx="650">
                  <c:v>29556.949003779988</c:v>
                </c:pt>
                <c:pt idx="651">
                  <c:v>32734.644443160036</c:v>
                </c:pt>
                <c:pt idx="652">
                  <c:v>35906.281359299981</c:v>
                </c:pt>
                <c:pt idx="653">
                  <c:v>39071.859752199991</c:v>
                </c:pt>
                <c:pt idx="654">
                  <c:v>42231.379621859975</c:v>
                </c:pt>
                <c:pt idx="655">
                  <c:v>45384.840968280034</c:v>
                </c:pt>
                <c:pt idx="656">
                  <c:v>48532.243791459965</c:v>
                </c:pt>
                <c:pt idx="657">
                  <c:v>51673.588091399964</c:v>
                </c:pt>
                <c:pt idx="658">
                  <c:v>26979.047365160095</c:v>
                </c:pt>
                <c:pt idx="659">
                  <c:v>30314.264408780011</c:v>
                </c:pt>
                <c:pt idx="660">
                  <c:v>33643.422929159999</c:v>
                </c:pt>
                <c:pt idx="661">
                  <c:v>36966.522926299971</c:v>
                </c:pt>
                <c:pt idx="662">
                  <c:v>40283.564400199917</c:v>
                </c:pt>
                <c:pt idx="663">
                  <c:v>43594.547350859939</c:v>
                </c:pt>
                <c:pt idx="664">
                  <c:v>46899.471778280044</c:v>
                </c:pt>
                <c:pt idx="665">
                  <c:v>50198.337682460027</c:v>
                </c:pt>
                <c:pt idx="666">
                  <c:v>53491.145063399999</c:v>
                </c:pt>
                <c:pt idx="667">
                  <c:v>27584.899689160025</c:v>
                </c:pt>
                <c:pt idx="668">
                  <c:v>31071.579813779954</c:v>
                </c:pt>
                <c:pt idx="669">
                  <c:v>34552.201415160045</c:v>
                </c:pt>
                <c:pt idx="670">
                  <c:v>38026.764493299961</c:v>
                </c:pt>
                <c:pt idx="671">
                  <c:v>41495.269048200054</c:v>
                </c:pt>
                <c:pt idx="672">
                  <c:v>44957.715079859976</c:v>
                </c:pt>
                <c:pt idx="673">
                  <c:v>48414.102588280075</c:v>
                </c:pt>
                <c:pt idx="674">
                  <c:v>51864.431573459995</c:v>
                </c:pt>
                <c:pt idx="675">
                  <c:v>55308.702035400085</c:v>
                </c:pt>
                <c:pt idx="676">
                  <c:v>22769.699328200044</c:v>
                </c:pt>
                <c:pt idx="677">
                  <c:v>25195.128131946647</c:v>
                </c:pt>
                <c:pt idx="678">
                  <c:v>27616.517920200014</c:v>
                </c:pt>
                <c:pt idx="679">
                  <c:v>30033.868692959968</c:v>
                </c:pt>
                <c:pt idx="680">
                  <c:v>32447.180450226773</c:v>
                </c:pt>
                <c:pt idx="681">
                  <c:v>34856.453192000008</c:v>
                </c:pt>
                <c:pt idx="682">
                  <c:v>37261.68691827992</c:v>
                </c:pt>
                <c:pt idx="683">
                  <c:v>39662.881629066673</c:v>
                </c:pt>
                <c:pt idx="684">
                  <c:v>42060.037324359939</c:v>
                </c:pt>
                <c:pt idx="685">
                  <c:v>23173.600877533307</c:v>
                </c:pt>
                <c:pt idx="686">
                  <c:v>25700.005068613293</c:v>
                </c:pt>
                <c:pt idx="687">
                  <c:v>28222.370244199905</c:v>
                </c:pt>
                <c:pt idx="688">
                  <c:v>30740.696404293252</c:v>
                </c:pt>
                <c:pt idx="689">
                  <c:v>33254.983548893222</c:v>
                </c:pt>
                <c:pt idx="690">
                  <c:v>35765.231677999916</c:v>
                </c:pt>
                <c:pt idx="691">
                  <c:v>38271.440791613437</c:v>
                </c:pt>
                <c:pt idx="692">
                  <c:v>40773.610889733398</c:v>
                </c:pt>
                <c:pt idx="693">
                  <c:v>43271.741972360091</c:v>
                </c:pt>
                <c:pt idx="694">
                  <c:v>23577.502426866729</c:v>
                </c:pt>
                <c:pt idx="695">
                  <c:v>26204.882005280055</c:v>
                </c:pt>
                <c:pt idx="696">
                  <c:v>28828.222568199995</c:v>
                </c:pt>
                <c:pt idx="697">
                  <c:v>31447.524115626762</c:v>
                </c:pt>
                <c:pt idx="698">
                  <c:v>34062.786647559951</c:v>
                </c:pt>
                <c:pt idx="699">
                  <c:v>36674.01016399997</c:v>
                </c:pt>
                <c:pt idx="700">
                  <c:v>39281.194664946706</c:v>
                </c:pt>
                <c:pt idx="701">
                  <c:v>41884.340150399985</c:v>
                </c:pt>
                <c:pt idx="702">
                  <c:v>44483.446620360068</c:v>
                </c:pt>
                <c:pt idx="703">
                  <c:v>23981.403976199934</c:v>
                </c:pt>
                <c:pt idx="704">
                  <c:v>26709.758941946639</c:v>
                </c:pt>
                <c:pt idx="705">
                  <c:v>29434.074892199922</c:v>
                </c:pt>
                <c:pt idx="706">
                  <c:v>32154.351826959904</c:v>
                </c:pt>
                <c:pt idx="707">
                  <c:v>34870.589746226571</c:v>
                </c:pt>
                <c:pt idx="708">
                  <c:v>37582.788649999929</c:v>
                </c:pt>
                <c:pt idx="709">
                  <c:v>40290.948538279867</c:v>
                </c:pt>
                <c:pt idx="710">
                  <c:v>42995.069411066805</c:v>
                </c:pt>
                <c:pt idx="711">
                  <c:v>45695.151268360125</c:v>
                </c:pt>
                <c:pt idx="712">
                  <c:v>24385.305525533393</c:v>
                </c:pt>
                <c:pt idx="713">
                  <c:v>27214.635878613331</c:v>
                </c:pt>
                <c:pt idx="714">
                  <c:v>30039.927216199972</c:v>
                </c:pt>
                <c:pt idx="715">
                  <c:v>32861.179538293341</c:v>
                </c:pt>
                <c:pt idx="716">
                  <c:v>35678.392844893424</c:v>
                </c:pt>
                <c:pt idx="717">
                  <c:v>38491.567135999991</c:v>
                </c:pt>
                <c:pt idx="718">
                  <c:v>41300.702411613391</c:v>
                </c:pt>
                <c:pt idx="719">
                  <c:v>44105.798671733377</c:v>
                </c:pt>
                <c:pt idx="720">
                  <c:v>46906.855916360095</c:v>
                </c:pt>
                <c:pt idx="721">
                  <c:v>17654.689948851155</c:v>
                </c:pt>
                <c:pt idx="722">
                  <c:v>18049.209517324616</c:v>
                </c:pt>
                <c:pt idx="723">
                  <c:v>17955.240309498462</c:v>
                </c:pt>
                <c:pt idx="724">
                  <c:v>18898.096880565132</c:v>
                </c:pt>
                <c:pt idx="725">
                  <c:v>18396.766631988463</c:v>
                </c:pt>
                <c:pt idx="726">
                  <c:v>19489.841750288462</c:v>
                </c:pt>
                <c:pt idx="727">
                  <c:v>18841.246307806156</c:v>
                </c:pt>
                <c:pt idx="728">
                  <c:v>18403.411676975767</c:v>
                </c:pt>
                <c:pt idx="729">
                  <c:v>19510.957932725771</c:v>
                </c:pt>
                <c:pt idx="730">
                  <c:v>18863.396457763847</c:v>
                </c:pt>
                <c:pt idx="731">
                  <c:v>20134.64409366385</c:v>
                </c:pt>
                <c:pt idx="732">
                  <c:v>19474.740596596155</c:v>
                </c:pt>
                <c:pt idx="733">
                  <c:v>18701.700363072694</c:v>
                </c:pt>
                <c:pt idx="734">
                  <c:v>19935.345423522693</c:v>
                </c:pt>
                <c:pt idx="735">
                  <c:v>19029.8917516125</c:v>
                </c:pt>
                <c:pt idx="736">
                  <c:v>20374.966896120834</c:v>
                </c:pt>
                <c:pt idx="737">
                  <c:v>19508.334990698655</c:v>
                </c:pt>
                <c:pt idx="738">
                  <c:v>21017.325951190323</c:v>
                </c:pt>
                <c:pt idx="739">
                  <c:v>20138.137587829038</c:v>
                </c:pt>
                <c:pt idx="740">
                  <c:v>19476.217273260001</c:v>
                </c:pt>
                <c:pt idx="741">
                  <c:v>20990.029830660002</c:v>
                </c:pt>
                <c:pt idx="742">
                  <c:v>19896.70095329019</c:v>
                </c:pt>
                <c:pt idx="743">
                  <c:v>21553.639081831858</c:v>
                </c:pt>
                <c:pt idx="744">
                  <c:v>19737.958211926732</c:v>
                </c:pt>
                <c:pt idx="745">
                  <c:v>21337.783443051732</c:v>
                </c:pt>
                <c:pt idx="746">
                  <c:v>20253.318367609041</c:v>
                </c:pt>
                <c:pt idx="747">
                  <c:v>21883.810570967369</c:v>
                </c:pt>
                <c:pt idx="748">
                  <c:v>20920.037881335578</c:v>
                </c:pt>
                <c:pt idx="749">
                  <c:v>21591.187425053657</c:v>
                </c:pt>
                <c:pt idx="750">
                  <c:v>20766.229316357181</c:v>
                </c:pt>
                <c:pt idx="751">
                  <c:v>22754.005920586351</c:v>
                </c:pt>
                <c:pt idx="752">
                  <c:v>21184.404692062053</c:v>
                </c:pt>
                <c:pt idx="753">
                  <c:v>23324.008205820388</c:v>
                </c:pt>
                <c:pt idx="754">
                  <c:v>21860.496616854361</c:v>
                </c:pt>
                <c:pt idx="755">
                  <c:v>24232.354358404362</c:v>
                </c:pt>
                <c:pt idx="756">
                  <c:v>18000.549608499616</c:v>
                </c:pt>
                <c:pt idx="757">
                  <c:v>18909.09316493295</c:v>
                </c:pt>
                <c:pt idx="758">
                  <c:v>18562.010094941925</c:v>
                </c:pt>
                <c:pt idx="759">
                  <c:v>19671.41526470859</c:v>
                </c:pt>
                <c:pt idx="760">
                  <c:v>18900.265425976282</c:v>
                </c:pt>
                <c:pt idx="761">
                  <c:v>19460.380479230447</c:v>
                </c:pt>
                <c:pt idx="762">
                  <c:v>19696.082904191411</c:v>
                </c:pt>
                <c:pt idx="763">
                  <c:v>20372.40567187058</c:v>
                </c:pt>
                <c:pt idx="764">
                  <c:v>19116.359812100131</c:v>
                </c:pt>
                <c:pt idx="765">
                  <c:v>19646.58180499596</c:v>
                </c:pt>
                <c:pt idx="766">
                  <c:v>19459.604660791731</c:v>
                </c:pt>
                <c:pt idx="767">
                  <c:v>20821.161228316731</c:v>
                </c:pt>
                <c:pt idx="768">
                  <c:v>20310.170419167116</c:v>
                </c:pt>
                <c:pt idx="769">
                  <c:v>21939.778484875453</c:v>
                </c:pt>
                <c:pt idx="770">
                  <c:v>19724.668121952116</c:v>
                </c:pt>
                <c:pt idx="771">
                  <c:v>21095.033425677113</c:v>
                </c:pt>
                <c:pt idx="772">
                  <c:v>21101.299941822694</c:v>
                </c:pt>
                <c:pt idx="773">
                  <c:v>22897.187122272695</c:v>
                </c:pt>
                <c:pt idx="774">
                  <c:v>20276.576025064616</c:v>
                </c:pt>
                <c:pt idx="775">
                  <c:v>22095.103336591157</c:v>
                </c:pt>
                <c:pt idx="776">
                  <c:v>20663.465310992309</c:v>
                </c:pt>
                <c:pt idx="777">
                  <c:v>22324.01622279231</c:v>
                </c:pt>
                <c:pt idx="778">
                  <c:v>21801.244680485768</c:v>
                </c:pt>
                <c:pt idx="779">
                  <c:v>23800.798179835769</c:v>
                </c:pt>
                <c:pt idx="780">
                  <c:v>22632.613642231154</c:v>
                </c:pt>
                <c:pt idx="781">
                  <c:v>24901.835428381153</c:v>
                </c:pt>
                <c:pt idx="782">
                  <c:v>23463.982603976543</c:v>
                </c:pt>
                <c:pt idx="783">
                  <c:v>26006.113680259874</c:v>
                </c:pt>
                <c:pt idx="784">
                  <c:v>21327.969809723079</c:v>
                </c:pt>
                <c:pt idx="785">
                  <c:v>22357.213444423847</c:v>
                </c:pt>
                <c:pt idx="786">
                  <c:v>21122.711753448464</c:v>
                </c:pt>
                <c:pt idx="787">
                  <c:v>21650.329841724553</c:v>
                </c:pt>
                <c:pt idx="788">
                  <c:v>23686.41235575789</c:v>
                </c:pt>
                <c:pt idx="789">
                  <c:v>23214.48189006481</c:v>
                </c:pt>
                <c:pt idx="790">
                  <c:v>25735.743265114812</c:v>
                </c:pt>
                <c:pt idx="791">
                  <c:v>24488.544229533014</c:v>
                </c:pt>
                <c:pt idx="792">
                  <c:v>27433.390031966352</c:v>
                </c:pt>
                <c:pt idx="793">
                  <c:v>25762.606569001222</c:v>
                </c:pt>
                <c:pt idx="794">
                  <c:v>29094.716549651217</c:v>
                </c:pt>
                <c:pt idx="795">
                  <c:v>22306.311595455321</c:v>
                </c:pt>
                <c:pt idx="796">
                  <c:v>23395.241306648397</c:v>
                </c:pt>
                <c:pt idx="797">
                  <c:v>22881.858946348915</c:v>
                </c:pt>
                <c:pt idx="798">
                  <c:v>25466.563537315578</c:v>
                </c:pt>
                <c:pt idx="799">
                  <c:v>23995.909091626858</c:v>
                </c:pt>
                <c:pt idx="800">
                  <c:v>26942.513987476865</c:v>
                </c:pt>
                <c:pt idx="801">
                  <c:v>25666.984309543783</c:v>
                </c:pt>
                <c:pt idx="802">
                  <c:v>29179.267364593779</c:v>
                </c:pt>
                <c:pt idx="803">
                  <c:v>27113.38317728545</c:v>
                </c:pt>
                <c:pt idx="804">
                  <c:v>31138.991221252119</c:v>
                </c:pt>
                <c:pt idx="805">
                  <c:v>28775.126789604041</c:v>
                </c:pt>
                <c:pt idx="806">
                  <c:v>33366.585807904041</c:v>
                </c:pt>
                <c:pt idx="807">
                  <c:v>23743.237924656602</c:v>
                </c:pt>
                <c:pt idx="808">
                  <c:v>25592.189180991089</c:v>
                </c:pt>
                <c:pt idx="809">
                  <c:v>27267.003104378655</c:v>
                </c:pt>
                <c:pt idx="810">
                  <c:v>27292.090804617696</c:v>
                </c:pt>
                <c:pt idx="811">
                  <c:v>28615.835928995202</c:v>
                </c:pt>
                <c:pt idx="812">
                  <c:v>29722.657250036671</c:v>
                </c:pt>
                <c:pt idx="813">
                  <c:v>31445.773195596412</c:v>
                </c:pt>
                <c:pt idx="814">
                  <c:v>33168.889141156156</c:v>
                </c:pt>
                <c:pt idx="815">
                  <c:v>34938.824218123977</c:v>
                </c:pt>
                <c:pt idx="816">
                  <c:v>17669.287921498653</c:v>
                </c:pt>
                <c:pt idx="817">
                  <c:v>18275.290939865386</c:v>
                </c:pt>
                <c:pt idx="818">
                  <c:v>18741.677450603464</c:v>
                </c:pt>
                <c:pt idx="819">
                  <c:v>19117.107362537889</c:v>
                </c:pt>
                <c:pt idx="820">
                  <c:v>19438.637067773845</c:v>
                </c:pt>
                <c:pt idx="821">
                  <c:v>20829.444280440512</c:v>
                </c:pt>
                <c:pt idx="822">
                  <c:v>19774.764745657307</c:v>
                </c:pt>
                <c:pt idx="823">
                  <c:v>21269.673445923974</c:v>
                </c:pt>
                <c:pt idx="824">
                  <c:v>20336.225232099616</c:v>
                </c:pt>
                <c:pt idx="825">
                  <c:v>21950.450923199616</c:v>
                </c:pt>
                <c:pt idx="826">
                  <c:v>20337.722460063462</c:v>
                </c:pt>
                <c:pt idx="827">
                  <c:v>19321.104672611924</c:v>
                </c:pt>
                <c:pt idx="828">
                  <c:v>21324.16751611244</c:v>
                </c:pt>
                <c:pt idx="829">
                  <c:v>22240.467497274938</c:v>
                </c:pt>
                <c:pt idx="830">
                  <c:v>22835.960370039105</c:v>
                </c:pt>
                <c:pt idx="831">
                  <c:v>23881.787912918273</c:v>
                </c:pt>
                <c:pt idx="832">
                  <c:v>21160.144066403976</c:v>
                </c:pt>
                <c:pt idx="833">
                  <c:v>21983.404786508141</c:v>
                </c:pt>
                <c:pt idx="834">
                  <c:v>22521.79905366628</c:v>
                </c:pt>
                <c:pt idx="835">
                  <c:v>23899.075321853205</c:v>
                </c:pt>
                <c:pt idx="836">
                  <c:v>22386.983184472501</c:v>
                </c:pt>
                <c:pt idx="837">
                  <c:v>24319.482195772503</c:v>
                </c:pt>
                <c:pt idx="838">
                  <c:v>23597.892034857887</c:v>
                </c:pt>
                <c:pt idx="839">
                  <c:v>25875.917606474552</c:v>
                </c:pt>
                <c:pt idx="840">
                  <c:v>24972.129243356732</c:v>
                </c:pt>
                <c:pt idx="841">
                  <c:v>27627.030598873404</c:v>
                </c:pt>
                <c:pt idx="842">
                  <c:v>26511.214143532885</c:v>
                </c:pt>
                <c:pt idx="843">
                  <c:v>29566.943938232889</c:v>
                </c:pt>
                <c:pt idx="844">
                  <c:v>29363.762909654044</c:v>
                </c:pt>
                <c:pt idx="845">
                  <c:v>33196.381927354036</c:v>
                </c:pt>
                <c:pt idx="846">
                  <c:v>22069.442469628655</c:v>
                </c:pt>
                <c:pt idx="847">
                  <c:v>23434.563676744423</c:v>
                </c:pt>
                <c:pt idx="848">
                  <c:v>24813.358885934809</c:v>
                </c:pt>
                <c:pt idx="849">
                  <c:v>16889.726597874516</c:v>
                </c:pt>
                <c:pt idx="850">
                  <c:v>16769.008280605096</c:v>
                </c:pt>
                <c:pt idx="851">
                  <c:v>17597.477344875933</c:v>
                </c:pt>
                <c:pt idx="852">
                  <c:v>16689.636909923367</c:v>
                </c:pt>
                <c:pt idx="853">
                  <c:v>17489.549525485869</c:v>
                </c:pt>
                <c:pt idx="854">
                  <c:v>16947.31698776452</c:v>
                </c:pt>
                <c:pt idx="855">
                  <c:v>17762.563089443687</c:v>
                </c:pt>
                <c:pt idx="856">
                  <c:v>17280.676744627788</c:v>
                </c:pt>
                <c:pt idx="857">
                  <c:v>17616.251516486827</c:v>
                </c:pt>
                <c:pt idx="858">
                  <c:v>17203.77246213859</c:v>
                </c:pt>
                <c:pt idx="859">
                  <c:v>18197.660764253174</c:v>
                </c:pt>
                <c:pt idx="860">
                  <c:v>17412.860149991029</c:v>
                </c:pt>
                <c:pt idx="861">
                  <c:v>18482.661906870195</c:v>
                </c:pt>
                <c:pt idx="862">
                  <c:v>17750.90611238718</c:v>
                </c:pt>
                <c:pt idx="863">
                  <c:v>18936.834983162182</c:v>
                </c:pt>
                <c:pt idx="864">
                  <c:v>16975.743013543557</c:v>
                </c:pt>
                <c:pt idx="865">
                  <c:v>17790.547046397725</c:v>
                </c:pt>
                <c:pt idx="866">
                  <c:v>17371.307774871344</c:v>
                </c:pt>
                <c:pt idx="867">
                  <c:v>18269.251365096345</c:v>
                </c:pt>
                <c:pt idx="868">
                  <c:v>16958.945816492309</c:v>
                </c:pt>
                <c:pt idx="869">
                  <c:v>17868.209472255581</c:v>
                </c:pt>
                <c:pt idx="870">
                  <c:v>17152.390459456157</c:v>
                </c:pt>
                <c:pt idx="871">
                  <c:v>17982.665915356152</c:v>
                </c:pt>
                <c:pt idx="872">
                  <c:v>17721.280144202887</c:v>
                </c:pt>
                <c:pt idx="873">
                  <c:v>18721.056893877885</c:v>
                </c:pt>
                <c:pt idx="874">
                  <c:v>18136.96462507558</c:v>
                </c:pt>
                <c:pt idx="875">
                  <c:v>19271.575518150577</c:v>
                </c:pt>
                <c:pt idx="876">
                  <c:v>18552.649105948272</c:v>
                </c:pt>
                <c:pt idx="877">
                  <c:v>19823.714644089938</c:v>
                </c:pt>
                <c:pt idx="878">
                  <c:v>17484.642708821539</c:v>
                </c:pt>
                <c:pt idx="879">
                  <c:v>17999.264526171923</c:v>
                </c:pt>
                <c:pt idx="880">
                  <c:v>17382.013680684231</c:v>
                </c:pt>
                <c:pt idx="881">
                  <c:v>17645.822724822279</c:v>
                </c:pt>
                <c:pt idx="882">
                  <c:v>18663.863981838946</c:v>
                </c:pt>
                <c:pt idx="883">
                  <c:v>18427.898748992407</c:v>
                </c:pt>
                <c:pt idx="884">
                  <c:v>19688.529436517405</c:v>
                </c:pt>
                <c:pt idx="885">
                  <c:v>19064.92991872651</c:v>
                </c:pt>
                <c:pt idx="886">
                  <c:v>20537.352819943171</c:v>
                </c:pt>
                <c:pt idx="887">
                  <c:v>19701.961088460608</c:v>
                </c:pt>
                <c:pt idx="888">
                  <c:v>21368.016078785611</c:v>
                </c:pt>
                <c:pt idx="889">
                  <c:v>17973.813601687663</c:v>
                </c:pt>
                <c:pt idx="890">
                  <c:v>18518.278457284199</c:v>
                </c:pt>
                <c:pt idx="891">
                  <c:v>18261.587277134455</c:v>
                </c:pt>
                <c:pt idx="892">
                  <c:v>19553.93957261779</c:v>
                </c:pt>
                <c:pt idx="893">
                  <c:v>18818.612349773433</c:v>
                </c:pt>
                <c:pt idx="894">
                  <c:v>20291.914797698435</c:v>
                </c:pt>
                <c:pt idx="895">
                  <c:v>19654.149958731894</c:v>
                </c:pt>
                <c:pt idx="896">
                  <c:v>21410.29148625689</c:v>
                </c:pt>
                <c:pt idx="897">
                  <c:v>20377.349392602726</c:v>
                </c:pt>
                <c:pt idx="898">
                  <c:v>22390.153414586061</c:v>
                </c:pt>
                <c:pt idx="899">
                  <c:v>21208.221198762021</c:v>
                </c:pt>
                <c:pt idx="900">
                  <c:v>23503.950707912023</c:v>
                </c:pt>
                <c:pt idx="901">
                  <c:v>18692.276766288302</c:v>
                </c:pt>
                <c:pt idx="902">
                  <c:v>19616.752394455547</c:v>
                </c:pt>
                <c:pt idx="903">
                  <c:v>20454.159356149332</c:v>
                </c:pt>
                <c:pt idx="904">
                  <c:v>20466.703206268849</c:v>
                </c:pt>
                <c:pt idx="905">
                  <c:v>21128.575768457598</c:v>
                </c:pt>
                <c:pt idx="906">
                  <c:v>21681.98642897834</c:v>
                </c:pt>
                <c:pt idx="907">
                  <c:v>22543.544401758209</c:v>
                </c:pt>
                <c:pt idx="908">
                  <c:v>23405.102374538077</c:v>
                </c:pt>
                <c:pt idx="909">
                  <c:v>24290.069913021987</c:v>
                </c:pt>
                <c:pt idx="910">
                  <c:v>16988.770420009805</c:v>
                </c:pt>
                <c:pt idx="911">
                  <c:v>17795.883265559809</c:v>
                </c:pt>
                <c:pt idx="912">
                  <c:v>16989.519033991732</c:v>
                </c:pt>
                <c:pt idx="913">
                  <c:v>17482.741562016217</c:v>
                </c:pt>
                <c:pt idx="914">
                  <c:v>17940.89155259747</c:v>
                </c:pt>
                <c:pt idx="915">
                  <c:v>18238.637988979553</c:v>
                </c:pt>
                <c:pt idx="916">
                  <c:v>18761.551760419137</c:v>
                </c:pt>
                <c:pt idx="917">
                  <c:v>17400.729837161987</c:v>
                </c:pt>
                <c:pt idx="918">
                  <c:v>17812.360197214071</c:v>
                </c:pt>
                <c:pt idx="919">
                  <c:v>18081.557330793145</c:v>
                </c:pt>
                <c:pt idx="920">
                  <c:v>18770.195464886605</c:v>
                </c:pt>
                <c:pt idx="921">
                  <c:v>18014.149396196251</c:v>
                </c:pt>
                <c:pt idx="922">
                  <c:v>18980.398901846249</c:v>
                </c:pt>
                <c:pt idx="923">
                  <c:v>18619.603821388944</c:v>
                </c:pt>
                <c:pt idx="924">
                  <c:v>19758.616607197273</c:v>
                </c:pt>
                <c:pt idx="925">
                  <c:v>19306.722425638367</c:v>
                </c:pt>
                <c:pt idx="926">
                  <c:v>20634.173103396701</c:v>
                </c:pt>
                <c:pt idx="927">
                  <c:v>20076.264875726443</c:v>
                </c:pt>
                <c:pt idx="928">
                  <c:v>21604.129773076445</c:v>
                </c:pt>
                <c:pt idx="929">
                  <c:v>21502.539258787019</c:v>
                </c:pt>
                <c:pt idx="930">
                  <c:v>23418.848767637024</c:v>
                </c:pt>
                <c:pt idx="931">
                  <c:v>17855.379038774328</c:v>
                </c:pt>
                <c:pt idx="932">
                  <c:v>18537.939642332214</c:v>
                </c:pt>
                <c:pt idx="933">
                  <c:v>19227.337246927404</c:v>
                </c:pt>
                <c:pt idx="934">
                  <c:v>17798.468443783077</c:v>
                </c:pt>
                <c:pt idx="935">
                  <c:v>17732.490737576158</c:v>
                </c:pt>
                <c:pt idx="936">
                  <c:v>18134.254850303591</c:v>
                </c:pt>
                <c:pt idx="937">
                  <c:v>18548.215105225387</c:v>
                </c:pt>
                <c:pt idx="938">
                  <c:v>18224.542656954614</c:v>
                </c:pt>
                <c:pt idx="939">
                  <c:v>18657.018453945388</c:v>
                </c:pt>
                <c:pt idx="940">
                  <c:v>19199.114852256731</c:v>
                </c:pt>
                <c:pt idx="941">
                  <c:v>18615.230431557691</c:v>
                </c:pt>
                <c:pt idx="942">
                  <c:v>18867.491353663336</c:v>
                </c:pt>
                <c:pt idx="943">
                  <c:v>19321.528613250772</c:v>
                </c:pt>
                <c:pt idx="944">
                  <c:v>19904.17743818308</c:v>
                </c:pt>
                <c:pt idx="945">
                  <c:v>19313.116812972552</c:v>
                </c:pt>
                <c:pt idx="946">
                  <c:v>19671.177115726092</c:v>
                </c:pt>
                <c:pt idx="947">
                  <c:v>19706.316405760066</c:v>
                </c:pt>
                <c:pt idx="948">
                  <c:v>20104.361740825578</c:v>
                </c:pt>
                <c:pt idx="949">
                  <c:v>20839.307514426928</c:v>
                </c:pt>
                <c:pt idx="950">
                  <c:v>21467.296826319809</c:v>
                </c:pt>
                <c:pt idx="951">
                  <c:v>20895.788718759562</c:v>
                </c:pt>
                <c:pt idx="952">
                  <c:v>21208.807253429233</c:v>
                </c:pt>
                <c:pt idx="953">
                  <c:v>21762.540901558383</c:v>
                </c:pt>
                <c:pt idx="954">
                  <c:v>17618.529245036923</c:v>
                </c:pt>
                <c:pt idx="955">
                  <c:v>18088.403738485384</c:v>
                </c:pt>
                <c:pt idx="956">
                  <c:v>17959.577277991604</c:v>
                </c:pt>
                <c:pt idx="957">
                  <c:v>18511.858753566539</c:v>
                </c:pt>
                <c:pt idx="958">
                  <c:v>18048.250988485383</c:v>
                </c:pt>
                <c:pt idx="959">
                  <c:v>18845.604167713125</c:v>
                </c:pt>
                <c:pt idx="960">
                  <c:v>19467.694642064871</c:v>
                </c:pt>
                <c:pt idx="961">
                  <c:v>18932.352333624232</c:v>
                </c:pt>
                <c:pt idx="962">
                  <c:v>19931.776802532695</c:v>
                </c:pt>
                <c:pt idx="963">
                  <c:v>19483.775602011348</c:v>
                </c:pt>
                <c:pt idx="964">
                  <c:v>21026.407567560582</c:v>
                </c:pt>
                <c:pt idx="965">
                  <c:v>19948.691626716347</c:v>
                </c:pt>
                <c:pt idx="966">
                  <c:v>21109.916803423992</c:v>
                </c:pt>
                <c:pt idx="967">
                  <c:v>21802.918817763031</c:v>
                </c:pt>
                <c:pt idx="968">
                  <c:v>22500.862693747837</c:v>
                </c:pt>
                <c:pt idx="969">
                  <c:v>20407.198507216795</c:v>
                </c:pt>
                <c:pt idx="970">
                  <c:v>21336.963034137243</c:v>
                </c:pt>
                <c:pt idx="971">
                  <c:v>20425.590517640001</c:v>
                </c:pt>
                <c:pt idx="972">
                  <c:v>21007.044266543078</c:v>
                </c:pt>
                <c:pt idx="973">
                  <c:v>22615.529952319615</c:v>
                </c:pt>
                <c:pt idx="974">
                  <c:v>23785.523475595965</c:v>
                </c:pt>
                <c:pt idx="975">
                  <c:v>24937.794949094361</c:v>
                </c:pt>
                <c:pt idx="976">
                  <c:v>21457.374403283076</c:v>
                </c:pt>
                <c:pt idx="977">
                  <c:v>22479.277405885383</c:v>
                </c:pt>
                <c:pt idx="978">
                  <c:v>22381.128529929232</c:v>
                </c:pt>
                <c:pt idx="979">
                  <c:v>23470.165746540195</c:v>
                </c:pt>
                <c:pt idx="980">
                  <c:v>25130.436294503274</c:v>
                </c:pt>
                <c:pt idx="981">
                  <c:v>26579.27830627438</c:v>
                </c:pt>
                <c:pt idx="982">
                  <c:v>28178.407357545289</c:v>
                </c:pt>
                <c:pt idx="983">
                  <c:v>22983.493200013079</c:v>
                </c:pt>
                <c:pt idx="984">
                  <c:v>22869.243558354137</c:v>
                </c:pt>
                <c:pt idx="985">
                  <c:v>23840.810316831539</c:v>
                </c:pt>
                <c:pt idx="986">
                  <c:v>24376.506504288656</c:v>
                </c:pt>
                <c:pt idx="987">
                  <c:v>25071.583375617309</c:v>
                </c:pt>
                <c:pt idx="988">
                  <c:v>26207.657903849235</c:v>
                </c:pt>
                <c:pt idx="989">
                  <c:v>27345.759285223787</c:v>
                </c:pt>
                <c:pt idx="990">
                  <c:v>28487.790235459364</c:v>
                </c:pt>
                <c:pt idx="991">
                  <c:v>29770.059985973541</c:v>
                </c:pt>
                <c:pt idx="992">
                  <c:v>18661.17693554936</c:v>
                </c:pt>
                <c:pt idx="993">
                  <c:v>18959.785311487307</c:v>
                </c:pt>
                <c:pt idx="994">
                  <c:v>19663.874410429617</c:v>
                </c:pt>
                <c:pt idx="995">
                  <c:v>19426.918192435769</c:v>
                </c:pt>
                <c:pt idx="996">
                  <c:v>18794.132010178462</c:v>
                </c:pt>
                <c:pt idx="997">
                  <c:v>19534.881711683462</c:v>
                </c:pt>
                <c:pt idx="998">
                  <c:v>20539.374319813462</c:v>
                </c:pt>
                <c:pt idx="999">
                  <c:v>19639.565493423335</c:v>
                </c:pt>
                <c:pt idx="1000">
                  <c:v>20745.472654358979</c:v>
                </c:pt>
                <c:pt idx="1001">
                  <c:v>21825.107846835897</c:v>
                </c:pt>
                <c:pt idx="1002">
                  <c:v>20752.387415785386</c:v>
                </c:pt>
                <c:pt idx="1003">
                  <c:v>21741.58726344776</c:v>
                </c:pt>
                <c:pt idx="1004">
                  <c:v>22930.775937390263</c:v>
                </c:pt>
                <c:pt idx="1005">
                  <c:v>24129.552884224617</c:v>
                </c:pt>
                <c:pt idx="1006">
                  <c:v>26527.833313121253</c:v>
                </c:pt>
                <c:pt idx="1007">
                  <c:v>20917.818796597887</c:v>
                </c:pt>
                <c:pt idx="1008">
                  <c:v>22095.391463957309</c:v>
                </c:pt>
                <c:pt idx="1009">
                  <c:v>23290.38814119135</c:v>
                </c:pt>
                <c:pt idx="1010">
                  <c:v>16872.83867437279</c:v>
                </c:pt>
                <c:pt idx="1011">
                  <c:v>17240.311561173461</c:v>
                </c:pt>
                <c:pt idx="1012">
                  <c:v>17554.306217119905</c:v>
                </c:pt>
                <c:pt idx="1013">
                  <c:v>17268.552163339784</c:v>
                </c:pt>
                <c:pt idx="1014">
                  <c:v>17425.061430674617</c:v>
                </c:pt>
                <c:pt idx="1015">
                  <c:v>17701.928254739192</c:v>
                </c:pt>
                <c:pt idx="1016">
                  <c:v>16786.546205226347</c:v>
                </c:pt>
                <c:pt idx="1017">
                  <c:v>17333.861587740288</c:v>
                </c:pt>
                <c:pt idx="1018">
                  <c:v>16795.003617318172</c:v>
                </c:pt>
                <c:pt idx="1019">
                  <c:v>17375.616205671995</c:v>
                </c:pt>
                <c:pt idx="1020">
                  <c:v>17722.117212841516</c:v>
                </c:pt>
                <c:pt idx="1021">
                  <c:v>18071.089150833919</c:v>
                </c:pt>
                <c:pt idx="1022">
                  <c:v>17024.2570575684</c:v>
                </c:pt>
                <c:pt idx="1023">
                  <c:v>17489.139321028622</c:v>
                </c:pt>
                <c:pt idx="1024">
                  <c:v>17033.453062780001</c:v>
                </c:pt>
                <c:pt idx="1025">
                  <c:v>17324.17993723154</c:v>
                </c:pt>
                <c:pt idx="1026">
                  <c:v>18128.422780119807</c:v>
                </c:pt>
                <c:pt idx="1027">
                  <c:v>18713.419541757983</c:v>
                </c:pt>
                <c:pt idx="1028">
                  <c:v>19289.555278507181</c:v>
                </c:pt>
                <c:pt idx="1029">
                  <c:v>17549.345005601539</c:v>
                </c:pt>
                <c:pt idx="1030">
                  <c:v>18060.296506902694</c:v>
                </c:pt>
                <c:pt idx="1031">
                  <c:v>18011.222068924621</c:v>
                </c:pt>
                <c:pt idx="1032">
                  <c:v>18555.740677230096</c:v>
                </c:pt>
                <c:pt idx="1033">
                  <c:v>19385.875951211638</c:v>
                </c:pt>
                <c:pt idx="1034">
                  <c:v>20110.296957097191</c:v>
                </c:pt>
                <c:pt idx="1035">
                  <c:v>20909.861482732649</c:v>
                </c:pt>
                <c:pt idx="1036">
                  <c:v>18312.404403966542</c:v>
                </c:pt>
                <c:pt idx="1037">
                  <c:v>18255.279583137071</c:v>
                </c:pt>
                <c:pt idx="1038">
                  <c:v>18741.06296237577</c:v>
                </c:pt>
                <c:pt idx="1039">
                  <c:v>19008.911056104327</c:v>
                </c:pt>
                <c:pt idx="1040">
                  <c:v>19356.449491768653</c:v>
                </c:pt>
                <c:pt idx="1041">
                  <c:v>19924.486755884616</c:v>
                </c:pt>
                <c:pt idx="1042">
                  <c:v>20493.537446571892</c:v>
                </c:pt>
                <c:pt idx="1043">
                  <c:v>21064.552921689679</c:v>
                </c:pt>
                <c:pt idx="1044">
                  <c:v>21705.687796946771</c:v>
                </c:pt>
                <c:pt idx="1045">
                  <c:v>17090.344963866733</c:v>
                </c:pt>
                <c:pt idx="1046">
                  <c:v>17193.394131139488</c:v>
                </c:pt>
                <c:pt idx="1047">
                  <c:v>17733.211727377948</c:v>
                </c:pt>
                <c:pt idx="1048">
                  <c:v>17196.851511852692</c:v>
                </c:pt>
                <c:pt idx="1049">
                  <c:v>17691.451435683881</c:v>
                </c:pt>
                <c:pt idx="1050">
                  <c:v>18286.045772655129</c:v>
                </c:pt>
                <c:pt idx="1051">
                  <c:v>18885.434246072309</c:v>
                </c:pt>
                <c:pt idx="1052">
                  <c:v>20084.574460520627</c:v>
                </c:pt>
                <c:pt idx="1053">
                  <c:v>17279.567202258942</c:v>
                </c:pt>
                <c:pt idx="1054">
                  <c:v>17868.353535938655</c:v>
                </c:pt>
                <c:pt idx="1055">
                  <c:v>18465.851874555676</c:v>
                </c:pt>
                <c:pt idx="1056">
                  <c:v>17025.672349607306</c:v>
                </c:pt>
                <c:pt idx="1057">
                  <c:v>17026.041518773269</c:v>
                </c:pt>
                <c:pt idx="1058">
                  <c:v>17331.713588189425</c:v>
                </c:pt>
                <c:pt idx="1059">
                  <c:v>17097.291167803847</c:v>
                </c:pt>
                <c:pt idx="1060">
                  <c:v>17336.512787346925</c:v>
                </c:pt>
                <c:pt idx="1061">
                  <c:v>17651.414085912114</c:v>
                </c:pt>
                <c:pt idx="1062">
                  <c:v>17292.5816565975</c:v>
                </c:pt>
                <c:pt idx="1063">
                  <c:v>17502.638912029619</c:v>
                </c:pt>
                <c:pt idx="1064">
                  <c:v>17438.034307986349</c:v>
                </c:pt>
                <c:pt idx="1065">
                  <c:v>17695.714385827501</c:v>
                </c:pt>
                <c:pt idx="1066">
                  <c:v>18029.07414269077</c:v>
                </c:pt>
                <c:pt idx="1067">
                  <c:v>18364.648914549809</c:v>
                </c:pt>
                <c:pt idx="1068">
                  <c:v>17940.358239846704</c:v>
                </c:pt>
                <c:pt idx="1069">
                  <c:v>18149.503162994359</c:v>
                </c:pt>
                <c:pt idx="1070">
                  <c:v>18487.549125390513</c:v>
                </c:pt>
                <c:pt idx="1071">
                  <c:v>16874.634179687306</c:v>
                </c:pt>
                <c:pt idx="1072">
                  <c:v>17021.372470321156</c:v>
                </c:pt>
                <c:pt idx="1073">
                  <c:v>17419.281209428718</c:v>
                </c:pt>
                <c:pt idx="1074">
                  <c:v>17129.41966338308</c:v>
                </c:pt>
                <c:pt idx="1075">
                  <c:v>17298.857532418846</c:v>
                </c:pt>
                <c:pt idx="1076">
                  <c:v>17724.140411606539</c:v>
                </c:pt>
                <c:pt idx="1077">
                  <c:v>17431.389262999041</c:v>
                </c:pt>
                <c:pt idx="1078">
                  <c:v>18023.905774367307</c:v>
                </c:pt>
                <c:pt idx="1079">
                  <c:v>17692.761032499806</c:v>
                </c:pt>
                <c:pt idx="1080">
                  <c:v>18602.024688263078</c:v>
                </c:pt>
                <c:pt idx="1081">
                  <c:v>17870.331401327308</c:v>
                </c:pt>
                <c:pt idx="1082">
                  <c:v>18439.221086074042</c:v>
                </c:pt>
                <c:pt idx="1083">
                  <c:v>18854.905566946731</c:v>
                </c:pt>
                <c:pt idx="1084">
                  <c:v>19270.590047819427</c:v>
                </c:pt>
                <c:pt idx="1085">
                  <c:v>18202.58365069269</c:v>
                </c:pt>
                <c:pt idx="1086">
                  <c:v>18717.205468043077</c:v>
                </c:pt>
                <c:pt idx="1087">
                  <c:v>18099.954622555382</c:v>
                </c:pt>
                <c:pt idx="1088">
                  <c:v>18348.190580305385</c:v>
                </c:pt>
                <c:pt idx="1089">
                  <c:v>19130.266604475513</c:v>
                </c:pt>
                <c:pt idx="1090">
                  <c:v>19767.297774209615</c:v>
                </c:pt>
                <c:pt idx="1091">
                  <c:v>20404.328943943718</c:v>
                </c:pt>
                <c:pt idx="1092">
                  <c:v>18676.181457170769</c:v>
                </c:pt>
                <c:pt idx="1093">
                  <c:v>19220.646312767309</c:v>
                </c:pt>
                <c:pt idx="1094">
                  <c:v>18965.814766217565</c:v>
                </c:pt>
                <c:pt idx="1095">
                  <c:v>19522.83983885654</c:v>
                </c:pt>
                <c:pt idx="1096">
                  <c:v>20358.377447815004</c:v>
                </c:pt>
                <c:pt idx="1097">
                  <c:v>21081.576881685836</c:v>
                </c:pt>
                <c:pt idx="1098">
                  <c:v>21912.448687845132</c:v>
                </c:pt>
                <c:pt idx="1099">
                  <c:v>19396.504255371412</c:v>
                </c:pt>
                <c:pt idx="1100">
                  <c:v>17312.947666103268</c:v>
                </c:pt>
                <c:pt idx="1101">
                  <c:v>17481.011505045</c:v>
                </c:pt>
                <c:pt idx="1102">
                  <c:v>17761.741748266155</c:v>
                </c:pt>
                <c:pt idx="1103">
                  <c:v>17762.490362248082</c:v>
                </c:pt>
                <c:pt idx="1104">
                  <c:v>17254.181468522307</c:v>
                </c:pt>
                <c:pt idx="1105">
                  <c:v>18233.323515389235</c:v>
                </c:pt>
                <c:pt idx="1106">
                  <c:v>18989.219942352567</c:v>
                </c:pt>
                <c:pt idx="1107">
                  <c:v>18151.311790535001</c:v>
                </c:pt>
                <c:pt idx="1108">
                  <c:v>18832.139284166155</c:v>
                </c:pt>
                <c:pt idx="1109">
                  <c:v>19520.777418259619</c:v>
                </c:pt>
                <c:pt idx="1110">
                  <c:v>18760.333967571733</c:v>
                </c:pt>
                <c:pt idx="1111">
                  <c:v>19365.788392764425</c:v>
                </c:pt>
                <c:pt idx="1112">
                  <c:v>20052.906997013848</c:v>
                </c:pt>
                <c:pt idx="1113">
                  <c:v>20822.449447101924</c:v>
                </c:pt>
                <c:pt idx="1114">
                  <c:v>22248.723830162504</c:v>
                </c:pt>
                <c:pt idx="1115">
                  <c:v>18601.563610149809</c:v>
                </c:pt>
                <c:pt idx="1116">
                  <c:v>19284.124213707695</c:v>
                </c:pt>
                <c:pt idx="1117">
                  <c:v>19973.521818302885</c:v>
                </c:pt>
                <c:pt idx="1118">
                  <c:v>16121.670148091538</c:v>
                </c:pt>
                <c:pt idx="1119">
                  <c:v>16248.110587433366</c:v>
                </c:pt>
                <c:pt idx="1120">
                  <c:v>16455.952827869714</c:v>
                </c:pt>
                <c:pt idx="1121">
                  <c:v>16179.260537981541</c:v>
                </c:pt>
                <c:pt idx="1122">
                  <c:v>16385.791106197757</c:v>
                </c:pt>
                <c:pt idx="1123">
                  <c:v>16704.306691064809</c:v>
                </c:pt>
                <c:pt idx="1124">
                  <c:v>17022.82227593186</c:v>
                </c:pt>
                <c:pt idx="1125">
                  <c:v>16158.748532545387</c:v>
                </c:pt>
                <c:pt idx="1126">
                  <c:v>16430.980960343655</c:v>
                </c:pt>
                <c:pt idx="1127">
                  <c:v>16303.565187068782</c:v>
                </c:pt>
                <c:pt idx="1128">
                  <c:v>16582.077723388269</c:v>
                </c:pt>
                <c:pt idx="1129">
                  <c:v>16999.846527867499</c:v>
                </c:pt>
                <c:pt idx="1130">
                  <c:v>17361.446244802915</c:v>
                </c:pt>
                <c:pt idx="1131">
                  <c:v>17776.882147882567</c:v>
                </c:pt>
                <c:pt idx="1132">
                  <c:v>16518.909931645707</c:v>
                </c:pt>
                <c:pt idx="1133">
                  <c:v>16315.267775136281</c:v>
                </c:pt>
                <c:pt idx="1134">
                  <c:v>16236.727446043078</c:v>
                </c:pt>
                <c:pt idx="1135">
                  <c:v>16581.046513089808</c:v>
                </c:pt>
                <c:pt idx="1136">
                  <c:v>16200.824787745865</c:v>
                </c:pt>
                <c:pt idx="1137">
                  <c:v>16503.552000342213</c:v>
                </c:pt>
                <c:pt idx="1138">
                  <c:v>16847.111302466921</c:v>
                </c:pt>
                <c:pt idx="1139">
                  <c:v>17231.882527510959</c:v>
                </c:pt>
                <c:pt idx="1140">
                  <c:v>17945.019719041251</c:v>
                </c:pt>
                <c:pt idx="1141">
                  <c:v>16121.439609034906</c:v>
                </c:pt>
                <c:pt idx="1142">
                  <c:v>16462.719910813848</c:v>
                </c:pt>
                <c:pt idx="1143">
                  <c:v>16807.418713111441</c:v>
                </c:pt>
                <c:pt idx="1144">
                  <c:v>23266.413870479999</c:v>
                </c:pt>
                <c:pt idx="1145">
                  <c:v>24817.395819920002</c:v>
                </c:pt>
                <c:pt idx="1146">
                  <c:v>24478.118518480009</c:v>
                </c:pt>
                <c:pt idx="1147">
                  <c:v>26332.026629920005</c:v>
                </c:pt>
                <c:pt idx="1148">
                  <c:v>28173.817694879996</c:v>
                </c:pt>
                <c:pt idx="1149">
                  <c:v>30003.491713359996</c:v>
                </c:pt>
                <c:pt idx="1150">
                  <c:v>31821.04868536002</c:v>
                </c:pt>
                <c:pt idx="1151">
                  <c:v>33626.488610880006</c:v>
                </c:pt>
                <c:pt idx="1152">
                  <c:v>35419.811489920008</c:v>
                </c:pt>
                <c:pt idx="1153">
                  <c:v>25568.65270168001</c:v>
                </c:pt>
                <c:pt idx="1154">
                  <c:v>27695.19435892002</c:v>
                </c:pt>
                <c:pt idx="1155">
                  <c:v>29809.61896968001</c:v>
                </c:pt>
                <c:pt idx="1156">
                  <c:v>31911.926533959984</c:v>
                </c:pt>
                <c:pt idx="1157">
                  <c:v>34002.117051759997</c:v>
                </c:pt>
                <c:pt idx="1158">
                  <c:v>36080.190523080011</c:v>
                </c:pt>
                <c:pt idx="1159">
                  <c:v>38146.14694792001</c:v>
                </c:pt>
                <c:pt idx="1160">
                  <c:v>26780.357349679998</c:v>
                </c:pt>
                <c:pt idx="1161">
                  <c:v>29209.825168920022</c:v>
                </c:pt>
                <c:pt idx="1162">
                  <c:v>31627.175941680023</c:v>
                </c:pt>
                <c:pt idx="1163">
                  <c:v>34032.409667960019</c:v>
                </c:pt>
                <c:pt idx="1164">
                  <c:v>36425.526347760038</c:v>
                </c:pt>
                <c:pt idx="1165">
                  <c:v>38806.525981080027</c:v>
                </c:pt>
                <c:pt idx="1166">
                  <c:v>41175.408567920014</c:v>
                </c:pt>
                <c:pt idx="1167">
                  <c:v>43532.174108280029</c:v>
                </c:pt>
                <c:pt idx="1168">
                  <c:v>27992.061997680012</c:v>
                </c:pt>
                <c:pt idx="1169">
                  <c:v>30724.455978920014</c:v>
                </c:pt>
                <c:pt idx="1170">
                  <c:v>33444.732913679989</c:v>
                </c:pt>
                <c:pt idx="1171">
                  <c:v>36152.892801960035</c:v>
                </c:pt>
                <c:pt idx="1172">
                  <c:v>38848.935643760036</c:v>
                </c:pt>
                <c:pt idx="1173">
                  <c:v>41532.861439080014</c:v>
                </c:pt>
                <c:pt idx="1174">
                  <c:v>44204.670187919983</c:v>
                </c:pt>
                <c:pt idx="1175">
                  <c:v>46864.361890279972</c:v>
                </c:pt>
                <c:pt idx="1176">
                  <c:v>29203.766645680047</c:v>
                </c:pt>
                <c:pt idx="1177">
                  <c:v>32239.086788920027</c:v>
                </c:pt>
                <c:pt idx="1178">
                  <c:v>35262.289885680031</c:v>
                </c:pt>
                <c:pt idx="1179">
                  <c:v>38273.375935960015</c:v>
                </c:pt>
                <c:pt idx="1180">
                  <c:v>41272.344939760005</c:v>
                </c:pt>
                <c:pt idx="1181">
                  <c:v>44259.196897079994</c:v>
                </c:pt>
                <c:pt idx="1182">
                  <c:v>47233.931807919995</c:v>
                </c:pt>
                <c:pt idx="1183">
                  <c:v>50196.54967227998</c:v>
                </c:pt>
                <c:pt idx="1184">
                  <c:v>53147.050490160036</c:v>
                </c:pt>
                <c:pt idx="1185">
                  <c:v>30415.471293679951</c:v>
                </c:pt>
                <c:pt idx="1186">
                  <c:v>33753.717598920026</c:v>
                </c:pt>
                <c:pt idx="1187">
                  <c:v>37079.846857680022</c:v>
                </c:pt>
                <c:pt idx="1188">
                  <c:v>40393.859069960032</c:v>
                </c:pt>
                <c:pt idx="1189">
                  <c:v>43695.75423576001</c:v>
                </c:pt>
                <c:pt idx="1190">
                  <c:v>46985.532355080009</c:v>
                </c:pt>
                <c:pt idx="1191">
                  <c:v>50263.19342791997</c:v>
                </c:pt>
                <c:pt idx="1192">
                  <c:v>53528.737454279959</c:v>
                </c:pt>
                <c:pt idx="1193">
                  <c:v>56782.16443415996</c:v>
                </c:pt>
                <c:pt idx="1194">
                  <c:v>18453.864739199998</c:v>
                </c:pt>
                <c:pt idx="1195">
                  <c:v>19229.355713920002</c:v>
                </c:pt>
                <c:pt idx="1196">
                  <c:v>19059.717063200005</c:v>
                </c:pt>
                <c:pt idx="1197">
                  <c:v>19986.671118920003</c:v>
                </c:pt>
                <c:pt idx="1198">
                  <c:v>20907.566651399993</c:v>
                </c:pt>
                <c:pt idx="1199">
                  <c:v>21822.40366064</c:v>
                </c:pt>
                <c:pt idx="1200">
                  <c:v>22731.182146640011</c:v>
                </c:pt>
                <c:pt idx="1201">
                  <c:v>23633.902109400002</c:v>
                </c:pt>
                <c:pt idx="1202">
                  <c:v>24530.563548920007</c:v>
                </c:pt>
                <c:pt idx="1203">
                  <c:v>19604.984154800008</c:v>
                </c:pt>
                <c:pt idx="1204">
                  <c:v>20668.254983420007</c:v>
                </c:pt>
                <c:pt idx="1205">
                  <c:v>21725.467288800006</c:v>
                </c:pt>
                <c:pt idx="1206">
                  <c:v>22776.621070939989</c:v>
                </c:pt>
                <c:pt idx="1207">
                  <c:v>23821.716329839997</c:v>
                </c:pt>
                <c:pt idx="1208">
                  <c:v>24860.753065500005</c:v>
                </c:pt>
                <c:pt idx="1209">
                  <c:v>25893.731277920004</c:v>
                </c:pt>
                <c:pt idx="1210">
                  <c:v>20210.8364788</c:v>
                </c:pt>
                <c:pt idx="1211">
                  <c:v>21425.570388420012</c:v>
                </c:pt>
                <c:pt idx="1212">
                  <c:v>22634.245774800012</c:v>
                </c:pt>
                <c:pt idx="1213">
                  <c:v>23836.862637940008</c:v>
                </c:pt>
                <c:pt idx="1214">
                  <c:v>25033.420977840022</c:v>
                </c:pt>
                <c:pt idx="1215">
                  <c:v>26223.920794500013</c:v>
                </c:pt>
                <c:pt idx="1216">
                  <c:v>27408.362087920006</c:v>
                </c:pt>
                <c:pt idx="1217">
                  <c:v>28586.744858100017</c:v>
                </c:pt>
                <c:pt idx="1218">
                  <c:v>20816.688802800007</c:v>
                </c:pt>
                <c:pt idx="1219">
                  <c:v>22182.885793420006</c:v>
                </c:pt>
                <c:pt idx="1220">
                  <c:v>23543.024260799997</c:v>
                </c:pt>
                <c:pt idx="1221">
                  <c:v>24897.104204940017</c:v>
                </c:pt>
                <c:pt idx="1222">
                  <c:v>26245.125625840014</c:v>
                </c:pt>
                <c:pt idx="1223">
                  <c:v>27587.088523500006</c:v>
                </c:pt>
                <c:pt idx="1224">
                  <c:v>28922.992897919994</c:v>
                </c:pt>
                <c:pt idx="1225">
                  <c:v>30252.838749099988</c:v>
                </c:pt>
                <c:pt idx="1226">
                  <c:v>21422.541126800024</c:v>
                </c:pt>
                <c:pt idx="1227">
                  <c:v>22940.201198420018</c:v>
                </c:pt>
                <c:pt idx="1228">
                  <c:v>24451.802746800018</c:v>
                </c:pt>
                <c:pt idx="1229">
                  <c:v>25957.345771940007</c:v>
                </c:pt>
                <c:pt idx="1230">
                  <c:v>27456.830273840005</c:v>
                </c:pt>
                <c:pt idx="1231">
                  <c:v>28950.256252499999</c:v>
                </c:pt>
                <c:pt idx="1232">
                  <c:v>30437.623707920004</c:v>
                </c:pt>
                <c:pt idx="1233">
                  <c:v>31918.932640099989</c:v>
                </c:pt>
                <c:pt idx="1234">
                  <c:v>33394.18304904001</c:v>
                </c:pt>
                <c:pt idx="1235">
                  <c:v>22028.393450799977</c:v>
                </c:pt>
                <c:pt idx="1236">
                  <c:v>23697.516603420012</c:v>
                </c:pt>
                <c:pt idx="1237">
                  <c:v>25360.581232800014</c:v>
                </c:pt>
                <c:pt idx="1238">
                  <c:v>27017.587338940019</c:v>
                </c:pt>
                <c:pt idx="1239">
                  <c:v>28668.534921840008</c:v>
                </c:pt>
                <c:pt idx="1240">
                  <c:v>30313.423981500007</c:v>
                </c:pt>
                <c:pt idx="1241">
                  <c:v>31952.254517919984</c:v>
                </c:pt>
                <c:pt idx="1242">
                  <c:v>33585.026531099975</c:v>
                </c:pt>
                <c:pt idx="1243">
                  <c:v>35211.740021039979</c:v>
                </c:pt>
                <c:pt idx="1244">
                  <c:v>22634.245774799987</c:v>
                </c:pt>
                <c:pt idx="1245">
                  <c:v>24454.832008420006</c:v>
                </c:pt>
                <c:pt idx="1246">
                  <c:v>26269.359718799973</c:v>
                </c:pt>
                <c:pt idx="1247">
                  <c:v>28077.828905940041</c:v>
                </c:pt>
                <c:pt idx="1248">
                  <c:v>29880.239569840007</c:v>
                </c:pt>
                <c:pt idx="1249">
                  <c:v>31676.591710499997</c:v>
                </c:pt>
                <c:pt idx="1250">
                  <c:v>33466.885327920005</c:v>
                </c:pt>
                <c:pt idx="1251">
                  <c:v>35251.120422099986</c:v>
                </c:pt>
                <c:pt idx="1252">
                  <c:v>37029.296993039992</c:v>
                </c:pt>
                <c:pt idx="1253">
                  <c:v>23240.09809879999</c:v>
                </c:pt>
                <c:pt idx="1254">
                  <c:v>25212.147413420007</c:v>
                </c:pt>
                <c:pt idx="1255">
                  <c:v>27178.138204800005</c:v>
                </c:pt>
                <c:pt idx="1256">
                  <c:v>29138.070472940006</c:v>
                </c:pt>
                <c:pt idx="1257">
                  <c:v>31091.944217840024</c:v>
                </c:pt>
                <c:pt idx="1258">
                  <c:v>33039.759439499976</c:v>
                </c:pt>
                <c:pt idx="1259">
                  <c:v>34981.516137919971</c:v>
                </c:pt>
                <c:pt idx="1260">
                  <c:v>36917.214313100019</c:v>
                </c:pt>
                <c:pt idx="1261">
                  <c:v>38846.853965039998</c:v>
                </c:pt>
                <c:pt idx="1262">
                  <c:v>23845.950422800001</c:v>
                </c:pt>
                <c:pt idx="1263">
                  <c:v>25969.462818419997</c:v>
                </c:pt>
                <c:pt idx="1264">
                  <c:v>28086.916690799979</c:v>
                </c:pt>
                <c:pt idx="1265">
                  <c:v>30198.312039939981</c:v>
                </c:pt>
                <c:pt idx="1266">
                  <c:v>32303.648865839976</c:v>
                </c:pt>
                <c:pt idx="1267">
                  <c:v>34402.927168500006</c:v>
                </c:pt>
                <c:pt idx="1268">
                  <c:v>36496.146947919966</c:v>
                </c:pt>
                <c:pt idx="1269">
                  <c:v>38583.308204099958</c:v>
                </c:pt>
                <c:pt idx="1270">
                  <c:v>40664.410937039975</c:v>
                </c:pt>
                <c:pt idx="1271">
                  <c:v>24451.802746800022</c:v>
                </c:pt>
                <c:pt idx="1272">
                  <c:v>26726.778223420024</c:v>
                </c:pt>
                <c:pt idx="1273">
                  <c:v>28995.695176800054</c:v>
                </c:pt>
                <c:pt idx="1274">
                  <c:v>31258.553606939982</c:v>
                </c:pt>
                <c:pt idx="1275">
                  <c:v>33515.353513839982</c:v>
                </c:pt>
                <c:pt idx="1276">
                  <c:v>35766.094897499977</c:v>
                </c:pt>
                <c:pt idx="1277">
                  <c:v>38010.777757919968</c:v>
                </c:pt>
                <c:pt idx="1278">
                  <c:v>40249.402095099977</c:v>
                </c:pt>
                <c:pt idx="1279">
                  <c:v>42481.96790903998</c:v>
                </c:pt>
                <c:pt idx="1280">
                  <c:v>25057.65507080001</c:v>
                </c:pt>
                <c:pt idx="1281">
                  <c:v>27484.093628420032</c:v>
                </c:pt>
                <c:pt idx="1282">
                  <c:v>29904.473662800043</c:v>
                </c:pt>
                <c:pt idx="1283">
                  <c:v>32318.795173939987</c:v>
                </c:pt>
                <c:pt idx="1284">
                  <c:v>34727.058161839952</c:v>
                </c:pt>
                <c:pt idx="1285">
                  <c:v>37129.262626500029</c:v>
                </c:pt>
                <c:pt idx="1286">
                  <c:v>39525.408567920022</c:v>
                </c:pt>
                <c:pt idx="1287">
                  <c:v>41915.495986099952</c:v>
                </c:pt>
                <c:pt idx="1288">
                  <c:v>44299.524881040015</c:v>
                </c:pt>
                <c:pt idx="1289">
                  <c:v>25663.507394799948</c:v>
                </c:pt>
                <c:pt idx="1290">
                  <c:v>28241.409033420026</c:v>
                </c:pt>
                <c:pt idx="1291">
                  <c:v>30813.252148799973</c:v>
                </c:pt>
                <c:pt idx="1292">
                  <c:v>33379.036740940042</c:v>
                </c:pt>
                <c:pt idx="1293">
                  <c:v>35938.762809840046</c:v>
                </c:pt>
                <c:pt idx="1294">
                  <c:v>38492.430355499986</c:v>
                </c:pt>
                <c:pt idx="1295">
                  <c:v>41040.039377920046</c:v>
                </c:pt>
                <c:pt idx="1296">
                  <c:v>43581.589877099977</c:v>
                </c:pt>
                <c:pt idx="1297">
                  <c:v>46117.081853040036</c:v>
                </c:pt>
                <c:pt idx="1298">
                  <c:v>26269.359718799929</c:v>
                </c:pt>
                <c:pt idx="1299">
                  <c:v>28998.724438419973</c:v>
                </c:pt>
                <c:pt idx="1300">
                  <c:v>31722.030634799947</c:v>
                </c:pt>
                <c:pt idx="1301">
                  <c:v>34439.278307939945</c:v>
                </c:pt>
                <c:pt idx="1302">
                  <c:v>37150.467457840066</c:v>
                </c:pt>
                <c:pt idx="1303">
                  <c:v>39855.598084500059</c:v>
                </c:pt>
                <c:pt idx="1304">
                  <c:v>42554.670187920063</c:v>
                </c:pt>
                <c:pt idx="1305">
                  <c:v>45247.683768100069</c:v>
                </c:pt>
                <c:pt idx="1306">
                  <c:v>47934.638825039998</c:v>
                </c:pt>
                <c:pt idx="1307">
                  <c:v>26875.212042799958</c:v>
                </c:pt>
                <c:pt idx="1308">
                  <c:v>29756.039843419963</c:v>
                </c:pt>
                <c:pt idx="1309">
                  <c:v>32630.809120799964</c:v>
                </c:pt>
                <c:pt idx="1310">
                  <c:v>35499.519874939942</c:v>
                </c:pt>
                <c:pt idx="1311">
                  <c:v>38362.172105840051</c:v>
                </c:pt>
                <c:pt idx="1312">
                  <c:v>41218.76581350006</c:v>
                </c:pt>
                <c:pt idx="1313">
                  <c:v>44069.300997920051</c:v>
                </c:pt>
                <c:pt idx="1314">
                  <c:v>46913.777659100022</c:v>
                </c:pt>
                <c:pt idx="1315">
                  <c:v>49752.195797040047</c:v>
                </c:pt>
                <c:pt idx="1316">
                  <c:v>27481.064366800027</c:v>
                </c:pt>
                <c:pt idx="1317">
                  <c:v>30513.355248420048</c:v>
                </c:pt>
                <c:pt idx="1318">
                  <c:v>33539.587606799985</c:v>
                </c:pt>
                <c:pt idx="1319">
                  <c:v>36559.761441940034</c:v>
                </c:pt>
                <c:pt idx="1320">
                  <c:v>39573.876753840006</c:v>
                </c:pt>
                <c:pt idx="1321">
                  <c:v>42581.933542499988</c:v>
                </c:pt>
                <c:pt idx="1322">
                  <c:v>45583.931807920068</c:v>
                </c:pt>
                <c:pt idx="1323">
                  <c:v>48579.87155010007</c:v>
                </c:pt>
                <c:pt idx="1324">
                  <c:v>51569.752769040024</c:v>
                </c:pt>
                <c:pt idx="1325">
                  <c:v>28086.916690800001</c:v>
                </c:pt>
                <c:pt idx="1326">
                  <c:v>31270.670653419988</c:v>
                </c:pt>
                <c:pt idx="1327">
                  <c:v>34448.366092800039</c:v>
                </c:pt>
                <c:pt idx="1328">
                  <c:v>37620.003008939988</c:v>
                </c:pt>
                <c:pt idx="1329">
                  <c:v>40785.581401839991</c:v>
                </c:pt>
                <c:pt idx="1330">
                  <c:v>43945.101271499974</c:v>
                </c:pt>
                <c:pt idx="1331">
                  <c:v>47098.562617920026</c:v>
                </c:pt>
                <c:pt idx="1332">
                  <c:v>50245.965441099957</c:v>
                </c:pt>
                <c:pt idx="1333">
                  <c:v>53387.309741039971</c:v>
                </c:pt>
                <c:pt idx="1334">
                  <c:v>28692.769014800095</c:v>
                </c:pt>
                <c:pt idx="1335">
                  <c:v>32027.986058420007</c:v>
                </c:pt>
                <c:pt idx="1336">
                  <c:v>35357.144578800006</c:v>
                </c:pt>
                <c:pt idx="1337">
                  <c:v>38680.244575939978</c:v>
                </c:pt>
                <c:pt idx="1338">
                  <c:v>41997.286049839917</c:v>
                </c:pt>
                <c:pt idx="1339">
                  <c:v>45308.269000499946</c:v>
                </c:pt>
                <c:pt idx="1340">
                  <c:v>48613.193427920043</c:v>
                </c:pt>
                <c:pt idx="1341">
                  <c:v>51912.059332100027</c:v>
                </c:pt>
                <c:pt idx="1342">
                  <c:v>55204.866713040006</c:v>
                </c:pt>
                <c:pt idx="1343">
                  <c:v>29298.621338800032</c:v>
                </c:pt>
                <c:pt idx="1344">
                  <c:v>32785.30146341995</c:v>
                </c:pt>
                <c:pt idx="1345">
                  <c:v>36265.923064800045</c:v>
                </c:pt>
                <c:pt idx="1346">
                  <c:v>39740.486142939961</c:v>
                </c:pt>
                <c:pt idx="1347">
                  <c:v>43208.990697840054</c:v>
                </c:pt>
                <c:pt idx="1348">
                  <c:v>46671.436729499983</c:v>
                </c:pt>
                <c:pt idx="1349">
                  <c:v>50127.824237920075</c:v>
                </c:pt>
                <c:pt idx="1350">
                  <c:v>53578.153223099995</c:v>
                </c:pt>
                <c:pt idx="1351">
                  <c:v>57022.423685040092</c:v>
                </c:pt>
                <c:pt idx="1352">
                  <c:v>17871.552615253335</c:v>
                </c:pt>
                <c:pt idx="1353">
                  <c:v>18485.482970239998</c:v>
                </c:pt>
                <c:pt idx="1354">
                  <c:v>19095.374309733332</c:v>
                </c:pt>
                <c:pt idx="1355">
                  <c:v>19701.226633733342</c:v>
                </c:pt>
                <c:pt idx="1356">
                  <c:v>20303.039942240001</c:v>
                </c:pt>
                <c:pt idx="1357">
                  <c:v>20900.814235253336</c:v>
                </c:pt>
                <c:pt idx="1358">
                  <c:v>18325.94185825334</c:v>
                </c:pt>
                <c:pt idx="1359">
                  <c:v>19030.750061840004</c:v>
                </c:pt>
                <c:pt idx="1360">
                  <c:v>24483.42097784004</c:v>
                </c:pt>
                <c:pt idx="1361">
                  <c:v>26908.849781586647</c:v>
                </c:pt>
                <c:pt idx="1362">
                  <c:v>29330.239569840018</c:v>
                </c:pt>
                <c:pt idx="1363">
                  <c:v>31747.590342599971</c:v>
                </c:pt>
                <c:pt idx="1364">
                  <c:v>34160.902099866769</c:v>
                </c:pt>
                <c:pt idx="1365">
                  <c:v>36570.174841640008</c:v>
                </c:pt>
                <c:pt idx="1366">
                  <c:v>38975.40856791992</c:v>
                </c:pt>
                <c:pt idx="1367">
                  <c:v>41376.603278706672</c:v>
                </c:pt>
                <c:pt idx="1368">
                  <c:v>43773.758973999938</c:v>
                </c:pt>
                <c:pt idx="1369">
                  <c:v>24887.32252717331</c:v>
                </c:pt>
                <c:pt idx="1370">
                  <c:v>27413.726718253296</c:v>
                </c:pt>
                <c:pt idx="1371">
                  <c:v>29936.091893839912</c:v>
                </c:pt>
                <c:pt idx="1372">
                  <c:v>32454.418053933248</c:v>
                </c:pt>
                <c:pt idx="1373">
                  <c:v>34968.705198533229</c:v>
                </c:pt>
                <c:pt idx="1374">
                  <c:v>37478.953327639923</c:v>
                </c:pt>
                <c:pt idx="1375">
                  <c:v>39985.162441253437</c:v>
                </c:pt>
                <c:pt idx="1376">
                  <c:v>42487.332539373405</c:v>
                </c:pt>
                <c:pt idx="1377">
                  <c:v>44985.463622000098</c:v>
                </c:pt>
                <c:pt idx="1378">
                  <c:v>25291.224076506729</c:v>
                </c:pt>
                <c:pt idx="1379">
                  <c:v>27918.603654920051</c:v>
                </c:pt>
                <c:pt idx="1380">
                  <c:v>30541.944217839995</c:v>
                </c:pt>
                <c:pt idx="1381">
                  <c:v>33161.245765266758</c:v>
                </c:pt>
                <c:pt idx="1382">
                  <c:v>35776.508297199958</c:v>
                </c:pt>
                <c:pt idx="1383">
                  <c:v>38387.731813639977</c:v>
                </c:pt>
                <c:pt idx="1384">
                  <c:v>40994.916314586713</c:v>
                </c:pt>
                <c:pt idx="1385">
                  <c:v>43598.061800039977</c:v>
                </c:pt>
                <c:pt idx="1386">
                  <c:v>46197.168270000075</c:v>
                </c:pt>
                <c:pt idx="1387">
                  <c:v>25695.125625839937</c:v>
                </c:pt>
                <c:pt idx="1388">
                  <c:v>28423.480591586642</c:v>
                </c:pt>
                <c:pt idx="1389">
                  <c:v>31147.796541839925</c:v>
                </c:pt>
                <c:pt idx="1390">
                  <c:v>33868.0734765999</c:v>
                </c:pt>
                <c:pt idx="1391">
                  <c:v>36584.311395866571</c:v>
                </c:pt>
                <c:pt idx="1392">
                  <c:v>39296.510299639929</c:v>
                </c:pt>
                <c:pt idx="1393">
                  <c:v>42004.670187919874</c:v>
                </c:pt>
                <c:pt idx="1394">
                  <c:v>44708.791060706812</c:v>
                </c:pt>
                <c:pt idx="1395">
                  <c:v>47408.872918000125</c:v>
                </c:pt>
                <c:pt idx="1396">
                  <c:v>26099.027175173393</c:v>
                </c:pt>
                <c:pt idx="1397">
                  <c:v>28928.357528253331</c:v>
                </c:pt>
                <c:pt idx="1398">
                  <c:v>31753.648865839976</c:v>
                </c:pt>
                <c:pt idx="1399">
                  <c:v>34574.901187933348</c:v>
                </c:pt>
                <c:pt idx="1400">
                  <c:v>37392.114494533431</c:v>
                </c:pt>
                <c:pt idx="1401">
                  <c:v>40205.28878563999</c:v>
                </c:pt>
                <c:pt idx="1402">
                  <c:v>43014.424061253398</c:v>
                </c:pt>
                <c:pt idx="1403">
                  <c:v>45819.520321373384</c:v>
                </c:pt>
                <c:pt idx="1404">
                  <c:v>48620.577566000102</c:v>
                </c:pt>
                <c:pt idx="1405">
                  <c:v>19835.88325335523</c:v>
                </c:pt>
                <c:pt idx="1406">
                  <c:v>20252.951790951847</c:v>
                </c:pt>
                <c:pt idx="1407">
                  <c:v>21564.641932911847</c:v>
                </c:pt>
                <c:pt idx="1408">
                  <c:v>20786.327401933075</c:v>
                </c:pt>
                <c:pt idx="1409">
                  <c:v>20260.925844936617</c:v>
                </c:pt>
                <c:pt idx="1410">
                  <c:v>21589.981351836617</c:v>
                </c:pt>
                <c:pt idx="1411">
                  <c:v>20812.907581882308</c:v>
                </c:pt>
                <c:pt idx="1412">
                  <c:v>22338.404744962314</c:v>
                </c:pt>
                <c:pt idx="1413">
                  <c:v>21546.520548481076</c:v>
                </c:pt>
                <c:pt idx="1414">
                  <c:v>20618.872268252922</c:v>
                </c:pt>
                <c:pt idx="1415">
                  <c:v>22099.246340792921</c:v>
                </c:pt>
                <c:pt idx="1416">
                  <c:v>21012.701934500688</c:v>
                </c:pt>
                <c:pt idx="1417">
                  <c:v>22626.792107910693</c:v>
                </c:pt>
                <c:pt idx="1418">
                  <c:v>21586.833821404074</c:v>
                </c:pt>
                <c:pt idx="1419">
                  <c:v>23397.622973994079</c:v>
                </c:pt>
                <c:pt idx="1420">
                  <c:v>22342.596937960538</c:v>
                </c:pt>
                <c:pt idx="1421">
                  <c:v>21548.292560477694</c:v>
                </c:pt>
                <c:pt idx="1422">
                  <c:v>23364.86762935769</c:v>
                </c:pt>
                <c:pt idx="1423">
                  <c:v>22052.872976513925</c:v>
                </c:pt>
                <c:pt idx="1424">
                  <c:v>24041.198730763921</c:v>
                </c:pt>
                <c:pt idx="1425">
                  <c:v>21862.381686877769</c:v>
                </c:pt>
                <c:pt idx="1426">
                  <c:v>23782.171964227771</c:v>
                </c:pt>
                <c:pt idx="1427">
                  <c:v>22480.813873696537</c:v>
                </c:pt>
                <c:pt idx="1428">
                  <c:v>24437.404517726536</c:v>
                </c:pt>
                <c:pt idx="1429">
                  <c:v>23280.877290168384</c:v>
                </c:pt>
                <c:pt idx="1430">
                  <c:v>24086.256742630077</c:v>
                </c:pt>
                <c:pt idx="1431">
                  <c:v>23096.307012194306</c:v>
                </c:pt>
                <c:pt idx="1432">
                  <c:v>25481.638937269308</c:v>
                </c:pt>
                <c:pt idx="1433">
                  <c:v>23598.117463040151</c:v>
                </c:pt>
                <c:pt idx="1434">
                  <c:v>26165.641679550154</c:v>
                </c:pt>
                <c:pt idx="1435">
                  <c:v>24409.427772790921</c:v>
                </c:pt>
                <c:pt idx="1436">
                  <c:v>27255.657062650924</c:v>
                </c:pt>
                <c:pt idx="1437">
                  <c:v>19777.491362765231</c:v>
                </c:pt>
                <c:pt idx="1438">
                  <c:v>20867.743630485231</c:v>
                </c:pt>
                <c:pt idx="1439">
                  <c:v>20451.243946496001</c:v>
                </c:pt>
                <c:pt idx="1440">
                  <c:v>21782.530150215996</c:v>
                </c:pt>
                <c:pt idx="1441">
                  <c:v>20857.15034373723</c:v>
                </c:pt>
                <c:pt idx="1442">
                  <c:v>21529.288407642231</c:v>
                </c:pt>
                <c:pt idx="1443">
                  <c:v>21812.131317595387</c:v>
                </c:pt>
                <c:pt idx="1444">
                  <c:v>22623.718638810387</c:v>
                </c:pt>
                <c:pt idx="1445">
                  <c:v>21116.463607085847</c:v>
                </c:pt>
                <c:pt idx="1446">
                  <c:v>21752.729998560844</c:v>
                </c:pt>
                <c:pt idx="1447">
                  <c:v>21528.357425515769</c:v>
                </c:pt>
                <c:pt idx="1448">
                  <c:v>23162.225306545766</c:v>
                </c:pt>
                <c:pt idx="1449">
                  <c:v>22549.03633556623</c:v>
                </c:pt>
                <c:pt idx="1450">
                  <c:v>24504.566014416228</c:v>
                </c:pt>
                <c:pt idx="1451">
                  <c:v>21846.433578908229</c:v>
                </c:pt>
                <c:pt idx="1452">
                  <c:v>23490.871943378228</c:v>
                </c:pt>
                <c:pt idx="1453">
                  <c:v>23498.391762752926</c:v>
                </c:pt>
                <c:pt idx="1454">
                  <c:v>25653.456379292926</c:v>
                </c:pt>
                <c:pt idx="1455">
                  <c:v>22508.723062643232</c:v>
                </c:pt>
                <c:pt idx="1456">
                  <c:v>24690.955836475081</c:v>
                </c:pt>
                <c:pt idx="1457">
                  <c:v>22972.990205756461</c:v>
                </c:pt>
                <c:pt idx="1458">
                  <c:v>24965.651299916459</c:v>
                </c:pt>
                <c:pt idx="1459">
                  <c:v>24338.325449148615</c:v>
                </c:pt>
                <c:pt idx="1460">
                  <c:v>26737.78964836862</c:v>
                </c:pt>
                <c:pt idx="1461">
                  <c:v>25335.968203243083</c:v>
                </c:pt>
                <c:pt idx="1462">
                  <c:v>28059.034346623081</c:v>
                </c:pt>
                <c:pt idx="1463">
                  <c:v>26333.61095733754</c:v>
                </c:pt>
                <c:pt idx="1464">
                  <c:v>29384.168248877537</c:v>
                </c:pt>
                <c:pt idx="1465">
                  <c:v>23770.395604233385</c:v>
                </c:pt>
                <c:pt idx="1466">
                  <c:v>25005.487965874312</c:v>
                </c:pt>
                <c:pt idx="1467">
                  <c:v>23524.085936703847</c:v>
                </c:pt>
                <c:pt idx="1468">
                  <c:v>24157.227642635156</c:v>
                </c:pt>
                <c:pt idx="1469">
                  <c:v>26600.526659475156</c:v>
                </c:pt>
                <c:pt idx="1470">
                  <c:v>26034.210100643464</c:v>
                </c:pt>
                <c:pt idx="1471">
                  <c:v>29059.723750703459</c:v>
                </c:pt>
                <c:pt idx="1472">
                  <c:v>27563.084908005312</c:v>
                </c:pt>
                <c:pt idx="1473">
                  <c:v>31096.89987092531</c:v>
                </c:pt>
                <c:pt idx="1474">
                  <c:v>29091.959715367153</c:v>
                </c:pt>
                <c:pt idx="1475">
                  <c:v>33090.491692147152</c:v>
                </c:pt>
                <c:pt idx="1476">
                  <c:v>24944.405747112076</c:v>
                </c:pt>
                <c:pt idx="1477">
                  <c:v>26251.121400543769</c:v>
                </c:pt>
                <c:pt idx="1478">
                  <c:v>25635.062568184385</c:v>
                </c:pt>
                <c:pt idx="1479">
                  <c:v>28736.708077344385</c:v>
                </c:pt>
                <c:pt idx="1480">
                  <c:v>26971.922742517927</c:v>
                </c:pt>
                <c:pt idx="1481">
                  <c:v>30507.848617537926</c:v>
                </c:pt>
                <c:pt idx="1482">
                  <c:v>28977.213004018227</c:v>
                </c:pt>
                <c:pt idx="1483">
                  <c:v>33191.95267007823</c:v>
                </c:pt>
                <c:pt idx="1484">
                  <c:v>30712.891645308235</c:v>
                </c:pt>
                <c:pt idx="1485">
                  <c:v>35543.621298068232</c:v>
                </c:pt>
                <c:pt idx="1486">
                  <c:v>32706.983980090536</c:v>
                </c:pt>
                <c:pt idx="1487">
                  <c:v>38216.734802050538</c:v>
                </c:pt>
                <c:pt idx="1488">
                  <c:v>26668.717342153614</c:v>
                </c:pt>
                <c:pt idx="1489">
                  <c:v>28887.458849755003</c:v>
                </c:pt>
                <c:pt idx="1490">
                  <c:v>30897.235557820077</c:v>
                </c:pt>
                <c:pt idx="1491">
                  <c:v>30927.340798106929</c:v>
                </c:pt>
                <c:pt idx="1492">
                  <c:v>32515.834947359926</c:v>
                </c:pt>
                <c:pt idx="1493">
                  <c:v>33844.020532609698</c:v>
                </c:pt>
                <c:pt idx="1494">
                  <c:v>35911.759667281389</c:v>
                </c:pt>
                <c:pt idx="1495">
                  <c:v>37979.498801953079</c:v>
                </c:pt>
                <c:pt idx="1496">
                  <c:v>40103.420894314469</c:v>
                </c:pt>
                <c:pt idx="1497">
                  <c:v>19379.977338364079</c:v>
                </c:pt>
                <c:pt idx="1498">
                  <c:v>20107.180960404152</c:v>
                </c:pt>
                <c:pt idx="1499">
                  <c:v>20666.844773289846</c:v>
                </c:pt>
                <c:pt idx="1500">
                  <c:v>21117.360667611152</c:v>
                </c:pt>
                <c:pt idx="1501">
                  <c:v>21503.196313894307</c:v>
                </c:pt>
                <c:pt idx="1502">
                  <c:v>23172.164969094312</c:v>
                </c:pt>
                <c:pt idx="1503">
                  <c:v>21906.549527354462</c:v>
                </c:pt>
                <c:pt idx="1504">
                  <c:v>23700.439967674465</c:v>
                </c:pt>
                <c:pt idx="1505">
                  <c:v>22580.302111085231</c:v>
                </c:pt>
                <c:pt idx="1506">
                  <c:v>24517.372940405232</c:v>
                </c:pt>
                <c:pt idx="1507">
                  <c:v>22582.098784641847</c:v>
                </c:pt>
                <c:pt idx="1508">
                  <c:v>21362.157439699997</c:v>
                </c:pt>
                <c:pt idx="1509">
                  <c:v>23765.832851900614</c:v>
                </c:pt>
                <c:pt idx="1510">
                  <c:v>24865.392829295615</c:v>
                </c:pt>
                <c:pt idx="1511">
                  <c:v>25579.984276612613</c:v>
                </c:pt>
                <c:pt idx="1512">
                  <c:v>26834.977328067616</c:v>
                </c:pt>
                <c:pt idx="1513">
                  <c:v>23569.004712250462</c:v>
                </c:pt>
                <c:pt idx="1514">
                  <c:v>24556.917576375461</c:v>
                </c:pt>
                <c:pt idx="1515">
                  <c:v>25202.990696965233</c:v>
                </c:pt>
                <c:pt idx="1516">
                  <c:v>26855.722218789539</c:v>
                </c:pt>
                <c:pt idx="1517">
                  <c:v>25041.211653932693</c:v>
                </c:pt>
                <c:pt idx="1518">
                  <c:v>27360.210467492692</c:v>
                </c:pt>
                <c:pt idx="1519">
                  <c:v>26494.302274395155</c:v>
                </c:pt>
                <c:pt idx="1520">
                  <c:v>29227.932960335151</c:v>
                </c:pt>
                <c:pt idx="1521">
                  <c:v>28143.386924593771</c:v>
                </c:pt>
                <c:pt idx="1522">
                  <c:v>31329.268551213772</c:v>
                </c:pt>
                <c:pt idx="1523">
                  <c:v>29990.288804805154</c:v>
                </c:pt>
                <c:pt idx="1524">
                  <c:v>33657.164558445154</c:v>
                </c:pt>
                <c:pt idx="1525">
                  <c:v>33413.347324150542</c:v>
                </c:pt>
                <c:pt idx="1526">
                  <c:v>38012.49014539054</c:v>
                </c:pt>
                <c:pt idx="1527">
                  <c:v>24660.162796120076</c:v>
                </c:pt>
                <c:pt idx="1528">
                  <c:v>26298.308244659002</c:v>
                </c:pt>
                <c:pt idx="1529">
                  <c:v>27952.862495687459</c:v>
                </c:pt>
                <c:pt idx="1530">
                  <c:v>18913.643926119035</c:v>
                </c:pt>
                <c:pt idx="1531">
                  <c:v>19316.333652349884</c:v>
                </c:pt>
                <c:pt idx="1532">
                  <c:v>18821.358787131998</c:v>
                </c:pt>
                <c:pt idx="1533">
                  <c:v>20014.024749669501</c:v>
                </c:pt>
                <c:pt idx="1534">
                  <c:v>19072.264012554926</c:v>
                </c:pt>
                <c:pt idx="1535">
                  <c:v>20356.026120809925</c:v>
                </c:pt>
                <c:pt idx="1536">
                  <c:v>19477.919167430307</c:v>
                </c:pt>
                <c:pt idx="1537">
                  <c:v>20901.033812360307</c:v>
                </c:pt>
                <c:pt idx="1538">
                  <c:v>19022.401162411308</c:v>
                </c:pt>
                <c:pt idx="1539">
                  <c:v>20099.93347068131</c:v>
                </c:pt>
                <c:pt idx="1540">
                  <c:v>19618.683199272386</c:v>
                </c:pt>
                <c:pt idx="1541">
                  <c:v>18759.700383913074</c:v>
                </c:pt>
                <c:pt idx="1542">
                  <c:v>19756.030930993078</c:v>
                </c:pt>
                <c:pt idx="1543">
                  <c:v>19442.368005609154</c:v>
                </c:pt>
                <c:pt idx="1544">
                  <c:v>20642.100105219153</c:v>
                </c:pt>
                <c:pt idx="1545">
                  <c:v>19941.189382656386</c:v>
                </c:pt>
                <c:pt idx="1546">
                  <c:v>21302.722454346385</c:v>
                </c:pt>
                <c:pt idx="1547">
                  <c:v>20440.010759703615</c:v>
                </c:pt>
                <c:pt idx="1548">
                  <c:v>21965.289405473613</c:v>
                </c:pt>
                <c:pt idx="1549">
                  <c:v>19158.403083151537</c:v>
                </c:pt>
                <c:pt idx="1550">
                  <c:v>19775.949263972001</c:v>
                </c:pt>
                <c:pt idx="1551">
                  <c:v>19035.248249386768</c:v>
                </c:pt>
                <c:pt idx="1552">
                  <c:v>19351.819102352423</c:v>
                </c:pt>
                <c:pt idx="1553">
                  <c:v>20573.468610772423</c:v>
                </c:pt>
                <c:pt idx="1554">
                  <c:v>20290.310331356577</c:v>
                </c:pt>
                <c:pt idx="1555">
                  <c:v>21803.067156386576</c:v>
                </c:pt>
                <c:pt idx="1556">
                  <c:v>21054.747735037501</c:v>
                </c:pt>
                <c:pt idx="1557">
                  <c:v>22821.6552164975</c:v>
                </c:pt>
                <c:pt idx="1558">
                  <c:v>21819.185138718425</c:v>
                </c:pt>
                <c:pt idx="1559">
                  <c:v>23818.451127108423</c:v>
                </c:pt>
                <c:pt idx="1560">
                  <c:v>19745.408154590885</c:v>
                </c:pt>
                <c:pt idx="1561">
                  <c:v>20398.765981306733</c:v>
                </c:pt>
                <c:pt idx="1562">
                  <c:v>20090.736565127037</c:v>
                </c:pt>
                <c:pt idx="1563">
                  <c:v>21641.559319707041</c:v>
                </c:pt>
                <c:pt idx="1564">
                  <c:v>20759.166652293807</c:v>
                </c:pt>
                <c:pt idx="1565">
                  <c:v>22527.129589803808</c:v>
                </c:pt>
                <c:pt idx="1566">
                  <c:v>21761.811783043959</c:v>
                </c:pt>
                <c:pt idx="1567">
                  <c:v>23869.181616073958</c:v>
                </c:pt>
                <c:pt idx="1568">
                  <c:v>22629.651103688961</c:v>
                </c:pt>
                <c:pt idx="1569">
                  <c:v>25045.015930068967</c:v>
                </c:pt>
                <c:pt idx="1570">
                  <c:v>23626.697271080116</c:v>
                </c:pt>
                <c:pt idx="1571">
                  <c:v>26381.572682060116</c:v>
                </c:pt>
                <c:pt idx="1572">
                  <c:v>20607.563952111654</c:v>
                </c:pt>
                <c:pt idx="1573">
                  <c:v>21716.934705912347</c:v>
                </c:pt>
                <c:pt idx="1574">
                  <c:v>22721.823059944883</c:v>
                </c:pt>
                <c:pt idx="1575">
                  <c:v>22736.875680088309</c:v>
                </c:pt>
                <c:pt idx="1576">
                  <c:v>23531.122754714812</c:v>
                </c:pt>
                <c:pt idx="1577">
                  <c:v>24195.215547339696</c:v>
                </c:pt>
                <c:pt idx="1578">
                  <c:v>25229.085114675534</c:v>
                </c:pt>
                <c:pt idx="1579">
                  <c:v>26262.954682011386</c:v>
                </c:pt>
                <c:pt idx="1580">
                  <c:v>27324.915728192082</c:v>
                </c:pt>
                <c:pt idx="1581">
                  <c:v>20063.197419341155</c:v>
                </c:pt>
                <c:pt idx="1582">
                  <c:v>20690.693945068655</c:v>
                </c:pt>
                <c:pt idx="1583">
                  <c:v>19874.700629517461</c:v>
                </c:pt>
                <c:pt idx="1584">
                  <c:v>20701.066390429616</c:v>
                </c:pt>
                <c:pt idx="1585">
                  <c:v>19793.811108001191</c:v>
                </c:pt>
                <c:pt idx="1586">
                  <c:v>20953.310514781191</c:v>
                </c:pt>
                <c:pt idx="1587">
                  <c:v>20520.356418232423</c:v>
                </c:pt>
                <c:pt idx="1588">
                  <c:v>21887.171761202422</c:v>
                </c:pt>
                <c:pt idx="1589">
                  <c:v>21344.898743331731</c:v>
                </c:pt>
                <c:pt idx="1590">
                  <c:v>22937.839556641735</c:v>
                </c:pt>
                <c:pt idx="1591">
                  <c:v>22268.349683437424</c:v>
                </c:pt>
                <c:pt idx="1592">
                  <c:v>24101.787560257424</c:v>
                </c:pt>
                <c:pt idx="1593">
                  <c:v>23979.878943110114</c:v>
                </c:pt>
                <c:pt idx="1594">
                  <c:v>26279.450353730117</c:v>
                </c:pt>
                <c:pt idx="1595">
                  <c:v>19603.286679094883</c:v>
                </c:pt>
                <c:pt idx="1596">
                  <c:v>20422.359403364346</c:v>
                </c:pt>
                <c:pt idx="1597">
                  <c:v>21249.636528878578</c:v>
                </c:pt>
                <c:pt idx="1598">
                  <c:v>18475.477360492307</c:v>
                </c:pt>
                <c:pt idx="1599">
                  <c:v>19492.329791005643</c:v>
                </c:pt>
                <c:pt idx="1600">
                  <c:v>18375.677074927615</c:v>
                </c:pt>
                <c:pt idx="1601">
                  <c:v>19384.181624947614</c:v>
                </c:pt>
                <c:pt idx="1602">
                  <c:v>18885.302010714899</c:v>
                </c:pt>
                <c:pt idx="1603">
                  <c:v>20063.24033168823</c:v>
                </c:pt>
                <c:pt idx="1604">
                  <c:v>19394.926946502179</c:v>
                </c:pt>
                <c:pt idx="1605">
                  <c:v>20727.770938762176</c:v>
                </c:pt>
                <c:pt idx="1606">
                  <c:v>18447.980841561053</c:v>
                </c:pt>
                <c:pt idx="1607">
                  <c:v>18242.627897441256</c:v>
                </c:pt>
                <c:pt idx="1608">
                  <c:v>19276.509733827927</c:v>
                </c:pt>
                <c:pt idx="1609">
                  <c:v>18688.247955552437</c:v>
                </c:pt>
                <c:pt idx="1610">
                  <c:v>19866.889913892435</c:v>
                </c:pt>
                <c:pt idx="1611">
                  <c:v>19356.678042719206</c:v>
                </c:pt>
                <c:pt idx="1612">
                  <c:v>20761.591264739203</c:v>
                </c:pt>
                <c:pt idx="1613">
                  <c:v>19935.237589815872</c:v>
                </c:pt>
                <c:pt idx="1614">
                  <c:v>21545.480807402539</c:v>
                </c:pt>
                <c:pt idx="1615">
                  <c:v>20599.93503474331</c:v>
                </c:pt>
                <c:pt idx="1616">
                  <c:v>22436.518642063311</c:v>
                </c:pt>
                <c:pt idx="1617">
                  <c:v>18587.179488764334</c:v>
                </c:pt>
                <c:pt idx="1618">
                  <c:v>19326.759991298128</c:v>
                </c:pt>
                <c:pt idx="1619">
                  <c:v>19996.685560653154</c:v>
                </c:pt>
                <c:pt idx="1620">
                  <c:v>20006.720640748772</c:v>
                </c:pt>
                <c:pt idx="1621">
                  <c:v>20536.218690499769</c:v>
                </c:pt>
                <c:pt idx="1622">
                  <c:v>20978.947218916361</c:v>
                </c:pt>
                <c:pt idx="1623">
                  <c:v>21668.193597140256</c:v>
                </c:pt>
                <c:pt idx="1624">
                  <c:v>22357.439975364152</c:v>
                </c:pt>
                <c:pt idx="1625">
                  <c:v>23065.414006151284</c:v>
                </c:pt>
                <c:pt idx="1626">
                  <c:v>18529.04113284485</c:v>
                </c:pt>
                <c:pt idx="1627">
                  <c:v>19440.251361491511</c:v>
                </c:pt>
                <c:pt idx="1628">
                  <c:v>19078.736016244384</c:v>
                </c:pt>
                <c:pt idx="1629">
                  <c:v>20140.696558451054</c:v>
                </c:pt>
                <c:pt idx="1630">
                  <c:v>19694.369976314847</c:v>
                </c:pt>
                <c:pt idx="1631">
                  <c:v>20916.661894194844</c:v>
                </c:pt>
                <c:pt idx="1632">
                  <c:v>20835.389482763308</c:v>
                </c:pt>
                <c:pt idx="1633">
                  <c:v>22368.437089843308</c:v>
                </c:pt>
                <c:pt idx="1634">
                  <c:v>19015.227873275613</c:v>
                </c:pt>
                <c:pt idx="1635">
                  <c:v>19937.937652929999</c:v>
                </c:pt>
                <c:pt idx="1636">
                  <c:v>20434.689958836152</c:v>
                </c:pt>
                <c:pt idx="1637">
                  <c:v>20046.283020911229</c:v>
                </c:pt>
                <c:pt idx="1638">
                  <c:v>20565.253977300155</c:v>
                </c:pt>
                <c:pt idx="1639">
                  <c:v>21215.769655273769</c:v>
                </c:pt>
                <c:pt idx="1640">
                  <c:v>20515.108350434926</c:v>
                </c:pt>
                <c:pt idx="1641">
                  <c:v>20817.821456961694</c:v>
                </c:pt>
                <c:pt idx="1642">
                  <c:v>21362.666168466618</c:v>
                </c:pt>
                <c:pt idx="1643">
                  <c:v>22061.844758385385</c:v>
                </c:pt>
                <c:pt idx="1644">
                  <c:v>21352.572008132749</c:v>
                </c:pt>
                <c:pt idx="1645">
                  <c:v>21782.244371437002</c:v>
                </c:pt>
                <c:pt idx="1646">
                  <c:v>21824.411519477773</c:v>
                </c:pt>
                <c:pt idx="1647">
                  <c:v>22302.065921556383</c:v>
                </c:pt>
                <c:pt idx="1648">
                  <c:v>23184.000849877997</c:v>
                </c:pt>
                <c:pt idx="1649">
                  <c:v>23937.588024149463</c:v>
                </c:pt>
                <c:pt idx="1650">
                  <c:v>23251.778295077165</c:v>
                </c:pt>
                <c:pt idx="1651">
                  <c:v>23627.400536680769</c:v>
                </c:pt>
                <c:pt idx="1652">
                  <c:v>24291.880914435751</c:v>
                </c:pt>
                <c:pt idx="1653">
                  <c:v>19882.916318748154</c:v>
                </c:pt>
                <c:pt idx="1654">
                  <c:v>19728.324566155618</c:v>
                </c:pt>
                <c:pt idx="1655">
                  <c:v>20391.062336845542</c:v>
                </c:pt>
                <c:pt idx="1656">
                  <c:v>19834.733018748153</c:v>
                </c:pt>
                <c:pt idx="1657">
                  <c:v>20791.55683382144</c:v>
                </c:pt>
                <c:pt idx="1658">
                  <c:v>21538.065403043536</c:v>
                </c:pt>
                <c:pt idx="1659">
                  <c:v>20895.654632914771</c:v>
                </c:pt>
                <c:pt idx="1660">
                  <c:v>22094.963995604925</c:v>
                </c:pt>
                <c:pt idx="1661">
                  <c:v>21557.362554979311</c:v>
                </c:pt>
                <c:pt idx="1662">
                  <c:v>23408.520913638389</c:v>
                </c:pt>
                <c:pt idx="1663">
                  <c:v>22115.261784625309</c:v>
                </c:pt>
                <c:pt idx="1664">
                  <c:v>23508.731996674484</c:v>
                </c:pt>
                <c:pt idx="1665">
                  <c:v>24340.334413881326</c:v>
                </c:pt>
                <c:pt idx="1666">
                  <c:v>25177.867065063096</c:v>
                </c:pt>
                <c:pt idx="1667">
                  <c:v>22665.47004122585</c:v>
                </c:pt>
                <c:pt idx="1668">
                  <c:v>23781.187473530386</c:v>
                </c:pt>
                <c:pt idx="1669">
                  <c:v>22687.540453733691</c:v>
                </c:pt>
                <c:pt idx="1670">
                  <c:v>23385.284952417383</c:v>
                </c:pt>
                <c:pt idx="1671">
                  <c:v>25315.467775349232</c:v>
                </c:pt>
                <c:pt idx="1672">
                  <c:v>26719.460003280852</c:v>
                </c:pt>
                <c:pt idx="1673">
                  <c:v>28102.185771478922</c:v>
                </c:pt>
                <c:pt idx="1674">
                  <c:v>23925.681116505384</c:v>
                </c:pt>
                <c:pt idx="1675">
                  <c:v>25151.964719628155</c:v>
                </c:pt>
                <c:pt idx="1676">
                  <c:v>25034.186068480773</c:v>
                </c:pt>
                <c:pt idx="1677">
                  <c:v>26341.030728413923</c:v>
                </c:pt>
                <c:pt idx="1678">
                  <c:v>28333.355385969615</c:v>
                </c:pt>
                <c:pt idx="1679">
                  <c:v>30071.965800094946</c:v>
                </c:pt>
                <c:pt idx="1680">
                  <c:v>31990.920661620039</c:v>
                </c:pt>
                <c:pt idx="1681">
                  <c:v>25757.023672581385</c:v>
                </c:pt>
                <c:pt idx="1682">
                  <c:v>25619.924102590656</c:v>
                </c:pt>
                <c:pt idx="1683">
                  <c:v>26785.804212763542</c:v>
                </c:pt>
                <c:pt idx="1684">
                  <c:v>27428.63963771208</c:v>
                </c:pt>
                <c:pt idx="1685">
                  <c:v>28262.731883306464</c:v>
                </c:pt>
                <c:pt idx="1686">
                  <c:v>29626.021317184772</c:v>
                </c:pt>
                <c:pt idx="1687">
                  <c:v>30991.742974834229</c:v>
                </c:pt>
                <c:pt idx="1688">
                  <c:v>32362.18011511692</c:v>
                </c:pt>
                <c:pt idx="1689">
                  <c:v>33900.903815733938</c:v>
                </c:pt>
                <c:pt idx="1690">
                  <c:v>20570.244155224922</c:v>
                </c:pt>
                <c:pt idx="1691">
                  <c:v>20928.574206350462</c:v>
                </c:pt>
                <c:pt idx="1692">
                  <c:v>21773.481125081231</c:v>
                </c:pt>
                <c:pt idx="1693">
                  <c:v>21489.133663488614</c:v>
                </c:pt>
                <c:pt idx="1694">
                  <c:v>20729.790244779848</c:v>
                </c:pt>
                <c:pt idx="1695">
                  <c:v>21618.689886585846</c:v>
                </c:pt>
                <c:pt idx="1696">
                  <c:v>22824.081016341846</c:v>
                </c:pt>
                <c:pt idx="1697">
                  <c:v>21744.310424673695</c:v>
                </c:pt>
                <c:pt idx="1698">
                  <c:v>23071.399017796459</c:v>
                </c:pt>
                <c:pt idx="1699">
                  <c:v>24366.96124876877</c:v>
                </c:pt>
                <c:pt idx="1700">
                  <c:v>23079.696731508153</c:v>
                </c:pt>
                <c:pt idx="1701">
                  <c:v>24266.736548703004</c:v>
                </c:pt>
                <c:pt idx="1702">
                  <c:v>25693.762957433999</c:v>
                </c:pt>
                <c:pt idx="1703">
                  <c:v>27132.295293635227</c:v>
                </c:pt>
                <c:pt idx="1704">
                  <c:v>30010.231808311193</c:v>
                </c:pt>
                <c:pt idx="1705">
                  <c:v>23278.214388483157</c:v>
                </c:pt>
                <c:pt idx="1706">
                  <c:v>24691.301589314462</c:v>
                </c:pt>
                <c:pt idx="1707">
                  <c:v>26125.297601995306</c:v>
                </c:pt>
                <c:pt idx="1708">
                  <c:v>18865.205705973847</c:v>
                </c:pt>
                <c:pt idx="1709">
                  <c:v>19241.999293109577</c:v>
                </c:pt>
                <c:pt idx="1710">
                  <c:v>18899.094428573433</c:v>
                </c:pt>
                <c:pt idx="1711">
                  <c:v>19086.905549375231</c:v>
                </c:pt>
                <c:pt idx="1712">
                  <c:v>19419.145738252719</c:v>
                </c:pt>
                <c:pt idx="1713">
                  <c:v>18977.46573785404</c:v>
                </c:pt>
                <c:pt idx="1714">
                  <c:v>19027.571279372089</c:v>
                </c:pt>
                <c:pt idx="1715">
                  <c:v>19443.37248797551</c:v>
                </c:pt>
                <c:pt idx="1716">
                  <c:v>19862.138813566395</c:v>
                </c:pt>
                <c:pt idx="1717">
                  <c:v>18605.94030164777</c:v>
                </c:pt>
                <c:pt idx="1718">
                  <c:v>19163.799017800036</c:v>
                </c:pt>
                <c:pt idx="1719">
                  <c:v>18616.975507901694</c:v>
                </c:pt>
                <c:pt idx="1720">
                  <c:v>18965.84775724354</c:v>
                </c:pt>
                <c:pt idx="1721">
                  <c:v>19930.939168709461</c:v>
                </c:pt>
                <c:pt idx="1722">
                  <c:v>20632.935282675269</c:v>
                </c:pt>
                <c:pt idx="1723">
                  <c:v>21324.298166774304</c:v>
                </c:pt>
                <c:pt idx="1724">
                  <c:v>19236.045839287541</c:v>
                </c:pt>
                <c:pt idx="1725">
                  <c:v>19849.187640848922</c:v>
                </c:pt>
                <c:pt idx="1726">
                  <c:v>19790.298315275231</c:v>
                </c:pt>
                <c:pt idx="1727">
                  <c:v>20443.720645241807</c:v>
                </c:pt>
                <c:pt idx="1728">
                  <c:v>21439.882974019652</c:v>
                </c:pt>
                <c:pt idx="1729">
                  <c:v>22309.188181082314</c:v>
                </c:pt>
                <c:pt idx="1730">
                  <c:v>23268.66561184487</c:v>
                </c:pt>
                <c:pt idx="1731">
                  <c:v>20151.717117325537</c:v>
                </c:pt>
                <c:pt idx="1732">
                  <c:v>20083.167332330173</c:v>
                </c:pt>
                <c:pt idx="1733">
                  <c:v>20666.107387416618</c:v>
                </c:pt>
                <c:pt idx="1734">
                  <c:v>20987.525099890885</c:v>
                </c:pt>
                <c:pt idx="1735">
                  <c:v>21404.571222688079</c:v>
                </c:pt>
                <c:pt idx="1736">
                  <c:v>22086.215939627233</c:v>
                </c:pt>
                <c:pt idx="1737">
                  <c:v>22769.076768451963</c:v>
                </c:pt>
                <c:pt idx="1738">
                  <c:v>23454.295338593307</c:v>
                </c:pt>
                <c:pt idx="1739">
                  <c:v>24223.657188901812</c:v>
                </c:pt>
                <c:pt idx="1740">
                  <c:v>18685.245789205768</c:v>
                </c:pt>
                <c:pt idx="1741">
                  <c:v>18808.90478993308</c:v>
                </c:pt>
                <c:pt idx="1742">
                  <c:v>19456.685905419232</c:v>
                </c:pt>
                <c:pt idx="1743">
                  <c:v>18813.053646788921</c:v>
                </c:pt>
                <c:pt idx="1744">
                  <c:v>19406.573555386345</c:v>
                </c:pt>
                <c:pt idx="1745">
                  <c:v>20120.086759751848</c:v>
                </c:pt>
                <c:pt idx="1746">
                  <c:v>20839.352927852462</c:v>
                </c:pt>
                <c:pt idx="1747">
                  <c:v>22278.321185190445</c:v>
                </c:pt>
                <c:pt idx="1748">
                  <c:v>18912.312475276423</c:v>
                </c:pt>
                <c:pt idx="1749">
                  <c:v>19618.856075692078</c:v>
                </c:pt>
                <c:pt idx="1750">
                  <c:v>20335.854082032503</c:v>
                </c:pt>
                <c:pt idx="1751">
                  <c:v>18604.093709140077</c:v>
                </c:pt>
                <c:pt idx="1752">
                  <c:v>19065.002298539435</c:v>
                </c:pt>
                <c:pt idx="1753">
                  <c:v>18081.59528125585</c:v>
                </c:pt>
                <c:pt idx="1754">
                  <c:v>18042.335730873383</c:v>
                </c:pt>
                <c:pt idx="1755">
                  <c:v>18477.95061751777</c:v>
                </c:pt>
                <c:pt idx="1756">
                  <c:v>19142.058836703003</c:v>
                </c:pt>
                <c:pt idx="1757">
                  <c:v>19721.595641411444</c:v>
                </c:pt>
                <c:pt idx="1758">
                  <c:v>20361.247261919809</c:v>
                </c:pt>
                <c:pt idx="1759">
                  <c:v>18283.281598906924</c:v>
                </c:pt>
                <c:pt idx="1760">
                  <c:v>18237.581742243347</c:v>
                </c:pt>
                <c:pt idx="1761">
                  <c:v>18626.208445634307</c:v>
                </c:pt>
                <c:pt idx="1762">
                  <c:v>18840.486920617153</c:v>
                </c:pt>
                <c:pt idx="1763">
                  <c:v>19118.517669148616</c:v>
                </c:pt>
                <c:pt idx="1764">
                  <c:v>19572.947480441384</c:v>
                </c:pt>
                <c:pt idx="1765">
                  <c:v>20028.188032991206</c:v>
                </c:pt>
                <c:pt idx="1766">
                  <c:v>20485.000413085436</c:v>
                </c:pt>
                <c:pt idx="1767">
                  <c:v>20997.908313291111</c:v>
                </c:pt>
                <c:pt idx="1768">
                  <c:v>18262.194693857793</c:v>
                </c:pt>
                <c:pt idx="1769">
                  <c:v>18741.705472591537</c:v>
                </c:pt>
                <c:pt idx="1770">
                  <c:v>19701.017644150194</c:v>
                </c:pt>
                <c:pt idx="1771">
                  <c:v>18406.039575378232</c:v>
                </c:pt>
                <c:pt idx="1772">
                  <c:v>18974.888138392998</c:v>
                </c:pt>
                <c:pt idx="1773">
                  <c:v>18980.647177381998</c:v>
                </c:pt>
                <c:pt idx="1774">
                  <c:v>19358.528735660231</c:v>
                </c:pt>
                <c:pt idx="1775">
                  <c:v>18927.929820482696</c:v>
                </c:pt>
                <c:pt idx="1776">
                  <c:v>19179.998527001229</c:v>
                </c:pt>
                <c:pt idx="1777">
                  <c:v>19102.473002149305</c:v>
                </c:pt>
                <c:pt idx="1778">
                  <c:v>19411.68909555869</c:v>
                </c:pt>
                <c:pt idx="1779">
                  <c:v>19811.720803794615</c:v>
                </c:pt>
                <c:pt idx="1780">
                  <c:v>20214.410530025463</c:v>
                </c:pt>
                <c:pt idx="1781">
                  <c:v>19705.261720381735</c:v>
                </c:pt>
                <c:pt idx="1782">
                  <c:v>19956.23562815892</c:v>
                </c:pt>
                <c:pt idx="1783">
                  <c:v>20361.890783034309</c:v>
                </c:pt>
                <c:pt idx="1784">
                  <c:v>19079.969283880153</c:v>
                </c:pt>
                <c:pt idx="1785">
                  <c:v>18935.460871468309</c:v>
                </c:pt>
                <c:pt idx="1786">
                  <c:v>19445.800326493536</c:v>
                </c:pt>
                <c:pt idx="1787">
                  <c:v>19094.498948164539</c:v>
                </c:pt>
                <c:pt idx="1788">
                  <c:v>19805.518761806459</c:v>
                </c:pt>
                <c:pt idx="1789">
                  <c:v>19408.145071565461</c:v>
                </c:pt>
                <c:pt idx="1790">
                  <c:v>20499.261458481385</c:v>
                </c:pt>
                <c:pt idx="1791">
                  <c:v>19621.229514158462</c:v>
                </c:pt>
                <c:pt idx="1792">
                  <c:v>20303.897135854535</c:v>
                </c:pt>
                <c:pt idx="1793">
                  <c:v>20802.718512901771</c:v>
                </c:pt>
                <c:pt idx="1794">
                  <c:v>21301.539889948999</c:v>
                </c:pt>
                <c:pt idx="1795">
                  <c:v>20019.932213396922</c:v>
                </c:pt>
                <c:pt idx="1796">
                  <c:v>20637.478394217385</c:v>
                </c:pt>
                <c:pt idx="1797">
                  <c:v>19896.777379632153</c:v>
                </c:pt>
                <c:pt idx="1798">
                  <c:v>20194.660528932152</c:v>
                </c:pt>
                <c:pt idx="1799">
                  <c:v>21133.151757936306</c:v>
                </c:pt>
                <c:pt idx="1800">
                  <c:v>21897.58916161723</c:v>
                </c:pt>
                <c:pt idx="1801">
                  <c:v>22662.026565298151</c:v>
                </c:pt>
                <c:pt idx="1802">
                  <c:v>20588.249581170614</c:v>
                </c:pt>
                <c:pt idx="1803">
                  <c:v>21241.607407886459</c:v>
                </c:pt>
                <c:pt idx="1804">
                  <c:v>20935.809552026771</c:v>
                </c:pt>
                <c:pt idx="1805">
                  <c:v>21604.23963919354</c:v>
                </c:pt>
                <c:pt idx="1806">
                  <c:v>22606.884769943692</c:v>
                </c:pt>
                <c:pt idx="1807">
                  <c:v>23474.72409058869</c:v>
                </c:pt>
                <c:pt idx="1808">
                  <c:v>24471.77025797985</c:v>
                </c:pt>
                <c:pt idx="1809">
                  <c:v>21452.636939011383</c:v>
                </c:pt>
                <c:pt idx="1810">
                  <c:v>18952.369031889615</c:v>
                </c:pt>
                <c:pt idx="1811">
                  <c:v>19154.045638619693</c:v>
                </c:pt>
                <c:pt idx="1812">
                  <c:v>19490.921930485074</c:v>
                </c:pt>
                <c:pt idx="1813">
                  <c:v>19491.820267263382</c:v>
                </c:pt>
                <c:pt idx="1814">
                  <c:v>18881.849594792464</c:v>
                </c:pt>
                <c:pt idx="1815">
                  <c:v>20056.82005103277</c:v>
                </c:pt>
                <c:pt idx="1816">
                  <c:v>20963.895763388769</c:v>
                </c:pt>
                <c:pt idx="1817">
                  <c:v>19958.405981207692</c:v>
                </c:pt>
                <c:pt idx="1818">
                  <c:v>20775.398973565076</c:v>
                </c:pt>
                <c:pt idx="1819">
                  <c:v>21601.764734477234</c:v>
                </c:pt>
                <c:pt idx="1820">
                  <c:v>20689.23259365177</c:v>
                </c:pt>
                <c:pt idx="1821">
                  <c:v>21415.777903883001</c:v>
                </c:pt>
                <c:pt idx="1822">
                  <c:v>22240.320228982309</c:v>
                </c:pt>
                <c:pt idx="1823">
                  <c:v>23163.771169087999</c:v>
                </c:pt>
                <c:pt idx="1824">
                  <c:v>24875.300428760689</c:v>
                </c:pt>
                <c:pt idx="1825">
                  <c:v>20498.708164745465</c:v>
                </c:pt>
                <c:pt idx="1826">
                  <c:v>21317.780889014924</c:v>
                </c:pt>
                <c:pt idx="1827">
                  <c:v>22145.058014529157</c:v>
                </c:pt>
                <c:pt idx="1828">
                  <c:v>17923.975226009345</c:v>
                </c:pt>
                <c:pt idx="1829">
                  <c:v>17839.781160003</c:v>
                </c:pt>
                <c:pt idx="1830">
                  <c:v>18221.999861843462</c:v>
                </c:pt>
                <c:pt idx="1831">
                  <c:v>18604.218563683924</c:v>
                </c:pt>
                <c:pt idx="1832">
                  <c:v>17894.008984978078</c:v>
                </c:pt>
                <c:pt idx="1833">
                  <c:v>17741.110057048234</c:v>
                </c:pt>
                <c:pt idx="1834">
                  <c:v>18075.325100631617</c:v>
                </c:pt>
                <c:pt idx="1835">
                  <c:v>18576.647666006691</c:v>
                </c:pt>
                <c:pt idx="1836">
                  <c:v>19010.567326329194</c:v>
                </c:pt>
                <c:pt idx="1837">
                  <c:v>19509.090410024768</c:v>
                </c:pt>
                <c:pt idx="1838">
                  <c:v>17999.523750540538</c:v>
                </c:pt>
                <c:pt idx="1839">
                  <c:v>18074.08764827346</c:v>
                </c:pt>
                <c:pt idx="1840">
                  <c:v>17617.82157786073</c:v>
                </c:pt>
                <c:pt idx="1841">
                  <c:v>17981.094232976346</c:v>
                </c:pt>
                <c:pt idx="1842">
                  <c:v>18393.365395526002</c:v>
                </c:pt>
                <c:pt idx="1843">
                  <c:v>18855.090865578848</c:v>
                </c:pt>
                <c:pt idx="1844">
                  <c:v>19710.855495415195</c:v>
                </c:pt>
                <c:pt idx="1845">
                  <c:v>17932.095725542309</c:v>
                </c:pt>
                <c:pt idx="1846">
                  <c:v>18345.734288299423</c:v>
                </c:pt>
                <c:pt idx="1847">
                  <c:v>17522.515071576028</c:v>
                </c:pt>
                <c:pt idx="1848">
                  <c:v>17854.863794039742</c:v>
                </c:pt>
                <c:pt idx="1849">
                  <c:v>17418.864097742462</c:v>
                </c:pt>
                <c:pt idx="1850">
                  <c:v>17989.373850966691</c:v>
                </c:pt>
                <c:pt idx="1851">
                  <c:v>26096.528477141692</c:v>
                </c:pt>
                <c:pt idx="1852">
                  <c:v>27957.706816469698</c:v>
                </c:pt>
                <c:pt idx="1853">
                  <c:v>27550.574054741704</c:v>
                </c:pt>
                <c:pt idx="1854">
                  <c:v>29775.2637884697</c:v>
                </c:pt>
                <c:pt idx="1855">
                  <c:v>31985.413066421679</c:v>
                </c:pt>
                <c:pt idx="1856">
                  <c:v>34181.021888597686</c:v>
                </c:pt>
                <c:pt idx="1857">
                  <c:v>36362.090254997718</c:v>
                </c:pt>
                <c:pt idx="1858">
                  <c:v>38528.618165621694</c:v>
                </c:pt>
                <c:pt idx="1859">
                  <c:v>40680.605620469702</c:v>
                </c:pt>
                <c:pt idx="1860">
                  <c:v>28859.215074581702</c:v>
                </c:pt>
                <c:pt idx="1861">
                  <c:v>31411.065063269711</c:v>
                </c:pt>
                <c:pt idx="1862">
                  <c:v>33948.374596181697</c:v>
                </c:pt>
                <c:pt idx="1863">
                  <c:v>36471.143673317674</c:v>
                </c:pt>
                <c:pt idx="1864">
                  <c:v>38979.372294677683</c:v>
                </c:pt>
                <c:pt idx="1865">
                  <c:v>41473.060460261702</c:v>
                </c:pt>
                <c:pt idx="1866">
                  <c:v>43952.208170069702</c:v>
                </c:pt>
                <c:pt idx="1867">
                  <c:v>30313.260652181692</c:v>
                </c:pt>
                <c:pt idx="1868">
                  <c:v>33228.62203526972</c:v>
                </c:pt>
                <c:pt idx="1869">
                  <c:v>36129.442962581714</c:v>
                </c:pt>
                <c:pt idx="1870">
                  <c:v>39015.72343411771</c:v>
                </c:pt>
                <c:pt idx="1871">
                  <c:v>41887.463449877738</c:v>
                </c:pt>
                <c:pt idx="1872">
                  <c:v>44744.663009861717</c:v>
                </c:pt>
                <c:pt idx="1873">
                  <c:v>47587.322114069713</c:v>
                </c:pt>
                <c:pt idx="1874">
                  <c:v>50415.440762501712</c:v>
                </c:pt>
                <c:pt idx="1875">
                  <c:v>31767.306229781709</c:v>
                </c:pt>
                <c:pt idx="1876">
                  <c:v>35046.179007269704</c:v>
                </c:pt>
                <c:pt idx="1877">
                  <c:v>38310.511328981687</c:v>
                </c:pt>
                <c:pt idx="1878">
                  <c:v>41560.303194917738</c:v>
                </c:pt>
                <c:pt idx="1879">
                  <c:v>44795.554605077727</c:v>
                </c:pt>
                <c:pt idx="1880">
                  <c:v>48016.265559461717</c:v>
                </c:pt>
                <c:pt idx="1881">
                  <c:v>51222.436058069667</c:v>
                </c:pt>
                <c:pt idx="1882">
                  <c:v>54414.066100901655</c:v>
                </c:pt>
                <c:pt idx="1883">
                  <c:v>21252.058689269696</c:v>
                </c:pt>
                <c:pt idx="1884">
                  <c:v>21048.492308405697</c:v>
                </c:pt>
                <c:pt idx="1885">
                  <c:v>22160.837175269695</c:v>
                </c:pt>
                <c:pt idx="1886">
                  <c:v>23265.911814245686</c:v>
                </c:pt>
                <c:pt idx="1887">
                  <c:v>24363.716225333686</c:v>
                </c:pt>
                <c:pt idx="1888">
                  <c:v>25454.25040853371</c:v>
                </c:pt>
                <c:pt idx="1889">
                  <c:v>26537.514363845694</c:v>
                </c:pt>
                <c:pt idx="1890">
                  <c:v>27613.508091269698</c:v>
                </c:pt>
                <c:pt idx="1891">
                  <c:v>21702.812818325696</c:v>
                </c:pt>
                <c:pt idx="1892">
                  <c:v>22978.7378126697</c:v>
                </c:pt>
                <c:pt idx="1893">
                  <c:v>24247.392579125695</c:v>
                </c:pt>
                <c:pt idx="1894">
                  <c:v>25508.777117693684</c:v>
                </c:pt>
                <c:pt idx="1895">
                  <c:v>26762.891428373685</c:v>
                </c:pt>
                <c:pt idx="1896">
                  <c:v>28009.735511165694</c:v>
                </c:pt>
                <c:pt idx="1897">
                  <c:v>29249.309366069694</c:v>
                </c:pt>
                <c:pt idx="1898">
                  <c:v>22429.835607125689</c:v>
                </c:pt>
                <c:pt idx="1899">
                  <c:v>23887.516298669707</c:v>
                </c:pt>
                <c:pt idx="1900">
                  <c:v>25337.926762325704</c:v>
                </c:pt>
                <c:pt idx="1901">
                  <c:v>26781.066998093698</c:v>
                </c:pt>
                <c:pt idx="1902">
                  <c:v>28216.937005973712</c:v>
                </c:pt>
                <c:pt idx="1903">
                  <c:v>29645.536785965702</c:v>
                </c:pt>
                <c:pt idx="1904">
                  <c:v>31066.8663380697</c:v>
                </c:pt>
                <c:pt idx="1905">
                  <c:v>32480.92566228571</c:v>
                </c:pt>
                <c:pt idx="1906">
                  <c:v>23156.858395925698</c:v>
                </c:pt>
                <c:pt idx="1907">
                  <c:v>24796.294784669702</c:v>
                </c:pt>
                <c:pt idx="1908">
                  <c:v>26428.46094552569</c:v>
                </c:pt>
                <c:pt idx="1909">
                  <c:v>28053.356878493712</c:v>
                </c:pt>
                <c:pt idx="1910">
                  <c:v>29670.98258357371</c:v>
                </c:pt>
                <c:pt idx="1911">
                  <c:v>31281.338060765702</c:v>
                </c:pt>
                <c:pt idx="1912">
                  <c:v>32884.42331006968</c:v>
                </c:pt>
                <c:pt idx="1913">
                  <c:v>34480.238331485671</c:v>
                </c:pt>
                <c:pt idx="1914">
                  <c:v>23883.881184725717</c:v>
                </c:pt>
                <c:pt idx="1915">
                  <c:v>25705.073270669713</c:v>
                </c:pt>
                <c:pt idx="1916">
                  <c:v>27518.995128725714</c:v>
                </c:pt>
                <c:pt idx="1917">
                  <c:v>29325.646758893698</c:v>
                </c:pt>
                <c:pt idx="1918">
                  <c:v>31125.028161173701</c:v>
                </c:pt>
                <c:pt idx="1919">
                  <c:v>32917.139335565684</c:v>
                </c:pt>
                <c:pt idx="1920">
                  <c:v>34701.980282069693</c:v>
                </c:pt>
                <c:pt idx="1921">
                  <c:v>36479.551000685678</c:v>
                </c:pt>
                <c:pt idx="1922">
                  <c:v>38249.851491413705</c:v>
                </c:pt>
                <c:pt idx="1923">
                  <c:v>24610.903973525663</c:v>
                </c:pt>
                <c:pt idx="1924">
                  <c:v>26613.851756669712</c:v>
                </c:pt>
                <c:pt idx="1925">
                  <c:v>28609.529311925708</c:v>
                </c:pt>
                <c:pt idx="1926">
                  <c:v>30597.936639293712</c:v>
                </c:pt>
                <c:pt idx="1927">
                  <c:v>32579.073738773703</c:v>
                </c:pt>
                <c:pt idx="1928">
                  <c:v>34552.940610365695</c:v>
                </c:pt>
                <c:pt idx="1929">
                  <c:v>36519.53725406967</c:v>
                </c:pt>
                <c:pt idx="1930">
                  <c:v>38478.863669885664</c:v>
                </c:pt>
                <c:pt idx="1931">
                  <c:v>40430.919857813664</c:v>
                </c:pt>
                <c:pt idx="1932">
                  <c:v>25337.926762325675</c:v>
                </c:pt>
                <c:pt idx="1933">
                  <c:v>27522.630242669689</c:v>
                </c:pt>
                <c:pt idx="1934">
                  <c:v>29700.063495125662</c:v>
                </c:pt>
                <c:pt idx="1935">
                  <c:v>31870.226519693737</c:v>
                </c:pt>
                <c:pt idx="1936">
                  <c:v>34033.119316373697</c:v>
                </c:pt>
                <c:pt idx="1937">
                  <c:v>36188.741885165684</c:v>
                </c:pt>
                <c:pt idx="1938">
                  <c:v>38337.094226069705</c:v>
                </c:pt>
                <c:pt idx="1939">
                  <c:v>40478.176339085672</c:v>
                </c:pt>
                <c:pt idx="1940">
                  <c:v>42611.988224213681</c:v>
                </c:pt>
                <c:pt idx="1941">
                  <c:v>26064.949551125679</c:v>
                </c:pt>
                <c:pt idx="1942">
                  <c:v>28431.408728669703</c:v>
                </c:pt>
                <c:pt idx="1943">
                  <c:v>30790.597678325696</c:v>
                </c:pt>
                <c:pt idx="1944">
                  <c:v>33142.5164000937</c:v>
                </c:pt>
                <c:pt idx="1945">
                  <c:v>35487.164893973713</c:v>
                </c:pt>
                <c:pt idx="1946">
                  <c:v>37824.543159965666</c:v>
                </c:pt>
                <c:pt idx="1947">
                  <c:v>40154.651198069652</c:v>
                </c:pt>
                <c:pt idx="1948">
                  <c:v>42477.489008285709</c:v>
                </c:pt>
                <c:pt idx="1949">
                  <c:v>44793.056590613684</c:v>
                </c:pt>
                <c:pt idx="1950">
                  <c:v>26791.972339925691</c:v>
                </c:pt>
                <c:pt idx="1951">
                  <c:v>29340.187214669684</c:v>
                </c:pt>
                <c:pt idx="1952">
                  <c:v>31881.13186152566</c:v>
                </c:pt>
                <c:pt idx="1953">
                  <c:v>34414.806280493671</c:v>
                </c:pt>
                <c:pt idx="1954">
                  <c:v>36941.210471573657</c:v>
                </c:pt>
                <c:pt idx="1955">
                  <c:v>39460.344434765691</c:v>
                </c:pt>
                <c:pt idx="1956">
                  <c:v>41972.208170069644</c:v>
                </c:pt>
                <c:pt idx="1957">
                  <c:v>44476.80167748563</c:v>
                </c:pt>
                <c:pt idx="1958">
                  <c:v>46974.124957013664</c:v>
                </c:pt>
                <c:pt idx="1959">
                  <c:v>27518.995128725717</c:v>
                </c:pt>
                <c:pt idx="1960">
                  <c:v>30248.96570066972</c:v>
                </c:pt>
                <c:pt idx="1961">
                  <c:v>32971.666044725753</c:v>
                </c:pt>
                <c:pt idx="1962">
                  <c:v>35687.096160893663</c:v>
                </c:pt>
                <c:pt idx="1963">
                  <c:v>38395.256049173673</c:v>
                </c:pt>
                <c:pt idx="1964">
                  <c:v>41096.145709565666</c:v>
                </c:pt>
                <c:pt idx="1965">
                  <c:v>43789.765142069642</c:v>
                </c:pt>
                <c:pt idx="1966">
                  <c:v>46476.114346685652</c:v>
                </c:pt>
                <c:pt idx="1967">
                  <c:v>49155.19332341366</c:v>
                </c:pt>
                <c:pt idx="1968">
                  <c:v>28246.017917525704</c:v>
                </c:pt>
                <c:pt idx="1969">
                  <c:v>31157.74418666973</c:v>
                </c:pt>
                <c:pt idx="1970">
                  <c:v>34062.20022792575</c:v>
                </c:pt>
                <c:pt idx="1971">
                  <c:v>36959.38604129367</c:v>
                </c:pt>
                <c:pt idx="1972">
                  <c:v>39849.301626773646</c:v>
                </c:pt>
                <c:pt idx="1973">
                  <c:v>42731.946984365721</c:v>
                </c:pt>
                <c:pt idx="1974">
                  <c:v>45607.322114069721</c:v>
                </c:pt>
                <c:pt idx="1975">
                  <c:v>48475.427015885631</c:v>
                </c:pt>
                <c:pt idx="1976">
                  <c:v>51336.261689813713</c:v>
                </c:pt>
                <c:pt idx="1977">
                  <c:v>28973.040706325632</c:v>
                </c:pt>
                <c:pt idx="1978">
                  <c:v>32066.522672669715</c:v>
                </c:pt>
                <c:pt idx="1979">
                  <c:v>35152.734411125653</c:v>
                </c:pt>
                <c:pt idx="1980">
                  <c:v>38231.675921693743</c:v>
                </c:pt>
                <c:pt idx="1981">
                  <c:v>41303.347204373742</c:v>
                </c:pt>
                <c:pt idx="1982">
                  <c:v>44367.748259165666</c:v>
                </c:pt>
                <c:pt idx="1983">
                  <c:v>47424.879086069734</c:v>
                </c:pt>
                <c:pt idx="1984">
                  <c:v>50474.739685085653</c:v>
                </c:pt>
                <c:pt idx="1985">
                  <c:v>53517.330056213716</c:v>
                </c:pt>
                <c:pt idx="1986">
                  <c:v>29700.063495125607</c:v>
                </c:pt>
                <c:pt idx="1987">
                  <c:v>32975.301158669659</c:v>
                </c:pt>
                <c:pt idx="1988">
                  <c:v>36243.268594325629</c:v>
                </c:pt>
                <c:pt idx="1989">
                  <c:v>39503.965802093619</c:v>
                </c:pt>
                <c:pt idx="1990">
                  <c:v>42757.392781973766</c:v>
                </c:pt>
                <c:pt idx="1991">
                  <c:v>46003.549533965765</c:v>
                </c:pt>
                <c:pt idx="1992">
                  <c:v>49242.436058069761</c:v>
                </c:pt>
                <c:pt idx="1993">
                  <c:v>52474.052354285763</c:v>
                </c:pt>
                <c:pt idx="1994">
                  <c:v>55698.398422613689</c:v>
                </c:pt>
                <c:pt idx="1995">
                  <c:v>30427.086283925633</c:v>
                </c:pt>
                <c:pt idx="1996">
                  <c:v>33884.079644669655</c:v>
                </c:pt>
                <c:pt idx="1997">
                  <c:v>37333.802777525641</c:v>
                </c:pt>
                <c:pt idx="1998">
                  <c:v>40776.255682493625</c:v>
                </c:pt>
                <c:pt idx="1999">
                  <c:v>44211.438359573745</c:v>
                </c:pt>
                <c:pt idx="2000">
                  <c:v>47639.350808765768</c:v>
                </c:pt>
                <c:pt idx="2001">
                  <c:v>51059.993030069745</c:v>
                </c:pt>
                <c:pt idx="2002">
                  <c:v>54473.365023485705</c:v>
                </c:pt>
                <c:pt idx="2003">
                  <c:v>57879.466789013743</c:v>
                </c:pt>
                <c:pt idx="2004">
                  <c:v>20359.411396853688</c:v>
                </c:pt>
                <c:pt idx="2005">
                  <c:v>21091.281004245691</c:v>
                </c:pt>
                <c:pt idx="2006">
                  <c:v>21818.303793045703</c:v>
                </c:pt>
                <c:pt idx="2007">
                  <c:v>22540.47976325369</c:v>
                </c:pt>
                <c:pt idx="2008">
                  <c:v>23257.808914869693</c:v>
                </c:pt>
                <c:pt idx="2009">
                  <c:v>25618.209569173716</c:v>
                </c:pt>
                <c:pt idx="2010">
                  <c:v>28044.042274469728</c:v>
                </c:pt>
                <c:pt idx="2011">
                  <c:v>30465.028161173686</c:v>
                </c:pt>
                <c:pt idx="2012">
                  <c:v>32881.167229285726</c:v>
                </c:pt>
                <c:pt idx="2013">
                  <c:v>35292.4594788057</c:v>
                </c:pt>
                <c:pt idx="2014">
                  <c:v>37698.904909733676</c:v>
                </c:pt>
                <c:pt idx="2015">
                  <c:v>40100.503522069746</c:v>
                </c:pt>
                <c:pt idx="2016">
                  <c:v>42497.255315813753</c:v>
                </c:pt>
                <c:pt idx="2017">
                  <c:v>44889.160290965694</c:v>
                </c:pt>
                <c:pt idx="2018">
                  <c:v>26102.891428373692</c:v>
                </c:pt>
                <c:pt idx="2019">
                  <c:v>28649.894598469677</c:v>
                </c:pt>
                <c:pt idx="2020">
                  <c:v>31192.050949973724</c:v>
                </c:pt>
                <c:pt idx="2021">
                  <c:v>33729.360482885677</c:v>
                </c:pt>
                <c:pt idx="2022">
                  <c:v>36261.823197205689</c:v>
                </c:pt>
                <c:pt idx="2023">
                  <c:v>38789.439092933673</c:v>
                </c:pt>
                <c:pt idx="2024">
                  <c:v>41312.208170069716</c:v>
                </c:pt>
                <c:pt idx="2025">
                  <c:v>43830.130428613666</c:v>
                </c:pt>
                <c:pt idx="2026">
                  <c:v>46343.205868565674</c:v>
                </c:pt>
                <c:pt idx="2027">
                  <c:v>26587.57328757377</c:v>
                </c:pt>
                <c:pt idx="2028">
                  <c:v>29255.746922469698</c:v>
                </c:pt>
                <c:pt idx="2029">
                  <c:v>31919.073738773692</c:v>
                </c:pt>
                <c:pt idx="2030">
                  <c:v>34577.553736485665</c:v>
                </c:pt>
                <c:pt idx="2031">
                  <c:v>37231.186915605627</c:v>
                </c:pt>
                <c:pt idx="2032">
                  <c:v>39879.973276133642</c:v>
                </c:pt>
                <c:pt idx="2033">
                  <c:v>42523.91281806973</c:v>
                </c:pt>
                <c:pt idx="2034">
                  <c:v>45163.00554141371</c:v>
                </c:pt>
                <c:pt idx="2035">
                  <c:v>47797.25144616569</c:v>
                </c:pt>
                <c:pt idx="2036">
                  <c:v>27072.25514677371</c:v>
                </c:pt>
                <c:pt idx="2037">
                  <c:v>29861.59924646965</c:v>
                </c:pt>
                <c:pt idx="2038">
                  <c:v>32646.096527573725</c:v>
                </c:pt>
                <c:pt idx="2039">
                  <c:v>35425.746990085667</c:v>
                </c:pt>
                <c:pt idx="2040">
                  <c:v>38200.550634005733</c:v>
                </c:pt>
                <c:pt idx="2041">
                  <c:v>40970.507459333669</c:v>
                </c:pt>
                <c:pt idx="2042">
                  <c:v>43735.617466069736</c:v>
                </c:pt>
                <c:pt idx="2043">
                  <c:v>46495.880654213688</c:v>
                </c:pt>
                <c:pt idx="2044">
                  <c:v>49251.29702376575</c:v>
                </c:pt>
                <c:pt idx="2045">
                  <c:v>27556.937005973745</c:v>
                </c:pt>
                <c:pt idx="2046">
                  <c:v>30467.451570469668</c:v>
                </c:pt>
                <c:pt idx="2047">
                  <c:v>33373.119316373704</c:v>
                </c:pt>
                <c:pt idx="2048">
                  <c:v>36273.940243685662</c:v>
                </c:pt>
                <c:pt idx="2049">
                  <c:v>39169.914352405816</c:v>
                </c:pt>
                <c:pt idx="2050">
                  <c:v>42061.041642533703</c:v>
                </c:pt>
                <c:pt idx="2051">
                  <c:v>44947.322114069597</c:v>
                </c:pt>
                <c:pt idx="2052">
                  <c:v>47828.755767013703</c:v>
                </c:pt>
                <c:pt idx="2053">
                  <c:v>50705.342601365606</c:v>
                </c:pt>
                <c:pt idx="2054">
                  <c:v>28041.618865173663</c:v>
                </c:pt>
                <c:pt idx="2055">
                  <c:v>31073.303894469642</c:v>
                </c:pt>
                <c:pt idx="2056">
                  <c:v>34100.142105173582</c:v>
                </c:pt>
                <c:pt idx="2057">
                  <c:v>37122.133497285591</c:v>
                </c:pt>
                <c:pt idx="2058">
                  <c:v>40139.278070805558</c:v>
                </c:pt>
                <c:pt idx="2059">
                  <c:v>43151.575825733591</c:v>
                </c:pt>
                <c:pt idx="2060">
                  <c:v>46159.026762069814</c:v>
                </c:pt>
                <c:pt idx="2061">
                  <c:v>49161.630879813769</c:v>
                </c:pt>
                <c:pt idx="2062">
                  <c:v>52159.388178965797</c:v>
                </c:pt>
                <c:pt idx="2063">
                  <c:v>28526.30072437377</c:v>
                </c:pt>
                <c:pt idx="2064">
                  <c:v>31679.156218469743</c:v>
                </c:pt>
                <c:pt idx="2065">
                  <c:v>34827.164893973684</c:v>
                </c:pt>
                <c:pt idx="2066">
                  <c:v>37970.32675088579</c:v>
                </c:pt>
                <c:pt idx="2067">
                  <c:v>41108.641789205634</c:v>
                </c:pt>
                <c:pt idx="2068">
                  <c:v>44242.110008933661</c:v>
                </c:pt>
                <c:pt idx="2069">
                  <c:v>47370.73141006974</c:v>
                </c:pt>
                <c:pt idx="2070">
                  <c:v>50494.505992613675</c:v>
                </c:pt>
                <c:pt idx="2071">
                  <c:v>53613.43375656577</c:v>
                </c:pt>
                <c:pt idx="2072">
                  <c:v>29010.982583573616</c:v>
                </c:pt>
                <c:pt idx="2073">
                  <c:v>32285.008542469655</c:v>
                </c:pt>
                <c:pt idx="2074">
                  <c:v>35554.18768277359</c:v>
                </c:pt>
                <c:pt idx="2075">
                  <c:v>38818.520004485581</c:v>
                </c:pt>
                <c:pt idx="2076">
                  <c:v>42078.005507605572</c:v>
                </c:pt>
                <c:pt idx="2077">
                  <c:v>45332.644192133601</c:v>
                </c:pt>
                <c:pt idx="2078">
                  <c:v>48582.436058069528</c:v>
                </c:pt>
                <c:pt idx="2079">
                  <c:v>51827.381105413857</c:v>
                </c:pt>
                <c:pt idx="2080">
                  <c:v>55067.479334165837</c:v>
                </c:pt>
                <c:pt idx="2081">
                  <c:v>29495.664442773766</c:v>
                </c:pt>
                <c:pt idx="2082">
                  <c:v>32890.860866469688</c:v>
                </c:pt>
                <c:pt idx="2083">
                  <c:v>36281.210471573664</c:v>
                </c:pt>
                <c:pt idx="2084">
                  <c:v>39666.7132580857</c:v>
                </c:pt>
                <c:pt idx="2085">
                  <c:v>43047.369226005794</c:v>
                </c:pt>
                <c:pt idx="2086">
                  <c:v>46423.178375333686</c:v>
                </c:pt>
                <c:pt idx="2087">
                  <c:v>49794.14070606976</c:v>
                </c:pt>
                <c:pt idx="2088">
                  <c:v>53160.256218213734</c:v>
                </c:pt>
                <c:pt idx="2089">
                  <c:v>56521.524911765802</c:v>
                </c:pt>
                <c:pt idx="2090">
                  <c:v>14050.078975320619</c:v>
                </c:pt>
                <c:pt idx="2091">
                  <c:v>14234.11324587671</c:v>
                </c:pt>
                <c:pt idx="2092">
                  <c:v>14560.384172998185</c:v>
                </c:pt>
                <c:pt idx="2093">
                  <c:v>14889.150480059399</c:v>
                </c:pt>
                <c:pt idx="2094">
                  <c:v>14810.84280687094</c:v>
                </c:pt>
                <c:pt idx="2095">
                  <c:v>15596.556616093163</c:v>
                </c:pt>
                <c:pt idx="2096">
                  <c:v>15178.781408945941</c:v>
                </c:pt>
                <c:pt idx="2097">
                  <c:v>16089.677340862609</c:v>
                </c:pt>
                <c:pt idx="2098">
                  <c:v>15549.181138794018</c:v>
                </c:pt>
                <c:pt idx="2099">
                  <c:v>15184.318946435364</c:v>
                </c:pt>
                <c:pt idx="2100">
                  <c:v>16107.274159560366</c:v>
                </c:pt>
                <c:pt idx="2101">
                  <c:v>15567.639597092098</c:v>
                </c:pt>
                <c:pt idx="2102">
                  <c:v>16627.01262700876</c:v>
                </c:pt>
                <c:pt idx="2103">
                  <c:v>16077.093046119016</c:v>
                </c:pt>
                <c:pt idx="2104">
                  <c:v>15432.892851516131</c:v>
                </c:pt>
                <c:pt idx="2105">
                  <c:v>16460.930401891135</c:v>
                </c:pt>
                <c:pt idx="2106">
                  <c:v>15706.385675299307</c:v>
                </c:pt>
                <c:pt idx="2107">
                  <c:v>16827.281629056251</c:v>
                </c:pt>
                <c:pt idx="2108">
                  <c:v>16105.088374537767</c:v>
                </c:pt>
                <c:pt idx="2109">
                  <c:v>17362.580841614155</c:v>
                </c:pt>
                <c:pt idx="2110">
                  <c:v>16629.923872146421</c:v>
                </c:pt>
                <c:pt idx="2111">
                  <c:v>16078.323610005556</c:v>
                </c:pt>
                <c:pt idx="2112">
                  <c:v>17339.834074505558</c:v>
                </c:pt>
                <c:pt idx="2113">
                  <c:v>16428.726676697384</c:v>
                </c:pt>
                <c:pt idx="2114">
                  <c:v>17809.508450482106</c:v>
                </c:pt>
                <c:pt idx="2115">
                  <c:v>16296.441058894497</c:v>
                </c:pt>
                <c:pt idx="2116">
                  <c:v>17629.628751498665</c:v>
                </c:pt>
                <c:pt idx="2117">
                  <c:v>16725.90785529642</c:v>
                </c:pt>
                <c:pt idx="2118">
                  <c:v>18084.65135809503</c:v>
                </c:pt>
                <c:pt idx="2119">
                  <c:v>17281.507450068537</c:v>
                </c:pt>
                <c:pt idx="2120">
                  <c:v>17840.798736500266</c:v>
                </c:pt>
                <c:pt idx="2121">
                  <c:v>17153.333645919873</c:v>
                </c:pt>
                <c:pt idx="2122">
                  <c:v>18809.814149444177</c:v>
                </c:pt>
                <c:pt idx="2123">
                  <c:v>17501.813125673933</c:v>
                </c:pt>
                <c:pt idx="2124">
                  <c:v>19284.81605380588</c:v>
                </c:pt>
                <c:pt idx="2125">
                  <c:v>18065.223063000856</c:v>
                </c:pt>
                <c:pt idx="2126">
                  <c:v>20041.771180959189</c:v>
                </c:pt>
                <c:pt idx="2127">
                  <c:v>14848.600556038567</c:v>
                </c:pt>
                <c:pt idx="2128">
                  <c:v>15605.720186399682</c:v>
                </c:pt>
                <c:pt idx="2129">
                  <c:v>15316.484294740492</c:v>
                </c:pt>
                <c:pt idx="2130">
                  <c:v>16240.988602879383</c:v>
                </c:pt>
                <c:pt idx="2131">
                  <c:v>15598.363737269125</c:v>
                </c:pt>
                <c:pt idx="2132">
                  <c:v>16065.126281647596</c:v>
                </c:pt>
                <c:pt idx="2133">
                  <c:v>16261.544969115064</c:v>
                </c:pt>
                <c:pt idx="2134">
                  <c:v>16825.147275514373</c:v>
                </c:pt>
                <c:pt idx="2135">
                  <c:v>15778.44239237233</c:v>
                </c:pt>
                <c:pt idx="2136">
                  <c:v>16220.29405311886</c:v>
                </c:pt>
                <c:pt idx="2137">
                  <c:v>16064.479766281998</c:v>
                </c:pt>
                <c:pt idx="2138">
                  <c:v>17199.110239219499</c:v>
                </c:pt>
                <c:pt idx="2139">
                  <c:v>16773.284564928152</c:v>
                </c:pt>
                <c:pt idx="2140">
                  <c:v>18131.291286351767</c:v>
                </c:pt>
                <c:pt idx="2141">
                  <c:v>16285.365983915652</c:v>
                </c:pt>
                <c:pt idx="2142">
                  <c:v>17427.337070353151</c:v>
                </c:pt>
                <c:pt idx="2143">
                  <c:v>17432.559167141131</c:v>
                </c:pt>
                <c:pt idx="2144">
                  <c:v>18929.131817516132</c:v>
                </c:pt>
                <c:pt idx="2145">
                  <c:v>16745.289236509405</c:v>
                </c:pt>
                <c:pt idx="2146">
                  <c:v>18260.728662781519</c:v>
                </c:pt>
                <c:pt idx="2147">
                  <c:v>17067.696974782481</c:v>
                </c:pt>
                <c:pt idx="2148">
                  <c:v>18451.489401282481</c:v>
                </c:pt>
                <c:pt idx="2149">
                  <c:v>18015.846449360364</c:v>
                </c:pt>
                <c:pt idx="2150">
                  <c:v>19682.141032152034</c:v>
                </c:pt>
                <c:pt idx="2151">
                  <c:v>18708.653917481523</c:v>
                </c:pt>
                <c:pt idx="2152">
                  <c:v>20599.672072606521</c:v>
                </c:pt>
                <c:pt idx="2153">
                  <c:v>19401.461385602674</c:v>
                </c:pt>
                <c:pt idx="2154">
                  <c:v>21519.903949172116</c:v>
                </c:pt>
                <c:pt idx="2155">
                  <c:v>17621.450723724785</c:v>
                </c:pt>
                <c:pt idx="2156">
                  <c:v>18479.153752642094</c:v>
                </c:pt>
                <c:pt idx="2157">
                  <c:v>17450.402343495942</c:v>
                </c:pt>
                <c:pt idx="2158">
                  <c:v>17890.084083726015</c:v>
                </c:pt>
                <c:pt idx="2159">
                  <c:v>19586.819512087124</c:v>
                </c:pt>
                <c:pt idx="2160">
                  <c:v>19193.544124009564</c:v>
                </c:pt>
                <c:pt idx="2161">
                  <c:v>21294.595269884561</c:v>
                </c:pt>
                <c:pt idx="2162">
                  <c:v>20255.262740233069</c:v>
                </c:pt>
                <c:pt idx="2163">
                  <c:v>22709.300908927511</c:v>
                </c:pt>
                <c:pt idx="2164">
                  <c:v>21316.981356456574</c:v>
                </c:pt>
                <c:pt idx="2165">
                  <c:v>24093.739673664906</c:v>
                </c:pt>
                <c:pt idx="2166">
                  <c:v>18436.735545168322</c:v>
                </c:pt>
                <c:pt idx="2167">
                  <c:v>19344.176971162557</c:v>
                </c:pt>
                <c:pt idx="2168">
                  <c:v>18916.358337579648</c:v>
                </c:pt>
                <c:pt idx="2169">
                  <c:v>21070.278830051873</c:v>
                </c:pt>
                <c:pt idx="2170">
                  <c:v>19844.733458644605</c:v>
                </c:pt>
                <c:pt idx="2171">
                  <c:v>22300.237538519606</c:v>
                </c:pt>
                <c:pt idx="2172">
                  <c:v>21237.296140242037</c:v>
                </c:pt>
                <c:pt idx="2173">
                  <c:v>24164.198686117041</c:v>
                </c:pt>
                <c:pt idx="2174">
                  <c:v>22442.628530026763</c:v>
                </c:pt>
                <c:pt idx="2175">
                  <c:v>25797.301899998987</c:v>
                </c:pt>
                <c:pt idx="2176">
                  <c:v>23827.414873625588</c:v>
                </c:pt>
                <c:pt idx="2177">
                  <c:v>27653.630722208924</c:v>
                </c:pt>
                <c:pt idx="2178">
                  <c:v>19634.174152836062</c:v>
                </c:pt>
                <c:pt idx="2179">
                  <c:v>21174.966866448132</c:v>
                </c:pt>
                <c:pt idx="2180">
                  <c:v>22570.645135937768</c:v>
                </c:pt>
                <c:pt idx="2181">
                  <c:v>22591.551552803634</c:v>
                </c:pt>
                <c:pt idx="2182">
                  <c:v>23694.672489784887</c:v>
                </c:pt>
                <c:pt idx="2183">
                  <c:v>24617.023590652781</c:v>
                </c:pt>
                <c:pt idx="2184">
                  <c:v>26052.953545285898</c:v>
                </c:pt>
                <c:pt idx="2185">
                  <c:v>27488.883499919015</c:v>
                </c:pt>
                <c:pt idx="2186">
                  <c:v>28963.829397392197</c:v>
                </c:pt>
                <c:pt idx="2187">
                  <c:v>14572.549150204433</c:v>
                </c:pt>
                <c:pt idx="2188">
                  <c:v>15077.551665510042</c:v>
                </c:pt>
                <c:pt idx="2189">
                  <c:v>15466.207091125107</c:v>
                </c:pt>
                <c:pt idx="2190">
                  <c:v>15779.06535107046</c:v>
                </c:pt>
                <c:pt idx="2191">
                  <c:v>16047.006772100429</c:v>
                </c:pt>
                <c:pt idx="2192">
                  <c:v>17206.01278265598</c:v>
                </c:pt>
                <c:pt idx="2193">
                  <c:v>16327.113170336646</c:v>
                </c:pt>
                <c:pt idx="2194">
                  <c:v>17572.870420558869</c:v>
                </c:pt>
                <c:pt idx="2195">
                  <c:v>16794.996909038571</c:v>
                </c:pt>
                <c:pt idx="2196">
                  <c:v>18140.184984955235</c:v>
                </c:pt>
                <c:pt idx="2197">
                  <c:v>16796.244599008442</c:v>
                </c:pt>
                <c:pt idx="2198">
                  <c:v>15949.063109465495</c:v>
                </c:pt>
                <c:pt idx="2199">
                  <c:v>17618.282145715919</c:v>
                </c:pt>
                <c:pt idx="2200">
                  <c:v>18381.865463351336</c:v>
                </c:pt>
                <c:pt idx="2201">
                  <c:v>18878.109523988143</c:v>
                </c:pt>
                <c:pt idx="2202">
                  <c:v>19749.632476387447</c:v>
                </c:pt>
                <c:pt idx="2203">
                  <c:v>17481.595937625538</c:v>
                </c:pt>
                <c:pt idx="2204">
                  <c:v>18167.646537712342</c:v>
                </c:pt>
                <c:pt idx="2205">
                  <c:v>18616.30842701079</c:v>
                </c:pt>
                <c:pt idx="2206">
                  <c:v>19764.038650499893</c:v>
                </c:pt>
                <c:pt idx="2207">
                  <c:v>18503.961869349307</c:v>
                </c:pt>
                <c:pt idx="2208">
                  <c:v>20114.377712099307</c:v>
                </c:pt>
                <c:pt idx="2209">
                  <c:v>19513.05257800379</c:v>
                </c:pt>
                <c:pt idx="2210">
                  <c:v>21411.407221017678</c:v>
                </c:pt>
                <c:pt idx="2211">
                  <c:v>20658.250251752834</c:v>
                </c:pt>
                <c:pt idx="2212">
                  <c:v>22870.668048016723</c:v>
                </c:pt>
                <c:pt idx="2213">
                  <c:v>21940.821001899621</c:v>
                </c:pt>
                <c:pt idx="2214">
                  <c:v>24487.262497482956</c:v>
                </c:pt>
                <c:pt idx="2215">
                  <c:v>24317.944973667254</c:v>
                </c:pt>
                <c:pt idx="2216">
                  <c:v>27511.79415508392</c:v>
                </c:pt>
                <c:pt idx="2217">
                  <c:v>18239.344606979434</c:v>
                </c:pt>
                <c:pt idx="2218">
                  <c:v>19376.94561290924</c:v>
                </c:pt>
                <c:pt idx="2219">
                  <c:v>20525.941620567897</c:v>
                </c:pt>
                <c:pt idx="2220">
                  <c:v>14085.400567363889</c:v>
                </c:pt>
                <c:pt idx="2221">
                  <c:v>14381.133972710579</c:v>
                </c:pt>
                <c:pt idx="2222">
                  <c:v>14680.199585441454</c:v>
                </c:pt>
                <c:pt idx="2223">
                  <c:v>14625.218163602352</c:v>
                </c:pt>
                <c:pt idx="2224">
                  <c:v>14960.021590875214</c:v>
                </c:pt>
                <c:pt idx="2225">
                  <c:v>15304.988469976708</c:v>
                </c:pt>
                <c:pt idx="2226">
                  <c:v>15035.261429751068</c:v>
                </c:pt>
                <c:pt idx="2227">
                  <c:v>15395.657927243379</c:v>
                </c:pt>
                <c:pt idx="2228">
                  <c:v>15847.404925836165</c:v>
                </c:pt>
                <c:pt idx="2229">
                  <c:v>15360.834575253635</c:v>
                </c:pt>
                <c:pt idx="2230">
                  <c:v>15571.052010341669</c:v>
                </c:pt>
                <c:pt idx="2231">
                  <c:v>15949.416393331196</c:v>
                </c:pt>
                <c:pt idx="2232">
                  <c:v>16434.957080774784</c:v>
                </c:pt>
                <c:pt idx="2233">
                  <c:v>15942.406559766014</c:v>
                </c:pt>
                <c:pt idx="2234">
                  <c:v>16240.790145393963</c:v>
                </c:pt>
                <c:pt idx="2235">
                  <c:v>16270.072887088942</c:v>
                </c:pt>
                <c:pt idx="2236">
                  <c:v>16601.777332976872</c:v>
                </c:pt>
                <c:pt idx="2237">
                  <c:v>17214.232144311325</c:v>
                </c:pt>
                <c:pt idx="2238">
                  <c:v>17737.55657088873</c:v>
                </c:pt>
                <c:pt idx="2239">
                  <c:v>17261.299814588525</c:v>
                </c:pt>
                <c:pt idx="2240">
                  <c:v>17522.148593479917</c:v>
                </c:pt>
                <c:pt idx="2241">
                  <c:v>17983.593300254208</c:v>
                </c:pt>
                <c:pt idx="2242">
                  <c:v>14530.250253152992</c:v>
                </c:pt>
                <c:pt idx="2243">
                  <c:v>14921.812331026709</c:v>
                </c:pt>
                <c:pt idx="2244">
                  <c:v>14814.456947281891</c:v>
                </c:pt>
                <c:pt idx="2245">
                  <c:v>15274.691510261006</c:v>
                </c:pt>
                <c:pt idx="2246">
                  <c:v>14888.35170602671</c:v>
                </c:pt>
                <c:pt idx="2247">
                  <c:v>15552.812688716496</c:v>
                </c:pt>
                <c:pt idx="2248">
                  <c:v>16071.221417342947</c:v>
                </c:pt>
                <c:pt idx="2249">
                  <c:v>15625.10282697575</c:v>
                </c:pt>
                <c:pt idx="2250">
                  <c:v>16457.956551066134</c:v>
                </c:pt>
                <c:pt idx="2251">
                  <c:v>16084.622217298345</c:v>
                </c:pt>
                <c:pt idx="2252">
                  <c:v>17370.148855256037</c:v>
                </c:pt>
                <c:pt idx="2253">
                  <c:v>16472.052237885848</c:v>
                </c:pt>
                <c:pt idx="2254">
                  <c:v>17439.739885142215</c:v>
                </c:pt>
                <c:pt idx="2255">
                  <c:v>18017.241563758082</c:v>
                </c:pt>
                <c:pt idx="2256">
                  <c:v>18598.861460412085</c:v>
                </c:pt>
                <c:pt idx="2257">
                  <c:v>16854.141304969551</c:v>
                </c:pt>
                <c:pt idx="2258">
                  <c:v>17628.945077403259</c:v>
                </c:pt>
                <c:pt idx="2259">
                  <c:v>16869.467980322224</c:v>
                </c:pt>
                <c:pt idx="2260">
                  <c:v>17354.012771074787</c:v>
                </c:pt>
                <c:pt idx="2261">
                  <c:v>18694.417509221905</c:v>
                </c:pt>
                <c:pt idx="2262">
                  <c:v>19669.412111952191</c:v>
                </c:pt>
                <c:pt idx="2263">
                  <c:v>20629.638339867524</c:v>
                </c:pt>
                <c:pt idx="2264">
                  <c:v>17729.287885024787</c:v>
                </c:pt>
                <c:pt idx="2265">
                  <c:v>18580.873720526706</c:v>
                </c:pt>
                <c:pt idx="2266">
                  <c:v>18499.082990563249</c:v>
                </c:pt>
                <c:pt idx="2267">
                  <c:v>19406.614004405717</c:v>
                </c:pt>
                <c:pt idx="2268">
                  <c:v>20790.172794374947</c:v>
                </c:pt>
                <c:pt idx="2269">
                  <c:v>21997.541137517535</c:v>
                </c:pt>
                <c:pt idx="2270">
                  <c:v>23330.148680243296</c:v>
                </c:pt>
                <c:pt idx="2271">
                  <c:v>19001.053548966454</c:v>
                </c:pt>
                <c:pt idx="2272">
                  <c:v>18905.845514250668</c:v>
                </c:pt>
                <c:pt idx="2273">
                  <c:v>19715.484479648509</c:v>
                </c:pt>
                <c:pt idx="2274">
                  <c:v>20161.897969196099</c:v>
                </c:pt>
                <c:pt idx="2275">
                  <c:v>20741.128695303312</c:v>
                </c:pt>
                <c:pt idx="2276">
                  <c:v>21687.857468829916</c:v>
                </c:pt>
                <c:pt idx="2277">
                  <c:v>22636.275286642038</c:v>
                </c:pt>
                <c:pt idx="2278">
                  <c:v>23587.967745171689</c:v>
                </c:pt>
                <c:pt idx="2279">
                  <c:v>24656.525870600177</c:v>
                </c:pt>
                <c:pt idx="2280">
                  <c:v>15399.123328580021</c:v>
                </c:pt>
                <c:pt idx="2281">
                  <c:v>15647.963641861645</c:v>
                </c:pt>
                <c:pt idx="2282">
                  <c:v>16234.704557646901</c:v>
                </c:pt>
                <c:pt idx="2283">
                  <c:v>16037.241042652031</c:v>
                </c:pt>
                <c:pt idx="2284">
                  <c:v>15509.919224104277</c:v>
                </c:pt>
                <c:pt idx="2285">
                  <c:v>16127.210642025108</c:v>
                </c:pt>
                <c:pt idx="2286">
                  <c:v>16964.287815466774</c:v>
                </c:pt>
                <c:pt idx="2287">
                  <c:v>16214.447126808334</c:v>
                </c:pt>
                <c:pt idx="2288">
                  <c:v>17136.036427588035</c:v>
                </c:pt>
                <c:pt idx="2289">
                  <c:v>18035.732421318804</c:v>
                </c:pt>
                <c:pt idx="2290">
                  <c:v>17141.79872877671</c:v>
                </c:pt>
                <c:pt idx="2291">
                  <c:v>17966.131935162022</c:v>
                </c:pt>
                <c:pt idx="2292">
                  <c:v>18957.122496780772</c:v>
                </c:pt>
                <c:pt idx="2293">
                  <c:v>19956.1032858094</c:v>
                </c:pt>
                <c:pt idx="2294">
                  <c:v>21954.670309889931</c:v>
                </c:pt>
                <c:pt idx="2295">
                  <c:v>17279.658212787126</c:v>
                </c:pt>
                <c:pt idx="2296">
                  <c:v>18260.968768919982</c:v>
                </c:pt>
                <c:pt idx="2297">
                  <c:v>19256.79933328168</c:v>
                </c:pt>
                <c:pt idx="2298">
                  <c:v>13549.443374909562</c:v>
                </c:pt>
                <c:pt idx="2299">
                  <c:v>13713.826528440171</c:v>
                </c:pt>
                <c:pt idx="2300">
                  <c:v>13667.033674333441</c:v>
                </c:pt>
                <c:pt idx="2301">
                  <c:v>13851.00297537094</c:v>
                </c:pt>
                <c:pt idx="2302">
                  <c:v>14036.202840294978</c:v>
                </c:pt>
                <c:pt idx="2303">
                  <c:v>13844.850155938249</c:v>
                </c:pt>
                <c:pt idx="2304">
                  <c:v>14036.510481266612</c:v>
                </c:pt>
                <c:pt idx="2305">
                  <c:v>14291.237205780075</c:v>
                </c:pt>
                <c:pt idx="2306">
                  <c:v>13959.046484609018</c:v>
                </c:pt>
                <c:pt idx="2307">
                  <c:v>14095.885188792092</c:v>
                </c:pt>
                <c:pt idx="2308">
                  <c:v>14295.236538411327</c:v>
                </c:pt>
                <c:pt idx="2309">
                  <c:v>14557.654287215651</c:v>
                </c:pt>
                <c:pt idx="2310">
                  <c:v>14258.627262786807</c:v>
                </c:pt>
                <c:pt idx="2311">
                  <c:v>14433.674975646902</c:v>
                </c:pt>
                <c:pt idx="2312">
                  <c:v>14379.837805610847</c:v>
                </c:pt>
                <c:pt idx="2313">
                  <c:v>14594.571203811805</c:v>
                </c:pt>
                <c:pt idx="2314">
                  <c:v>14872.371001197864</c:v>
                </c:pt>
                <c:pt idx="2315">
                  <c:v>15152.016644413728</c:v>
                </c:pt>
                <c:pt idx="2316">
                  <c:v>14798.44108216114</c:v>
                </c:pt>
                <c:pt idx="2317">
                  <c:v>14972.728518117519</c:v>
                </c:pt>
                <c:pt idx="2318">
                  <c:v>15254.433486780983</c:v>
                </c:pt>
                <c:pt idx="2319">
                  <c:v>13676.395829344017</c:v>
                </c:pt>
                <c:pt idx="2320">
                  <c:v>13910.337698694981</c:v>
                </c:pt>
                <c:pt idx="2321">
                  <c:v>14032.619607556519</c:v>
                </c:pt>
                <c:pt idx="2322">
                  <c:v>14364.210223479487</c:v>
                </c:pt>
                <c:pt idx="2323">
                  <c:v>14122.65893510812</c:v>
                </c:pt>
                <c:pt idx="2324">
                  <c:v>14263.857159304594</c:v>
                </c:pt>
                <c:pt idx="2325">
                  <c:v>14618.259558627671</c:v>
                </c:pt>
                <c:pt idx="2326">
                  <c:v>14374.30026812142</c:v>
                </c:pt>
                <c:pt idx="2327">
                  <c:v>14868.064027594979</c:v>
                </c:pt>
                <c:pt idx="2328">
                  <c:v>14592.110076038729</c:v>
                </c:pt>
                <c:pt idx="2329">
                  <c:v>15349.829789174786</c:v>
                </c:pt>
                <c:pt idx="2330">
                  <c:v>14740.085383394979</c:v>
                </c:pt>
                <c:pt idx="2331">
                  <c:v>15214.16012068392</c:v>
                </c:pt>
                <c:pt idx="2332">
                  <c:v>15560.5638547445</c:v>
                </c:pt>
                <c:pt idx="2333">
                  <c:v>15906.967588805075</c:v>
                </c:pt>
                <c:pt idx="2334">
                  <c:v>15016.962257866135</c:v>
                </c:pt>
                <c:pt idx="2335">
                  <c:v>15445.813772324786</c:v>
                </c:pt>
                <c:pt idx="2336">
                  <c:v>14931.438067751711</c:v>
                </c:pt>
                <c:pt idx="2337">
                  <c:v>15138.30136587671</c:v>
                </c:pt>
                <c:pt idx="2338">
                  <c:v>15790.031386018483</c:v>
                </c:pt>
                <c:pt idx="2339">
                  <c:v>16320.890694130236</c:v>
                </c:pt>
                <c:pt idx="2340">
                  <c:v>16851.750002241988</c:v>
                </c:pt>
                <c:pt idx="2341">
                  <c:v>15411.627096597862</c:v>
                </c:pt>
                <c:pt idx="2342">
                  <c:v>15865.347809594981</c:v>
                </c:pt>
                <c:pt idx="2343">
                  <c:v>15652.988187470195</c:v>
                </c:pt>
                <c:pt idx="2344">
                  <c:v>16117.175748002672</c:v>
                </c:pt>
                <c:pt idx="2345">
                  <c:v>16813.457088801388</c:v>
                </c:pt>
                <c:pt idx="2346">
                  <c:v>17416.123283693752</c:v>
                </c:pt>
                <c:pt idx="2347">
                  <c:v>18108.516455493165</c:v>
                </c:pt>
                <c:pt idx="2348">
                  <c:v>16011.896095098398</c:v>
                </c:pt>
                <c:pt idx="2349">
                  <c:v>14275.598937374947</c:v>
                </c:pt>
                <c:pt idx="2350">
                  <c:v>14415.652136493054</c:v>
                </c:pt>
                <c:pt idx="2351">
                  <c:v>14649.594005844019</c:v>
                </c:pt>
                <c:pt idx="2352">
                  <c:v>14650.217850828953</c:v>
                </c:pt>
                <c:pt idx="2353">
                  <c:v>14226.62710605748</c:v>
                </c:pt>
                <c:pt idx="2354">
                  <c:v>15042.578811779915</c:v>
                </c:pt>
                <c:pt idx="2355">
                  <c:v>15672.492500916027</c:v>
                </c:pt>
                <c:pt idx="2356">
                  <c:v>14974.235707734724</c:v>
                </c:pt>
                <c:pt idx="2357">
                  <c:v>15541.591952427354</c:v>
                </c:pt>
                <c:pt idx="2358">
                  <c:v>16115.457064171902</c:v>
                </c:pt>
                <c:pt idx="2359">
                  <c:v>15481.754188598665</c:v>
                </c:pt>
                <c:pt idx="2360">
                  <c:v>15986.29954292591</c:v>
                </c:pt>
                <c:pt idx="2361">
                  <c:v>16558.89837980043</c:v>
                </c:pt>
                <c:pt idx="2362">
                  <c:v>17200.183754873826</c:v>
                </c:pt>
                <c:pt idx="2363">
                  <c:v>18388.74574075764</c:v>
                </c:pt>
                <c:pt idx="2364">
                  <c:v>15349.44555741373</c:v>
                </c:pt>
                <c:pt idx="2365">
                  <c:v>15918.246060378631</c:v>
                </c:pt>
                <c:pt idx="2366">
                  <c:v>16492.744064207964</c:v>
                </c:pt>
                <c:pt idx="2367">
                  <c:v>19236.82077435555</c:v>
                </c:pt>
                <c:pt idx="2368">
                  <c:v>20529.305732222227</c:v>
                </c:pt>
                <c:pt idx="2369">
                  <c:v>20246.574647688896</c:v>
                </c:pt>
                <c:pt idx="2370">
                  <c:v>21791.498073888895</c:v>
                </c:pt>
                <c:pt idx="2371">
                  <c:v>23326.323961355545</c:v>
                </c:pt>
                <c:pt idx="2372">
                  <c:v>24851.052310088886</c:v>
                </c:pt>
                <c:pt idx="2373">
                  <c:v>26365.683120088903</c:v>
                </c:pt>
                <c:pt idx="2374">
                  <c:v>27870.216391355556</c:v>
                </c:pt>
                <c:pt idx="2375">
                  <c:v>29364.652123888885</c:v>
                </c:pt>
                <c:pt idx="2376">
                  <c:v>21155.353133688899</c:v>
                </c:pt>
                <c:pt idx="2377">
                  <c:v>22927.471181388901</c:v>
                </c:pt>
                <c:pt idx="2378">
                  <c:v>24689.49169035556</c:v>
                </c:pt>
                <c:pt idx="2379">
                  <c:v>26441.414660588878</c:v>
                </c:pt>
                <c:pt idx="2380">
                  <c:v>28183.240092088876</c:v>
                </c:pt>
                <c:pt idx="2381">
                  <c:v>29914.967984855557</c:v>
                </c:pt>
                <c:pt idx="2382">
                  <c:v>31636.598338888896</c:v>
                </c:pt>
                <c:pt idx="2383">
                  <c:v>22165.107007022219</c:v>
                </c:pt>
                <c:pt idx="2384">
                  <c:v>24189.663523055573</c:v>
                </c:pt>
                <c:pt idx="2385">
                  <c:v>26204.122500355574</c:v>
                </c:pt>
                <c:pt idx="2386">
                  <c:v>28208.483938922232</c:v>
                </c:pt>
                <c:pt idx="2387">
                  <c:v>30202.747838755578</c:v>
                </c:pt>
                <c:pt idx="2388">
                  <c:v>32186.914199855575</c:v>
                </c:pt>
                <c:pt idx="2389">
                  <c:v>34160.98302222223</c:v>
                </c:pt>
                <c:pt idx="2390">
                  <c:v>36124.954305855579</c:v>
                </c:pt>
                <c:pt idx="2391">
                  <c:v>23174.860880355565</c:v>
                </c:pt>
                <c:pt idx="2392">
                  <c:v>25451.855864722234</c:v>
                </c:pt>
                <c:pt idx="2393">
                  <c:v>27718.753310355551</c:v>
                </c:pt>
                <c:pt idx="2394">
                  <c:v>29975.553217255583</c:v>
                </c:pt>
                <c:pt idx="2395">
                  <c:v>32222.255585422248</c:v>
                </c:pt>
                <c:pt idx="2396">
                  <c:v>34458.860414855568</c:v>
                </c:pt>
                <c:pt idx="2397">
                  <c:v>36685.367705555538</c:v>
                </c:pt>
                <c:pt idx="2398">
                  <c:v>38901.777457522207</c:v>
                </c:pt>
                <c:pt idx="2399">
                  <c:v>24184.614753688929</c:v>
                </c:pt>
                <c:pt idx="2400">
                  <c:v>26714.04820638891</c:v>
                </c:pt>
                <c:pt idx="2401">
                  <c:v>29233.384120355578</c:v>
                </c:pt>
                <c:pt idx="2402">
                  <c:v>31742.622495588894</c:v>
                </c:pt>
                <c:pt idx="2403">
                  <c:v>34241.763332088893</c:v>
                </c:pt>
                <c:pt idx="2404">
                  <c:v>36730.806629855542</c:v>
                </c:pt>
                <c:pt idx="2405">
                  <c:v>39209.752388888883</c:v>
                </c:pt>
                <c:pt idx="2406">
                  <c:v>41678.600609188878</c:v>
                </c:pt>
                <c:pt idx="2407">
                  <c:v>44137.351290755563</c:v>
                </c:pt>
                <c:pt idx="2408">
                  <c:v>25194.368627022181</c:v>
                </c:pt>
                <c:pt idx="2409">
                  <c:v>27976.240548055575</c:v>
                </c:pt>
                <c:pt idx="2410">
                  <c:v>30748.014930355577</c:v>
                </c:pt>
                <c:pt idx="2411">
                  <c:v>33509.691773922248</c:v>
                </c:pt>
                <c:pt idx="2412">
                  <c:v>36261.271078755555</c:v>
                </c:pt>
                <c:pt idx="2413">
                  <c:v>39002.75284485556</c:v>
                </c:pt>
                <c:pt idx="2414">
                  <c:v>41734.137072222191</c:v>
                </c:pt>
                <c:pt idx="2415">
                  <c:v>44455.42376085552</c:v>
                </c:pt>
                <c:pt idx="2416">
                  <c:v>47166.61291075551</c:v>
                </c:pt>
                <c:pt idx="2417">
                  <c:v>20224.64483795557</c:v>
                </c:pt>
                <c:pt idx="2418">
                  <c:v>22120.457735138905</c:v>
                </c:pt>
                <c:pt idx="2419">
                  <c:v>24011.221862955601</c:v>
                </c:pt>
                <c:pt idx="2420">
                  <c:v>25896.937221405537</c:v>
                </c:pt>
                <c:pt idx="2421">
                  <c:v>27777.603810488872</c:v>
                </c:pt>
                <c:pt idx="2422">
                  <c:v>29653.221630205535</c:v>
                </c:pt>
                <c:pt idx="2423">
                  <c:v>31523.790680555521</c:v>
                </c:pt>
                <c:pt idx="2424">
                  <c:v>33389.31096153886</c:v>
                </c:pt>
                <c:pt idx="2425">
                  <c:v>35249.782473155537</c:v>
                </c:pt>
                <c:pt idx="2426">
                  <c:v>20729.52177462223</c:v>
                </c:pt>
                <c:pt idx="2427">
                  <c:v>22751.553905972251</c:v>
                </c:pt>
                <c:pt idx="2428">
                  <c:v>24768.537267955591</c:v>
                </c:pt>
                <c:pt idx="2429">
                  <c:v>26780.471860572205</c:v>
                </c:pt>
                <c:pt idx="2430">
                  <c:v>28787.357683822189</c:v>
                </c:pt>
                <c:pt idx="2431">
                  <c:v>30789.194737705577</c:v>
                </c:pt>
                <c:pt idx="2432">
                  <c:v>32785.983022222237</c:v>
                </c:pt>
                <c:pt idx="2433">
                  <c:v>34777.722537372181</c:v>
                </c:pt>
                <c:pt idx="2434">
                  <c:v>36764.413283155569</c:v>
                </c:pt>
                <c:pt idx="2435">
                  <c:v>21234.398711288846</c:v>
                </c:pt>
                <c:pt idx="2436">
                  <c:v>23382.650076805574</c:v>
                </c:pt>
                <c:pt idx="2437">
                  <c:v>25525.852672955527</c:v>
                </c:pt>
                <c:pt idx="2438">
                  <c:v>27664.006499738916</c:v>
                </c:pt>
                <c:pt idx="2439">
                  <c:v>29797.111557155586</c:v>
                </c:pt>
                <c:pt idx="2440">
                  <c:v>31925.167845205538</c:v>
                </c:pt>
                <c:pt idx="2441">
                  <c:v>34048.175363888913</c:v>
                </c:pt>
                <c:pt idx="2442">
                  <c:v>36166.134113205531</c:v>
                </c:pt>
                <c:pt idx="2443">
                  <c:v>38279.044093155571</c:v>
                </c:pt>
                <c:pt idx="2444">
                  <c:v>21739.275647955496</c:v>
                </c:pt>
                <c:pt idx="2445">
                  <c:v>24013.746247638865</c:v>
                </c:pt>
                <c:pt idx="2446">
                  <c:v>26283.168077955517</c:v>
                </c:pt>
                <c:pt idx="2447">
                  <c:v>28547.541138905504</c:v>
                </c:pt>
                <c:pt idx="2448">
                  <c:v>30806.865430488939</c:v>
                </c:pt>
                <c:pt idx="2449">
                  <c:v>33061.140952705602</c:v>
                </c:pt>
                <c:pt idx="2450">
                  <c:v>35310.367705555596</c:v>
                </c:pt>
                <c:pt idx="2451">
                  <c:v>37554.54568903894</c:v>
                </c:pt>
                <c:pt idx="2452">
                  <c:v>39793.674903155552</c:v>
                </c:pt>
                <c:pt idx="2453">
                  <c:v>22244.152584622188</c:v>
                </c:pt>
                <c:pt idx="2454">
                  <c:v>24644.842418472195</c:v>
                </c:pt>
                <c:pt idx="2455">
                  <c:v>27040.483482955522</c:v>
                </c:pt>
                <c:pt idx="2456">
                  <c:v>29431.075778072172</c:v>
                </c:pt>
                <c:pt idx="2457">
                  <c:v>31816.619303822255</c:v>
                </c:pt>
                <c:pt idx="2458">
                  <c:v>34197.114060205604</c:v>
                </c:pt>
                <c:pt idx="2459">
                  <c:v>36572.560047222265</c:v>
                </c:pt>
                <c:pt idx="2460">
                  <c:v>38942.957264872231</c:v>
                </c:pt>
                <c:pt idx="2461">
                  <c:v>41308.305713155591</c:v>
                </c:pt>
                <c:pt idx="2462">
                  <c:v>22749.029521288914</c:v>
                </c:pt>
                <c:pt idx="2463">
                  <c:v>25275.938589305591</c:v>
                </c:pt>
                <c:pt idx="2464">
                  <c:v>27797.798887955549</c:v>
                </c:pt>
                <c:pt idx="2465">
                  <c:v>30314.610417238917</c:v>
                </c:pt>
                <c:pt idx="2466">
                  <c:v>32826.373177155561</c:v>
                </c:pt>
                <c:pt idx="2467">
                  <c:v>35333.08716770554</c:v>
                </c:pt>
                <c:pt idx="2468">
                  <c:v>37834.752388888948</c:v>
                </c:pt>
                <c:pt idx="2469">
                  <c:v>40331.368840705618</c:v>
                </c:pt>
                <c:pt idx="2470">
                  <c:v>42822.936523155571</c:v>
                </c:pt>
                <c:pt idx="2471">
                  <c:v>23253.906457955552</c:v>
                </c:pt>
                <c:pt idx="2472">
                  <c:v>25907.034760138878</c:v>
                </c:pt>
                <c:pt idx="2473">
                  <c:v>28555.114292955583</c:v>
                </c:pt>
                <c:pt idx="2474">
                  <c:v>31198.14505640553</c:v>
                </c:pt>
                <c:pt idx="2475">
                  <c:v>33836.127050488874</c:v>
                </c:pt>
                <c:pt idx="2476">
                  <c:v>36469.060275205535</c:v>
                </c:pt>
                <c:pt idx="2477">
                  <c:v>39096.944730555573</c:v>
                </c:pt>
                <c:pt idx="2478">
                  <c:v>41719.780416538866</c:v>
                </c:pt>
                <c:pt idx="2479">
                  <c:v>44337.567333155537</c:v>
                </c:pt>
                <c:pt idx="2480">
                  <c:v>23758.7833946223</c:v>
                </c:pt>
                <c:pt idx="2481">
                  <c:v>26538.130930972224</c:v>
                </c:pt>
                <c:pt idx="2482">
                  <c:v>29312.429697955551</c:v>
                </c:pt>
                <c:pt idx="2483">
                  <c:v>32081.679695572195</c:v>
                </c:pt>
                <c:pt idx="2484">
                  <c:v>34845.880923822151</c:v>
                </c:pt>
                <c:pt idx="2485">
                  <c:v>37605.0333827055</c:v>
                </c:pt>
                <c:pt idx="2486">
                  <c:v>40359.137072222271</c:v>
                </c:pt>
                <c:pt idx="2487">
                  <c:v>43108.191992372238</c:v>
                </c:pt>
                <c:pt idx="2488">
                  <c:v>45852.198143155547</c:v>
                </c:pt>
                <c:pt idx="2489">
                  <c:v>24263.660331288909</c:v>
                </c:pt>
                <c:pt idx="2490">
                  <c:v>27169.227101805514</c:v>
                </c:pt>
                <c:pt idx="2491">
                  <c:v>30069.745102955585</c:v>
                </c:pt>
                <c:pt idx="2492">
                  <c:v>32965.214334738863</c:v>
                </c:pt>
                <c:pt idx="2493">
                  <c:v>35855.634797155595</c:v>
                </c:pt>
                <c:pt idx="2494">
                  <c:v>38741.006490205538</c:v>
                </c:pt>
                <c:pt idx="2495">
                  <c:v>41621.32941388894</c:v>
                </c:pt>
                <c:pt idx="2496">
                  <c:v>44496.603568205552</c:v>
                </c:pt>
                <c:pt idx="2497">
                  <c:v>47366.828953155615</c:v>
                </c:pt>
                <c:pt idx="2498">
                  <c:v>21088.290847368462</c:v>
                </c:pt>
                <c:pt idx="2499">
                  <c:v>22181.365965668461</c:v>
                </c:pt>
                <c:pt idx="2500">
                  <c:v>21532.770523186155</c:v>
                </c:pt>
                <c:pt idx="2501">
                  <c:v>21094.93589235577</c:v>
                </c:pt>
                <c:pt idx="2502">
                  <c:v>22202.48214810577</c:v>
                </c:pt>
                <c:pt idx="2503">
                  <c:v>21554.92067314385</c:v>
                </c:pt>
                <c:pt idx="2504">
                  <c:v>22826.168309043846</c:v>
                </c:pt>
                <c:pt idx="2505">
                  <c:v>22166.264811976154</c:v>
                </c:pt>
                <c:pt idx="2506">
                  <c:v>21393.224578452693</c:v>
                </c:pt>
                <c:pt idx="2507">
                  <c:v>22626.869638902692</c:v>
                </c:pt>
                <c:pt idx="2508">
                  <c:v>21721.415966992503</c:v>
                </c:pt>
                <c:pt idx="2509">
                  <c:v>23066.491111500833</c:v>
                </c:pt>
                <c:pt idx="2510">
                  <c:v>22199.859206078658</c:v>
                </c:pt>
                <c:pt idx="2511">
                  <c:v>23708.850166570322</c:v>
                </c:pt>
                <c:pt idx="2512">
                  <c:v>22829.661803209037</c:v>
                </c:pt>
                <c:pt idx="2513">
                  <c:v>22167.741488640004</c:v>
                </c:pt>
                <c:pt idx="2514">
                  <c:v>23681.554046039997</c:v>
                </c:pt>
                <c:pt idx="2515">
                  <c:v>22588.225168670193</c:v>
                </c:pt>
                <c:pt idx="2516">
                  <c:v>24245.163297211857</c:v>
                </c:pt>
                <c:pt idx="2517">
                  <c:v>22429.482427306732</c:v>
                </c:pt>
                <c:pt idx="2518">
                  <c:v>24029.307658431731</c:v>
                </c:pt>
                <c:pt idx="2519">
                  <c:v>22944.842582989037</c:v>
                </c:pt>
                <c:pt idx="2520">
                  <c:v>24575.334786347375</c:v>
                </c:pt>
                <c:pt idx="2521">
                  <c:v>23611.562096715581</c:v>
                </c:pt>
                <c:pt idx="2522">
                  <c:v>24282.711640433656</c:v>
                </c:pt>
                <c:pt idx="2523">
                  <c:v>23457.75353173718</c:v>
                </c:pt>
                <c:pt idx="2524">
                  <c:v>25445.530135966346</c:v>
                </c:pt>
                <c:pt idx="2525">
                  <c:v>23875.928907442056</c:v>
                </c:pt>
                <c:pt idx="2526">
                  <c:v>26015.532421200387</c:v>
                </c:pt>
                <c:pt idx="2527">
                  <c:v>24552.020832234357</c:v>
                </c:pt>
                <c:pt idx="2528">
                  <c:v>26923.878573784361</c:v>
                </c:pt>
                <c:pt idx="2529">
                  <c:v>20692.073823879615</c:v>
                </c:pt>
                <c:pt idx="2530">
                  <c:v>21600.617380312946</c:v>
                </c:pt>
                <c:pt idx="2531">
                  <c:v>21253.534310321924</c:v>
                </c:pt>
                <c:pt idx="2532">
                  <c:v>22362.939480088589</c:v>
                </c:pt>
                <c:pt idx="2533">
                  <c:v>21591.789641356281</c:v>
                </c:pt>
                <c:pt idx="2534">
                  <c:v>22151.90469461045</c:v>
                </c:pt>
                <c:pt idx="2535">
                  <c:v>22387.607119571414</c:v>
                </c:pt>
                <c:pt idx="2536">
                  <c:v>23063.929887250579</c:v>
                </c:pt>
                <c:pt idx="2537">
                  <c:v>21807.88402748013</c:v>
                </c:pt>
                <c:pt idx="2538">
                  <c:v>22338.106020375959</c:v>
                </c:pt>
                <c:pt idx="2539">
                  <c:v>22151.128876171733</c:v>
                </c:pt>
                <c:pt idx="2540">
                  <c:v>23512.685443696737</c:v>
                </c:pt>
                <c:pt idx="2541">
                  <c:v>23001.694634547119</c:v>
                </c:pt>
                <c:pt idx="2542">
                  <c:v>24631.302700255448</c:v>
                </c:pt>
                <c:pt idx="2543">
                  <c:v>22416.192337332119</c:v>
                </c:pt>
                <c:pt idx="2544">
                  <c:v>23786.557641057119</c:v>
                </c:pt>
                <c:pt idx="2545">
                  <c:v>23792.824157202693</c:v>
                </c:pt>
                <c:pt idx="2546">
                  <c:v>25588.711337652694</c:v>
                </c:pt>
                <c:pt idx="2547">
                  <c:v>22968.100240444615</c:v>
                </c:pt>
                <c:pt idx="2548">
                  <c:v>24786.62755197116</c:v>
                </c:pt>
                <c:pt idx="2549">
                  <c:v>23354.989526372312</c:v>
                </c:pt>
                <c:pt idx="2550">
                  <c:v>25015.540438172309</c:v>
                </c:pt>
                <c:pt idx="2551">
                  <c:v>24492.768895865771</c:v>
                </c:pt>
                <c:pt idx="2552">
                  <c:v>26492.322395215771</c:v>
                </c:pt>
                <c:pt idx="2553">
                  <c:v>25324.137857611157</c:v>
                </c:pt>
                <c:pt idx="2554">
                  <c:v>27593.359643761156</c:v>
                </c:pt>
                <c:pt idx="2555">
                  <c:v>26155.506819356538</c:v>
                </c:pt>
                <c:pt idx="2556">
                  <c:v>28697.637895639873</c:v>
                </c:pt>
                <c:pt idx="2557">
                  <c:v>24019.494025103078</c:v>
                </c:pt>
                <c:pt idx="2558">
                  <c:v>25048.737659803843</c:v>
                </c:pt>
                <c:pt idx="2559">
                  <c:v>23814.235968828463</c:v>
                </c:pt>
                <c:pt idx="2560">
                  <c:v>24341.854057104556</c:v>
                </c:pt>
                <c:pt idx="2561">
                  <c:v>26377.936571137889</c:v>
                </c:pt>
                <c:pt idx="2562">
                  <c:v>25906.006105444812</c:v>
                </c:pt>
                <c:pt idx="2563">
                  <c:v>28427.267480494807</c:v>
                </c:pt>
                <c:pt idx="2564">
                  <c:v>27180.068444913017</c:v>
                </c:pt>
                <c:pt idx="2565">
                  <c:v>30124.914247346347</c:v>
                </c:pt>
                <c:pt idx="2566">
                  <c:v>28454.130784381221</c:v>
                </c:pt>
                <c:pt idx="2567">
                  <c:v>31786.240765031223</c:v>
                </c:pt>
                <c:pt idx="2568">
                  <c:v>24997.835810835324</c:v>
                </c:pt>
                <c:pt idx="2569">
                  <c:v>26086.765522028403</c:v>
                </c:pt>
                <c:pt idx="2570">
                  <c:v>25573.383161728911</c:v>
                </c:pt>
                <c:pt idx="2571">
                  <c:v>28158.087752695577</c:v>
                </c:pt>
                <c:pt idx="2572">
                  <c:v>26687.433307006864</c:v>
                </c:pt>
                <c:pt idx="2573">
                  <c:v>29634.038202856867</c:v>
                </c:pt>
                <c:pt idx="2574">
                  <c:v>28358.508524923785</c:v>
                </c:pt>
                <c:pt idx="2575">
                  <c:v>31870.791579973786</c:v>
                </c:pt>
                <c:pt idx="2576">
                  <c:v>29804.907392665453</c:v>
                </c:pt>
                <c:pt idx="2577">
                  <c:v>33830.515436632115</c:v>
                </c:pt>
                <c:pt idx="2578">
                  <c:v>31466.65100498404</c:v>
                </c:pt>
                <c:pt idx="2579">
                  <c:v>36058.110023284047</c:v>
                </c:pt>
                <c:pt idx="2580">
                  <c:v>26434.762140036604</c:v>
                </c:pt>
                <c:pt idx="2581">
                  <c:v>28283.713396371095</c:v>
                </c:pt>
                <c:pt idx="2582">
                  <c:v>29958.527319758661</c:v>
                </c:pt>
                <c:pt idx="2583">
                  <c:v>29983.615019997695</c:v>
                </c:pt>
                <c:pt idx="2584">
                  <c:v>31307.360144375198</c:v>
                </c:pt>
                <c:pt idx="2585">
                  <c:v>32414.181465416677</c:v>
                </c:pt>
                <c:pt idx="2586">
                  <c:v>34137.297410976411</c:v>
                </c:pt>
                <c:pt idx="2587">
                  <c:v>35860.413356536155</c:v>
                </c:pt>
                <c:pt idx="2588">
                  <c:v>37630.348433503976</c:v>
                </c:pt>
                <c:pt idx="2589">
                  <c:v>20966.815155245386</c:v>
                </c:pt>
                <c:pt idx="2590">
                  <c:v>21433.201665983466</c:v>
                </c:pt>
                <c:pt idx="2591">
                  <c:v>21808.631577917884</c:v>
                </c:pt>
                <c:pt idx="2592">
                  <c:v>22130.161283153848</c:v>
                </c:pt>
                <c:pt idx="2593">
                  <c:v>23520.968495820514</c:v>
                </c:pt>
                <c:pt idx="2594">
                  <c:v>22466.288961037309</c:v>
                </c:pt>
                <c:pt idx="2595">
                  <c:v>23961.197661303977</c:v>
                </c:pt>
                <c:pt idx="2596">
                  <c:v>23027.749447479615</c:v>
                </c:pt>
                <c:pt idx="2597">
                  <c:v>24641.975138579615</c:v>
                </c:pt>
                <c:pt idx="2598">
                  <c:v>23029.246675443461</c:v>
                </c:pt>
                <c:pt idx="2599">
                  <c:v>22012.628887991927</c:v>
                </c:pt>
                <c:pt idx="2600">
                  <c:v>24015.691731492436</c:v>
                </c:pt>
                <c:pt idx="2601">
                  <c:v>24931.991712654937</c:v>
                </c:pt>
                <c:pt idx="2602">
                  <c:v>25527.484585419104</c:v>
                </c:pt>
                <c:pt idx="2603">
                  <c:v>26573.312128298272</c:v>
                </c:pt>
                <c:pt idx="2604">
                  <c:v>23851.668281783976</c:v>
                </c:pt>
                <c:pt idx="2605">
                  <c:v>24674.929001888144</c:v>
                </c:pt>
                <c:pt idx="2606">
                  <c:v>25213.323269046286</c:v>
                </c:pt>
                <c:pt idx="2607">
                  <c:v>26590.599537233207</c:v>
                </c:pt>
                <c:pt idx="2608">
                  <c:v>25078.5073998525</c:v>
                </c:pt>
                <c:pt idx="2609">
                  <c:v>27011.006411152499</c:v>
                </c:pt>
                <c:pt idx="2610">
                  <c:v>26289.416250237889</c:v>
                </c:pt>
                <c:pt idx="2611">
                  <c:v>28567.441821854558</c:v>
                </c:pt>
                <c:pt idx="2612">
                  <c:v>27663.653458736735</c:v>
                </c:pt>
                <c:pt idx="2613">
                  <c:v>30318.554814253399</c:v>
                </c:pt>
                <c:pt idx="2614">
                  <c:v>29202.738358912884</c:v>
                </c:pt>
                <c:pt idx="2615">
                  <c:v>32258.468153612888</c:v>
                </c:pt>
                <c:pt idx="2616">
                  <c:v>32055.287125034039</c:v>
                </c:pt>
                <c:pt idx="2617">
                  <c:v>35887.906142734042</c:v>
                </c:pt>
                <c:pt idx="2618">
                  <c:v>24760.966685008654</c:v>
                </c:pt>
                <c:pt idx="2619">
                  <c:v>26126.087892124426</c:v>
                </c:pt>
                <c:pt idx="2620">
                  <c:v>27504.883101314812</c:v>
                </c:pt>
                <c:pt idx="2621">
                  <c:v>19972.200960007787</c:v>
                </c:pt>
                <c:pt idx="2622">
                  <c:v>20307.775731866826</c:v>
                </c:pt>
                <c:pt idx="2623">
                  <c:v>19895.296677518589</c:v>
                </c:pt>
                <c:pt idx="2624">
                  <c:v>20889.184979633173</c:v>
                </c:pt>
                <c:pt idx="2625">
                  <c:v>20104.384365371028</c:v>
                </c:pt>
                <c:pt idx="2626">
                  <c:v>21174.186122250194</c:v>
                </c:pt>
                <c:pt idx="2627">
                  <c:v>20442.430327767182</c:v>
                </c:pt>
                <c:pt idx="2628">
                  <c:v>21628.359198542181</c:v>
                </c:pt>
                <c:pt idx="2629">
                  <c:v>20062.83199025135</c:v>
                </c:pt>
                <c:pt idx="2630">
                  <c:v>20960.775580476347</c:v>
                </c:pt>
                <c:pt idx="2631">
                  <c:v>20559.73368763558</c:v>
                </c:pt>
                <c:pt idx="2632">
                  <c:v>20412.804359582886</c:v>
                </c:pt>
                <c:pt idx="2633">
                  <c:v>21412.581109257888</c:v>
                </c:pt>
                <c:pt idx="2634">
                  <c:v>20828.488840455579</c:v>
                </c:pt>
                <c:pt idx="2635">
                  <c:v>21963.099733530576</c:v>
                </c:pt>
                <c:pt idx="2636">
                  <c:v>21244.173321328268</c:v>
                </c:pt>
                <c:pt idx="2637">
                  <c:v>22515.238859469941</c:v>
                </c:pt>
                <c:pt idx="2638">
                  <c:v>20176.166924201538</c:v>
                </c:pt>
                <c:pt idx="2639">
                  <c:v>20690.788741551925</c:v>
                </c:pt>
                <c:pt idx="2640">
                  <c:v>20073.53789606423</c:v>
                </c:pt>
                <c:pt idx="2641">
                  <c:v>20337.346940202278</c:v>
                </c:pt>
                <c:pt idx="2642">
                  <c:v>21355.388197218945</c:v>
                </c:pt>
                <c:pt idx="2643">
                  <c:v>21119.422964372407</c:v>
                </c:pt>
                <c:pt idx="2644">
                  <c:v>22380.053651897408</c:v>
                </c:pt>
                <c:pt idx="2645">
                  <c:v>21756.454134106509</c:v>
                </c:pt>
                <c:pt idx="2646">
                  <c:v>23228.877035323178</c:v>
                </c:pt>
                <c:pt idx="2647">
                  <c:v>22393.485303840611</c:v>
                </c:pt>
                <c:pt idx="2648">
                  <c:v>24059.54029416561</c:v>
                </c:pt>
                <c:pt idx="2649">
                  <c:v>20665.337817067662</c:v>
                </c:pt>
                <c:pt idx="2650">
                  <c:v>21209.802672664202</c:v>
                </c:pt>
                <c:pt idx="2651">
                  <c:v>20953.111492514454</c:v>
                </c:pt>
                <c:pt idx="2652">
                  <c:v>22245.463787997785</c:v>
                </c:pt>
                <c:pt idx="2653">
                  <c:v>21510.136565153432</c:v>
                </c:pt>
                <c:pt idx="2654">
                  <c:v>22983.43901307843</c:v>
                </c:pt>
                <c:pt idx="2655">
                  <c:v>22345.674174111893</c:v>
                </c:pt>
                <c:pt idx="2656">
                  <c:v>24101.81570163689</c:v>
                </c:pt>
                <c:pt idx="2657">
                  <c:v>23068.873607982725</c:v>
                </c:pt>
                <c:pt idx="2658">
                  <c:v>25081.67762996606</c:v>
                </c:pt>
                <c:pt idx="2659">
                  <c:v>23899.745414142017</c:v>
                </c:pt>
                <c:pt idx="2660">
                  <c:v>26195.474923292019</c:v>
                </c:pt>
                <c:pt idx="2661">
                  <c:v>21383.800981668301</c:v>
                </c:pt>
                <c:pt idx="2662">
                  <c:v>22308.276609835546</c:v>
                </c:pt>
                <c:pt idx="2663">
                  <c:v>23145.683571529327</c:v>
                </c:pt>
                <c:pt idx="2664">
                  <c:v>23158.227421648848</c:v>
                </c:pt>
                <c:pt idx="2665">
                  <c:v>23820.099983837597</c:v>
                </c:pt>
                <c:pt idx="2666">
                  <c:v>24373.510644358335</c:v>
                </c:pt>
                <c:pt idx="2667">
                  <c:v>25235.068617138208</c:v>
                </c:pt>
                <c:pt idx="2668">
                  <c:v>26096.626589918076</c:v>
                </c:pt>
                <c:pt idx="2669">
                  <c:v>26981.59412840199</c:v>
                </c:pt>
                <c:pt idx="2670">
                  <c:v>20930.162204359553</c:v>
                </c:pt>
                <c:pt idx="2671">
                  <c:v>21453.075975799136</c:v>
                </c:pt>
                <c:pt idx="2672">
                  <c:v>20773.081546173144</c:v>
                </c:pt>
                <c:pt idx="2673">
                  <c:v>21461.719680266604</c:v>
                </c:pt>
                <c:pt idx="2674">
                  <c:v>20705.673611576251</c:v>
                </c:pt>
                <c:pt idx="2675">
                  <c:v>21671.923117226252</c:v>
                </c:pt>
                <c:pt idx="2676">
                  <c:v>21311.128036768943</c:v>
                </c:pt>
                <c:pt idx="2677">
                  <c:v>22450.140822577276</c:v>
                </c:pt>
                <c:pt idx="2678">
                  <c:v>21998.246641018366</c:v>
                </c:pt>
                <c:pt idx="2679">
                  <c:v>23325.6973187767</c:v>
                </c:pt>
                <c:pt idx="2680">
                  <c:v>22767.789091106442</c:v>
                </c:pt>
                <c:pt idx="2681">
                  <c:v>24295.653988456444</c:v>
                </c:pt>
                <c:pt idx="2682">
                  <c:v>24194.063474167022</c:v>
                </c:pt>
                <c:pt idx="2683">
                  <c:v>26110.37298301702</c:v>
                </c:pt>
                <c:pt idx="2684">
                  <c:v>20546.903254154327</c:v>
                </c:pt>
                <c:pt idx="2685">
                  <c:v>21229.463857712213</c:v>
                </c:pt>
                <c:pt idx="2686">
                  <c:v>21918.861462307406</c:v>
                </c:pt>
                <c:pt idx="2687">
                  <c:v>19523.895250681602</c:v>
                </c:pt>
                <c:pt idx="2688">
                  <c:v>20364.315709031605</c:v>
                </c:pt>
                <c:pt idx="2689">
                  <c:v>19948.582697171005</c:v>
                </c:pt>
                <c:pt idx="2690">
                  <c:v>20930.197964648785</c:v>
                </c:pt>
                <c:pt idx="2691">
                  <c:v>20373.270143660407</c:v>
                </c:pt>
                <c:pt idx="2692">
                  <c:v>21483.97347054374</c:v>
                </c:pt>
                <c:pt idx="2693">
                  <c:v>19584.148389542799</c:v>
                </c:pt>
                <c:pt idx="2694">
                  <c:v>19413.020936109639</c:v>
                </c:pt>
                <c:pt idx="2695">
                  <c:v>20274.589133098525</c:v>
                </c:pt>
                <c:pt idx="2696">
                  <c:v>19784.370984535621</c:v>
                </c:pt>
                <c:pt idx="2697">
                  <c:v>20766.572616485621</c:v>
                </c:pt>
                <c:pt idx="2698">
                  <c:v>20341.396057174596</c:v>
                </c:pt>
                <c:pt idx="2699">
                  <c:v>21512.157075524596</c:v>
                </c:pt>
                <c:pt idx="2700">
                  <c:v>20823.529013088482</c:v>
                </c:pt>
                <c:pt idx="2701">
                  <c:v>22165.398361077372</c:v>
                </c:pt>
                <c:pt idx="2702">
                  <c:v>21377.443550528016</c:v>
                </c:pt>
                <c:pt idx="2703">
                  <c:v>22907.92988996135</c:v>
                </c:pt>
                <c:pt idx="2704">
                  <c:v>19700.147262212202</c:v>
                </c:pt>
                <c:pt idx="2705">
                  <c:v>20316.464347657031</c:v>
                </c:pt>
                <c:pt idx="2706">
                  <c:v>20874.735655452885</c:v>
                </c:pt>
                <c:pt idx="2707">
                  <c:v>20883.098222199231</c:v>
                </c:pt>
                <c:pt idx="2708">
                  <c:v>21324.346596991731</c:v>
                </c:pt>
                <c:pt idx="2709">
                  <c:v>21693.287037338891</c:v>
                </c:pt>
                <c:pt idx="2710">
                  <c:v>22267.659019192139</c:v>
                </c:pt>
                <c:pt idx="2711">
                  <c:v>22842.031001045387</c:v>
                </c:pt>
                <c:pt idx="2712">
                  <c:v>23432.009360034659</c:v>
                </c:pt>
                <c:pt idx="2713">
                  <c:v>20109.777701778912</c:v>
                </c:pt>
                <c:pt idx="2714">
                  <c:v>20994.744820284468</c:v>
                </c:pt>
                <c:pt idx="2715">
                  <c:v>20622.806001837631</c:v>
                </c:pt>
                <c:pt idx="2716">
                  <c:v>21641.382600070963</c:v>
                </c:pt>
                <c:pt idx="2717">
                  <c:v>21573.65559054468</c:v>
                </c:pt>
                <c:pt idx="2718">
                  <c:v>22851.195263111349</c:v>
                </c:pt>
                <c:pt idx="2719">
                  <c:v>20056.854249304935</c:v>
                </c:pt>
                <c:pt idx="2720">
                  <c:v>20825.77906568359</c:v>
                </c:pt>
                <c:pt idx="2721">
                  <c:v>21239.739320605386</c:v>
                </c:pt>
                <c:pt idx="2722">
                  <c:v>20916.066872334617</c:v>
                </c:pt>
                <c:pt idx="2723">
                  <c:v>21348.542669325387</c:v>
                </c:pt>
                <c:pt idx="2724">
                  <c:v>21890.63906763673</c:v>
                </c:pt>
                <c:pt idx="2725">
                  <c:v>21306.754646937694</c:v>
                </c:pt>
                <c:pt idx="2726">
                  <c:v>21559.015569043335</c:v>
                </c:pt>
                <c:pt idx="2727">
                  <c:v>22013.052828630771</c:v>
                </c:pt>
                <c:pt idx="2728">
                  <c:v>22595.701653563079</c:v>
                </c:pt>
                <c:pt idx="2729">
                  <c:v>22004.641028352547</c:v>
                </c:pt>
                <c:pt idx="2730">
                  <c:v>22362.701331106087</c:v>
                </c:pt>
                <c:pt idx="2731">
                  <c:v>22397.840621140069</c:v>
                </c:pt>
                <c:pt idx="2732">
                  <c:v>22795.885956205577</c:v>
                </c:pt>
                <c:pt idx="2733">
                  <c:v>23530.831729806927</c:v>
                </c:pt>
                <c:pt idx="2734">
                  <c:v>24158.821041699808</c:v>
                </c:pt>
                <c:pt idx="2735">
                  <c:v>23587.312934139565</c:v>
                </c:pt>
                <c:pt idx="2736">
                  <c:v>23900.331468809232</c:v>
                </c:pt>
                <c:pt idx="2737">
                  <c:v>24454.065116938382</c:v>
                </c:pt>
                <c:pt idx="2738">
                  <c:v>20779.927953865386</c:v>
                </c:pt>
                <c:pt idx="2739">
                  <c:v>21203.382968946538</c:v>
                </c:pt>
                <c:pt idx="2740">
                  <c:v>20739.775203865385</c:v>
                </c:pt>
                <c:pt idx="2741">
                  <c:v>21537.128383093124</c:v>
                </c:pt>
                <c:pt idx="2742">
                  <c:v>22159.21885744487</c:v>
                </c:pt>
                <c:pt idx="2743">
                  <c:v>21623.876549004231</c:v>
                </c:pt>
                <c:pt idx="2744">
                  <c:v>22623.301017912698</c:v>
                </c:pt>
                <c:pt idx="2745">
                  <c:v>22175.299817391347</c:v>
                </c:pt>
                <c:pt idx="2746">
                  <c:v>23717.931782940577</c:v>
                </c:pt>
                <c:pt idx="2747">
                  <c:v>22640.21584209635</c:v>
                </c:pt>
                <c:pt idx="2748">
                  <c:v>23801.441018803991</c:v>
                </c:pt>
                <c:pt idx="2749">
                  <c:v>24494.44303314303</c:v>
                </c:pt>
                <c:pt idx="2750">
                  <c:v>25192.386909127836</c:v>
                </c:pt>
                <c:pt idx="2751">
                  <c:v>23098.722722596794</c:v>
                </c:pt>
                <c:pt idx="2752">
                  <c:v>24028.487249517246</c:v>
                </c:pt>
                <c:pt idx="2753">
                  <c:v>23117.114733020004</c:v>
                </c:pt>
                <c:pt idx="2754">
                  <c:v>23698.568481923077</c:v>
                </c:pt>
                <c:pt idx="2755">
                  <c:v>25307.054167699618</c:v>
                </c:pt>
                <c:pt idx="2756">
                  <c:v>26477.047690975964</c:v>
                </c:pt>
                <c:pt idx="2757">
                  <c:v>27629.31916447436</c:v>
                </c:pt>
                <c:pt idx="2758">
                  <c:v>24148.898618663079</c:v>
                </c:pt>
                <c:pt idx="2759">
                  <c:v>25170.801621265386</c:v>
                </c:pt>
                <c:pt idx="2760">
                  <c:v>25072.652745309231</c:v>
                </c:pt>
                <c:pt idx="2761">
                  <c:v>26161.689961920198</c:v>
                </c:pt>
                <c:pt idx="2762">
                  <c:v>27821.960509883273</c:v>
                </c:pt>
                <c:pt idx="2763">
                  <c:v>29270.802521654379</c:v>
                </c:pt>
                <c:pt idx="2764">
                  <c:v>30869.931572925296</c:v>
                </c:pt>
                <c:pt idx="2765">
                  <c:v>25675.017415393082</c:v>
                </c:pt>
                <c:pt idx="2766">
                  <c:v>25560.76777373414</c:v>
                </c:pt>
                <c:pt idx="2767">
                  <c:v>26532.334532211538</c:v>
                </c:pt>
                <c:pt idx="2768">
                  <c:v>27068.030719668659</c:v>
                </c:pt>
                <c:pt idx="2769">
                  <c:v>27763.107590997304</c:v>
                </c:pt>
                <c:pt idx="2770">
                  <c:v>28899.18211922923</c:v>
                </c:pt>
                <c:pt idx="2771">
                  <c:v>30037.283500603782</c:v>
                </c:pt>
                <c:pt idx="2772">
                  <c:v>31179.31445083936</c:v>
                </c:pt>
                <c:pt idx="2773">
                  <c:v>32461.58420135354</c:v>
                </c:pt>
                <c:pt idx="2774">
                  <c:v>21352.701150929359</c:v>
                </c:pt>
                <c:pt idx="2775">
                  <c:v>21651.30952686731</c:v>
                </c:pt>
                <c:pt idx="2776">
                  <c:v>22355.398625809616</c:v>
                </c:pt>
                <c:pt idx="2777">
                  <c:v>22118.442407815772</c:v>
                </c:pt>
                <c:pt idx="2778">
                  <c:v>21485.656225558461</c:v>
                </c:pt>
                <c:pt idx="2779">
                  <c:v>22226.405927063461</c:v>
                </c:pt>
                <c:pt idx="2780">
                  <c:v>23230.898535193464</c:v>
                </c:pt>
                <c:pt idx="2781">
                  <c:v>22331.089708803334</c:v>
                </c:pt>
                <c:pt idx="2782">
                  <c:v>23436.996869738974</c:v>
                </c:pt>
                <c:pt idx="2783">
                  <c:v>24516.632062215896</c:v>
                </c:pt>
                <c:pt idx="2784">
                  <c:v>23443.911631165389</c:v>
                </c:pt>
                <c:pt idx="2785">
                  <c:v>24433.111478827759</c:v>
                </c:pt>
                <c:pt idx="2786">
                  <c:v>25622.300152770258</c:v>
                </c:pt>
                <c:pt idx="2787">
                  <c:v>26821.077099604619</c:v>
                </c:pt>
                <c:pt idx="2788">
                  <c:v>29219.357528501252</c:v>
                </c:pt>
                <c:pt idx="2789">
                  <c:v>23609.34301197789</c:v>
                </c:pt>
                <c:pt idx="2790">
                  <c:v>24786.915679337308</c:v>
                </c:pt>
                <c:pt idx="2791">
                  <c:v>25981.912356571353</c:v>
                </c:pt>
                <c:pt idx="2792">
                  <c:v>20245.830432499904</c:v>
                </c:pt>
                <c:pt idx="2793">
                  <c:v>19960.076378719783</c:v>
                </c:pt>
                <c:pt idx="2794">
                  <c:v>20116.585646054617</c:v>
                </c:pt>
                <c:pt idx="2795">
                  <c:v>20393.452470119191</c:v>
                </c:pt>
                <c:pt idx="2796">
                  <c:v>20025.385803120287</c:v>
                </c:pt>
                <c:pt idx="2797">
                  <c:v>20067.140421051998</c:v>
                </c:pt>
                <c:pt idx="2798">
                  <c:v>20413.641428221516</c:v>
                </c:pt>
                <c:pt idx="2799">
                  <c:v>20762.613366213918</c:v>
                </c:pt>
                <c:pt idx="2800">
                  <c:v>19715.781272948396</c:v>
                </c:pt>
                <c:pt idx="2801">
                  <c:v>20180.663536408621</c:v>
                </c:pt>
                <c:pt idx="2802">
                  <c:v>20015.704152611539</c:v>
                </c:pt>
                <c:pt idx="2803">
                  <c:v>20819.946995499809</c:v>
                </c:pt>
                <c:pt idx="2804">
                  <c:v>21404.943757137982</c:v>
                </c:pt>
                <c:pt idx="2805">
                  <c:v>21981.079493887184</c:v>
                </c:pt>
                <c:pt idx="2806">
                  <c:v>20240.869220981538</c:v>
                </c:pt>
                <c:pt idx="2807">
                  <c:v>20751.820722282693</c:v>
                </c:pt>
                <c:pt idx="2808">
                  <c:v>20702.746284304616</c:v>
                </c:pt>
                <c:pt idx="2809">
                  <c:v>21247.264892610099</c:v>
                </c:pt>
                <c:pt idx="2810">
                  <c:v>22077.400166591633</c:v>
                </c:pt>
                <c:pt idx="2811">
                  <c:v>22801.821172477194</c:v>
                </c:pt>
                <c:pt idx="2812">
                  <c:v>23601.385698112645</c:v>
                </c:pt>
                <c:pt idx="2813">
                  <c:v>21003.928619346538</c:v>
                </c:pt>
                <c:pt idx="2814">
                  <c:v>20946.80379851707</c:v>
                </c:pt>
                <c:pt idx="2815">
                  <c:v>21432.58717775577</c:v>
                </c:pt>
                <c:pt idx="2816">
                  <c:v>21700.43527148433</c:v>
                </c:pt>
                <c:pt idx="2817">
                  <c:v>22047.973707148656</c:v>
                </c:pt>
                <c:pt idx="2818">
                  <c:v>22616.010971264619</c:v>
                </c:pt>
                <c:pt idx="2819">
                  <c:v>23185.061661951895</c:v>
                </c:pt>
                <c:pt idx="2820">
                  <c:v>23756.077137069686</c:v>
                </c:pt>
                <c:pt idx="2821">
                  <c:v>24397.21201232677</c:v>
                </c:pt>
                <c:pt idx="2822">
                  <c:v>19781.869179246729</c:v>
                </c:pt>
                <c:pt idx="2823">
                  <c:v>19884.918346519491</c:v>
                </c:pt>
                <c:pt idx="2824">
                  <c:v>20424.73594275795</c:v>
                </c:pt>
                <c:pt idx="2825">
                  <c:v>19888.375727232695</c:v>
                </c:pt>
                <c:pt idx="2826">
                  <c:v>20382.97565106388</c:v>
                </c:pt>
                <c:pt idx="2827">
                  <c:v>20977.569988035131</c:v>
                </c:pt>
                <c:pt idx="2828">
                  <c:v>21576.958461452308</c:v>
                </c:pt>
                <c:pt idx="2829">
                  <c:v>22776.098675900623</c:v>
                </c:pt>
                <c:pt idx="2830">
                  <c:v>19971.091417638941</c:v>
                </c:pt>
                <c:pt idx="2831">
                  <c:v>20559.877751318654</c:v>
                </c:pt>
                <c:pt idx="2832">
                  <c:v>21157.376089935675</c:v>
                </c:pt>
                <c:pt idx="2833">
                  <c:v>19714.242445858654</c:v>
                </c:pt>
                <c:pt idx="2834">
                  <c:v>20098.332937024788</c:v>
                </c:pt>
                <c:pt idx="2835">
                  <c:v>19609.123202840066</c:v>
                </c:pt>
                <c:pt idx="2836">
                  <c:v>20162.546718827758</c:v>
                </c:pt>
                <c:pt idx="2837">
                  <c:v>20645.494056084794</c:v>
                </c:pt>
                <c:pt idx="2838">
                  <c:v>21178.537073175099</c:v>
                </c:pt>
                <c:pt idx="2839">
                  <c:v>19446.899020664361</c:v>
                </c:pt>
                <c:pt idx="2840">
                  <c:v>19732.67139293718</c:v>
                </c:pt>
                <c:pt idx="2841">
                  <c:v>19911.236788756221</c:v>
                </c:pt>
                <c:pt idx="2842">
                  <c:v>20142.929079199104</c:v>
                </c:pt>
                <c:pt idx="2843">
                  <c:v>20521.620588609745</c:v>
                </c:pt>
                <c:pt idx="2844">
                  <c:v>20900.987715734595</c:v>
                </c:pt>
                <c:pt idx="2845">
                  <c:v>21281.664699146455</c:v>
                </c:pt>
                <c:pt idx="2846">
                  <c:v>21709.087949317847</c:v>
                </c:pt>
                <c:pt idx="2847">
                  <c:v>19429.326599790085</c:v>
                </c:pt>
                <c:pt idx="2848">
                  <c:v>19828.918915401537</c:v>
                </c:pt>
                <c:pt idx="2849">
                  <c:v>20628.345725033752</c:v>
                </c:pt>
                <c:pt idx="2850">
                  <c:v>19549.19733439045</c:v>
                </c:pt>
                <c:pt idx="2851">
                  <c:v>20023.237803569424</c:v>
                </c:pt>
                <c:pt idx="2852">
                  <c:v>20028.037002726924</c:v>
                </c:pt>
                <c:pt idx="2853">
                  <c:v>20342.938301292113</c:v>
                </c:pt>
                <c:pt idx="2854">
                  <c:v>19984.105871977503</c:v>
                </c:pt>
                <c:pt idx="2855">
                  <c:v>20194.163127409618</c:v>
                </c:pt>
                <c:pt idx="2856">
                  <c:v>20129.558523366348</c:v>
                </c:pt>
                <c:pt idx="2857">
                  <c:v>20387.2386012075</c:v>
                </c:pt>
                <c:pt idx="2858">
                  <c:v>20720.598358070769</c:v>
                </c:pt>
                <c:pt idx="2859">
                  <c:v>21056.173129929808</c:v>
                </c:pt>
                <c:pt idx="2860">
                  <c:v>20631.882455226703</c:v>
                </c:pt>
                <c:pt idx="2861">
                  <c:v>20841.027378374358</c:v>
                </c:pt>
                <c:pt idx="2862">
                  <c:v>21179.073340770512</c:v>
                </c:pt>
                <c:pt idx="2863">
                  <c:v>20110.805424808721</c:v>
                </c:pt>
                <c:pt idx="2864">
                  <c:v>19990.381747798849</c:v>
                </c:pt>
                <c:pt idx="2865">
                  <c:v>20415.664626986541</c:v>
                </c:pt>
                <c:pt idx="2866">
                  <c:v>20122.91347837904</c:v>
                </c:pt>
                <c:pt idx="2867">
                  <c:v>20715.429989747307</c:v>
                </c:pt>
                <c:pt idx="2868">
                  <c:v>20384.285247879809</c:v>
                </c:pt>
                <c:pt idx="2869">
                  <c:v>21293.548903643077</c:v>
                </c:pt>
                <c:pt idx="2870">
                  <c:v>20561.855616707307</c:v>
                </c:pt>
                <c:pt idx="2871">
                  <c:v>21130.745301454041</c:v>
                </c:pt>
                <c:pt idx="2872">
                  <c:v>21546.42978232673</c:v>
                </c:pt>
                <c:pt idx="2873">
                  <c:v>21962.114263199426</c:v>
                </c:pt>
                <c:pt idx="2874">
                  <c:v>20894.107866072693</c:v>
                </c:pt>
                <c:pt idx="2875">
                  <c:v>21408.729683423076</c:v>
                </c:pt>
                <c:pt idx="2876">
                  <c:v>20791.478837935385</c:v>
                </c:pt>
                <c:pt idx="2877">
                  <c:v>21039.714795685384</c:v>
                </c:pt>
                <c:pt idx="2878">
                  <c:v>21821.790819855512</c:v>
                </c:pt>
                <c:pt idx="2879">
                  <c:v>22458.821989589618</c:v>
                </c:pt>
                <c:pt idx="2880">
                  <c:v>23095.853159323717</c:v>
                </c:pt>
                <c:pt idx="2881">
                  <c:v>21367.705672550768</c:v>
                </c:pt>
                <c:pt idx="2882">
                  <c:v>21912.170528147308</c:v>
                </c:pt>
                <c:pt idx="2883">
                  <c:v>21657.338981597564</c:v>
                </c:pt>
                <c:pt idx="2884">
                  <c:v>22214.364054236543</c:v>
                </c:pt>
                <c:pt idx="2885">
                  <c:v>23049.901663195003</c:v>
                </c:pt>
                <c:pt idx="2886">
                  <c:v>23773.101097065835</c:v>
                </c:pt>
                <c:pt idx="2887">
                  <c:v>24603.972903225131</c:v>
                </c:pt>
                <c:pt idx="2888">
                  <c:v>22088.028470751411</c:v>
                </c:pt>
                <c:pt idx="2889">
                  <c:v>20004.47188148327</c:v>
                </c:pt>
                <c:pt idx="2890">
                  <c:v>20172.535720424999</c:v>
                </c:pt>
                <c:pt idx="2891">
                  <c:v>20453.265963646154</c:v>
                </c:pt>
                <c:pt idx="2892">
                  <c:v>20454.014577628077</c:v>
                </c:pt>
                <c:pt idx="2893">
                  <c:v>19945.705683902306</c:v>
                </c:pt>
                <c:pt idx="2894">
                  <c:v>20924.847730769234</c:v>
                </c:pt>
                <c:pt idx="2895">
                  <c:v>21680.744157732563</c:v>
                </c:pt>
                <c:pt idx="2896">
                  <c:v>20842.836005915</c:v>
                </c:pt>
                <c:pt idx="2897">
                  <c:v>21523.663499546157</c:v>
                </c:pt>
                <c:pt idx="2898">
                  <c:v>22212.301633639614</c:v>
                </c:pt>
                <c:pt idx="2899">
                  <c:v>21451.858182951732</c:v>
                </c:pt>
                <c:pt idx="2900">
                  <c:v>22057.312608144421</c:v>
                </c:pt>
                <c:pt idx="2901">
                  <c:v>22744.431212393847</c:v>
                </c:pt>
                <c:pt idx="2902">
                  <c:v>23513.973662481923</c:v>
                </c:pt>
                <c:pt idx="2903">
                  <c:v>24940.248045542499</c:v>
                </c:pt>
                <c:pt idx="2904">
                  <c:v>21293.087825529808</c:v>
                </c:pt>
                <c:pt idx="2905">
                  <c:v>21975.648429087694</c:v>
                </c:pt>
                <c:pt idx="2906">
                  <c:v>22665.046033682884</c:v>
                </c:pt>
                <c:pt idx="2907">
                  <c:v>19147.477043249713</c:v>
                </c:pt>
                <c:pt idx="2908">
                  <c:v>19077.315321577757</c:v>
                </c:pt>
                <c:pt idx="2909">
                  <c:v>19395.830906444808</c:v>
                </c:pt>
                <c:pt idx="2910">
                  <c:v>19714.346491311862</c:v>
                </c:pt>
                <c:pt idx="2911">
                  <c:v>19122.505175723654</c:v>
                </c:pt>
                <c:pt idx="2912">
                  <c:v>19273.601938768272</c:v>
                </c:pt>
                <c:pt idx="2913">
                  <c:v>19691.370743247502</c:v>
                </c:pt>
                <c:pt idx="2914">
                  <c:v>20052.970460182918</c:v>
                </c:pt>
                <c:pt idx="2915">
                  <c:v>20468.406363262566</c:v>
                </c:pt>
                <c:pt idx="2916">
                  <c:v>19210.434147025706</c:v>
                </c:pt>
                <c:pt idx="2917">
                  <c:v>19272.570728469807</c:v>
                </c:pt>
                <c:pt idx="2918">
                  <c:v>18892.349003125866</c:v>
                </c:pt>
                <c:pt idx="2919">
                  <c:v>19195.076215722213</c:v>
                </c:pt>
                <c:pt idx="2920">
                  <c:v>19538.635517846924</c:v>
                </c:pt>
                <c:pt idx="2921">
                  <c:v>19923.406742890962</c:v>
                </c:pt>
                <c:pt idx="2922">
                  <c:v>20636.54393442125</c:v>
                </c:pt>
                <c:pt idx="2923">
                  <c:v>19154.244126193847</c:v>
                </c:pt>
                <c:pt idx="2924">
                  <c:v>19498.94292849144</c:v>
                </c:pt>
                <c:pt idx="2925">
                  <c:v>18812.926914555279</c:v>
                </c:pt>
                <c:pt idx="2926">
                  <c:v>19089.884183275044</c:v>
                </c:pt>
                <c:pt idx="2927">
                  <c:v>18726.551103027308</c:v>
                </c:pt>
                <c:pt idx="2928">
                  <c:v>19201.975897380835</c:v>
                </c:pt>
                <c:pt idx="2929">
                  <c:v>25957.938085859994</c:v>
                </c:pt>
                <c:pt idx="2930">
                  <c:v>27508.920035300005</c:v>
                </c:pt>
                <c:pt idx="2931">
                  <c:v>27169.642733860008</c:v>
                </c:pt>
                <c:pt idx="2932">
                  <c:v>29023.550845300007</c:v>
                </c:pt>
                <c:pt idx="2933">
                  <c:v>30865.341910259991</c:v>
                </c:pt>
                <c:pt idx="2934">
                  <c:v>32695.015928739998</c:v>
                </c:pt>
                <c:pt idx="2935">
                  <c:v>34512.572900740022</c:v>
                </c:pt>
                <c:pt idx="2936">
                  <c:v>36318.012826260005</c:v>
                </c:pt>
                <c:pt idx="2937">
                  <c:v>38111.335705300015</c:v>
                </c:pt>
                <c:pt idx="2938">
                  <c:v>28260.176917060013</c:v>
                </c:pt>
                <c:pt idx="2939">
                  <c:v>30386.718574300015</c:v>
                </c:pt>
                <c:pt idx="2940">
                  <c:v>32501.143185060009</c:v>
                </c:pt>
                <c:pt idx="2941">
                  <c:v>34603.45074933998</c:v>
                </c:pt>
                <c:pt idx="2942">
                  <c:v>36693.641267139996</c:v>
                </c:pt>
                <c:pt idx="2943">
                  <c:v>38771.71473846001</c:v>
                </c:pt>
                <c:pt idx="2944">
                  <c:v>40837.671163300009</c:v>
                </c:pt>
                <c:pt idx="2945">
                  <c:v>29471.881565060001</c:v>
                </c:pt>
                <c:pt idx="2946">
                  <c:v>31901.349384300029</c:v>
                </c:pt>
                <c:pt idx="2947">
                  <c:v>34318.700157060019</c:v>
                </c:pt>
                <c:pt idx="2948">
                  <c:v>36723.933883340018</c:v>
                </c:pt>
                <c:pt idx="2949">
                  <c:v>39117.050563140037</c:v>
                </c:pt>
                <c:pt idx="2950">
                  <c:v>41498.050196460026</c:v>
                </c:pt>
                <c:pt idx="2951">
                  <c:v>43866.932783300021</c:v>
                </c:pt>
                <c:pt idx="2952">
                  <c:v>46223.698323660035</c:v>
                </c:pt>
                <c:pt idx="2953">
                  <c:v>30683.586213060014</c:v>
                </c:pt>
                <c:pt idx="2954">
                  <c:v>33415.980194300013</c:v>
                </c:pt>
                <c:pt idx="2955">
                  <c:v>36136.257129059995</c:v>
                </c:pt>
                <c:pt idx="2956">
                  <c:v>38844.417017340042</c:v>
                </c:pt>
                <c:pt idx="2957">
                  <c:v>41540.459859140035</c:v>
                </c:pt>
                <c:pt idx="2958">
                  <c:v>44224.38565446002</c:v>
                </c:pt>
                <c:pt idx="2959">
                  <c:v>46896.194403299982</c:v>
                </c:pt>
                <c:pt idx="2960">
                  <c:v>49555.886105659978</c:v>
                </c:pt>
                <c:pt idx="2961">
                  <c:v>31895.290861060046</c:v>
                </c:pt>
                <c:pt idx="2962">
                  <c:v>34930.61100430003</c:v>
                </c:pt>
                <c:pt idx="2963">
                  <c:v>37953.81410106003</c:v>
                </c:pt>
                <c:pt idx="2964">
                  <c:v>40964.900151340007</c:v>
                </c:pt>
                <c:pt idx="2965">
                  <c:v>43963.869155140012</c:v>
                </c:pt>
                <c:pt idx="2966">
                  <c:v>46950.721112459993</c:v>
                </c:pt>
                <c:pt idx="2967">
                  <c:v>49925.456023300001</c:v>
                </c:pt>
                <c:pt idx="2968">
                  <c:v>52888.073887659986</c:v>
                </c:pt>
                <c:pt idx="2969">
                  <c:v>55838.574705540035</c:v>
                </c:pt>
                <c:pt idx="2970">
                  <c:v>33106.995509059947</c:v>
                </c:pt>
                <c:pt idx="2971">
                  <c:v>36445.241814300025</c:v>
                </c:pt>
                <c:pt idx="2972">
                  <c:v>39771.371073060021</c:v>
                </c:pt>
                <c:pt idx="2973">
                  <c:v>43085.383285340031</c:v>
                </c:pt>
                <c:pt idx="2974">
                  <c:v>46387.27845114001</c:v>
                </c:pt>
                <c:pt idx="2975">
                  <c:v>49677.056570460009</c:v>
                </c:pt>
                <c:pt idx="2976">
                  <c:v>52954.717643299977</c:v>
                </c:pt>
                <c:pt idx="2977">
                  <c:v>56220.261669659958</c:v>
                </c:pt>
                <c:pt idx="2978">
                  <c:v>59473.688649539959</c:v>
                </c:pt>
                <c:pt idx="2979">
                  <c:v>21920.879929300005</c:v>
                </c:pt>
                <c:pt idx="2980">
                  <c:v>21751.241278580004</c:v>
                </c:pt>
                <c:pt idx="2981">
                  <c:v>22678.195334300006</c:v>
                </c:pt>
                <c:pt idx="2982">
                  <c:v>23599.090866779996</c:v>
                </c:pt>
                <c:pt idx="2983">
                  <c:v>24513.92787602</c:v>
                </c:pt>
                <c:pt idx="2984">
                  <c:v>25422.70636202001</c:v>
                </c:pt>
                <c:pt idx="2985">
                  <c:v>26325.426324780001</c:v>
                </c:pt>
                <c:pt idx="2986">
                  <c:v>27222.087764300002</c:v>
                </c:pt>
                <c:pt idx="2987">
                  <c:v>22296.508370180007</c:v>
                </c:pt>
                <c:pt idx="2988">
                  <c:v>23359.77919880001</c:v>
                </c:pt>
                <c:pt idx="2989">
                  <c:v>24416.991504180001</c:v>
                </c:pt>
                <c:pt idx="2990">
                  <c:v>25468.145286319996</c:v>
                </c:pt>
                <c:pt idx="2991">
                  <c:v>26513.240545219993</c:v>
                </c:pt>
                <c:pt idx="2992">
                  <c:v>27552.277280880007</c:v>
                </c:pt>
                <c:pt idx="2993">
                  <c:v>28585.255493300006</c:v>
                </c:pt>
                <c:pt idx="2994">
                  <c:v>22902.360694179999</c:v>
                </c:pt>
                <c:pt idx="2995">
                  <c:v>24117.094603800011</c:v>
                </c:pt>
                <c:pt idx="2996">
                  <c:v>25325.769990180012</c:v>
                </c:pt>
                <c:pt idx="2997">
                  <c:v>26528.386853320011</c:v>
                </c:pt>
                <c:pt idx="2998">
                  <c:v>27724.945193220017</c:v>
                </c:pt>
                <c:pt idx="2999">
                  <c:v>28915.445009880015</c:v>
                </c:pt>
                <c:pt idx="3000">
                  <c:v>30099.886303300009</c:v>
                </c:pt>
                <c:pt idx="3001">
                  <c:v>31278.269073480013</c:v>
                </c:pt>
                <c:pt idx="3002">
                  <c:v>23508.213018180006</c:v>
                </c:pt>
                <c:pt idx="3003">
                  <c:v>24874.410008800001</c:v>
                </c:pt>
                <c:pt idx="3004">
                  <c:v>26234.54847618</c:v>
                </c:pt>
                <c:pt idx="3005">
                  <c:v>27588.628420320019</c:v>
                </c:pt>
                <c:pt idx="3006">
                  <c:v>28936.64984122002</c:v>
                </c:pt>
                <c:pt idx="3007">
                  <c:v>30278.612738880005</c:v>
                </c:pt>
                <c:pt idx="3008">
                  <c:v>31614.517113299993</c:v>
                </c:pt>
                <c:pt idx="3009">
                  <c:v>32944.362964479988</c:v>
                </c:pt>
                <c:pt idx="3010">
                  <c:v>24114.065342180023</c:v>
                </c:pt>
                <c:pt idx="3011">
                  <c:v>25631.725413800013</c:v>
                </c:pt>
                <c:pt idx="3012">
                  <c:v>27143.326962180014</c:v>
                </c:pt>
                <c:pt idx="3013">
                  <c:v>28648.869987320006</c:v>
                </c:pt>
                <c:pt idx="3014">
                  <c:v>30148.354489220012</c:v>
                </c:pt>
                <c:pt idx="3015">
                  <c:v>31641.780467879998</c:v>
                </c:pt>
                <c:pt idx="3016">
                  <c:v>33129.147923299999</c:v>
                </c:pt>
                <c:pt idx="3017">
                  <c:v>34610.456855479984</c:v>
                </c:pt>
                <c:pt idx="3018">
                  <c:v>36085.707264420016</c:v>
                </c:pt>
                <c:pt idx="3019">
                  <c:v>24719.917666179976</c:v>
                </c:pt>
                <c:pt idx="3020">
                  <c:v>26389.040818800015</c:v>
                </c:pt>
                <c:pt idx="3021">
                  <c:v>28052.105448180013</c:v>
                </c:pt>
                <c:pt idx="3022">
                  <c:v>29709.111554320014</c:v>
                </c:pt>
                <c:pt idx="3023">
                  <c:v>31360.059137220003</c:v>
                </c:pt>
                <c:pt idx="3024">
                  <c:v>33004.948196880003</c:v>
                </c:pt>
                <c:pt idx="3025">
                  <c:v>34643.77873329998</c:v>
                </c:pt>
                <c:pt idx="3026">
                  <c:v>36276.550746479981</c:v>
                </c:pt>
                <c:pt idx="3027">
                  <c:v>37903.264236419986</c:v>
                </c:pt>
                <c:pt idx="3028">
                  <c:v>25325.769990179982</c:v>
                </c:pt>
                <c:pt idx="3029">
                  <c:v>27146.356223800001</c:v>
                </c:pt>
                <c:pt idx="3030">
                  <c:v>28960.883934179979</c:v>
                </c:pt>
                <c:pt idx="3031">
                  <c:v>30769.353121320037</c:v>
                </c:pt>
                <c:pt idx="3032">
                  <c:v>32571.763785220002</c:v>
                </c:pt>
                <c:pt idx="3033">
                  <c:v>34368.115925879996</c:v>
                </c:pt>
                <c:pt idx="3034">
                  <c:v>36158.409543300011</c:v>
                </c:pt>
                <c:pt idx="3035">
                  <c:v>37942.644637479993</c:v>
                </c:pt>
                <c:pt idx="3036">
                  <c:v>39720.821208419999</c:v>
                </c:pt>
                <c:pt idx="3037">
                  <c:v>25931.622314179986</c:v>
                </c:pt>
                <c:pt idx="3038">
                  <c:v>27903.671628800006</c:v>
                </c:pt>
                <c:pt idx="3039">
                  <c:v>29869.662420180004</c:v>
                </c:pt>
                <c:pt idx="3040">
                  <c:v>31829.594688320009</c:v>
                </c:pt>
                <c:pt idx="3041">
                  <c:v>33783.468433220027</c:v>
                </c:pt>
                <c:pt idx="3042">
                  <c:v>35731.283654879975</c:v>
                </c:pt>
                <c:pt idx="3043">
                  <c:v>37673.04035329997</c:v>
                </c:pt>
                <c:pt idx="3044">
                  <c:v>39608.738528480018</c:v>
                </c:pt>
                <c:pt idx="3045">
                  <c:v>41538.378180420004</c:v>
                </c:pt>
                <c:pt idx="3046">
                  <c:v>26537.474638180003</c:v>
                </c:pt>
                <c:pt idx="3047">
                  <c:v>28660.9870338</c:v>
                </c:pt>
                <c:pt idx="3048">
                  <c:v>30778.440906179978</c:v>
                </c:pt>
                <c:pt idx="3049">
                  <c:v>32889.836255319991</c:v>
                </c:pt>
                <c:pt idx="3050">
                  <c:v>34995.173081219975</c:v>
                </c:pt>
                <c:pt idx="3051">
                  <c:v>37094.451383880005</c:v>
                </c:pt>
                <c:pt idx="3052">
                  <c:v>39187.671163299965</c:v>
                </c:pt>
                <c:pt idx="3053">
                  <c:v>41274.832419479957</c:v>
                </c:pt>
                <c:pt idx="3054">
                  <c:v>43355.935152419974</c:v>
                </c:pt>
                <c:pt idx="3055">
                  <c:v>27143.326962180017</c:v>
                </c:pt>
                <c:pt idx="3056">
                  <c:v>29418.302438800023</c:v>
                </c:pt>
                <c:pt idx="3057">
                  <c:v>31687.21939218005</c:v>
                </c:pt>
                <c:pt idx="3058">
                  <c:v>33950.077822319981</c:v>
                </c:pt>
                <c:pt idx="3059">
                  <c:v>36206.877729219981</c:v>
                </c:pt>
                <c:pt idx="3060">
                  <c:v>38457.619112879984</c:v>
                </c:pt>
                <c:pt idx="3061">
                  <c:v>40702.30197329996</c:v>
                </c:pt>
                <c:pt idx="3062">
                  <c:v>42940.926310479976</c:v>
                </c:pt>
                <c:pt idx="3063">
                  <c:v>45173.49212441998</c:v>
                </c:pt>
                <c:pt idx="3064">
                  <c:v>27749.179286180006</c:v>
                </c:pt>
                <c:pt idx="3065">
                  <c:v>30175.617843800032</c:v>
                </c:pt>
                <c:pt idx="3066">
                  <c:v>32595.997878180046</c:v>
                </c:pt>
                <c:pt idx="3067">
                  <c:v>35010.319389319986</c:v>
                </c:pt>
                <c:pt idx="3068">
                  <c:v>37418.582377219958</c:v>
                </c:pt>
                <c:pt idx="3069">
                  <c:v>39820.786841880028</c:v>
                </c:pt>
                <c:pt idx="3070">
                  <c:v>42216.932783300021</c:v>
                </c:pt>
                <c:pt idx="3071">
                  <c:v>44607.020201479958</c:v>
                </c:pt>
                <c:pt idx="3072">
                  <c:v>46991.049096420022</c:v>
                </c:pt>
                <c:pt idx="3073">
                  <c:v>28355.031610179954</c:v>
                </c:pt>
                <c:pt idx="3074">
                  <c:v>30932.933248800025</c:v>
                </c:pt>
                <c:pt idx="3075">
                  <c:v>33504.776364179976</c:v>
                </c:pt>
                <c:pt idx="3076">
                  <c:v>36070.560956320041</c:v>
                </c:pt>
                <c:pt idx="3077">
                  <c:v>38630.287025220045</c:v>
                </c:pt>
                <c:pt idx="3078">
                  <c:v>41183.954570879978</c:v>
                </c:pt>
                <c:pt idx="3079">
                  <c:v>43731.563593300038</c:v>
                </c:pt>
                <c:pt idx="3080">
                  <c:v>46273.114092479977</c:v>
                </c:pt>
                <c:pt idx="3081">
                  <c:v>48808.606068420027</c:v>
                </c:pt>
                <c:pt idx="3082">
                  <c:v>28960.883934179928</c:v>
                </c:pt>
                <c:pt idx="3083">
                  <c:v>31690.248653799979</c:v>
                </c:pt>
                <c:pt idx="3084">
                  <c:v>34413.554850179949</c:v>
                </c:pt>
                <c:pt idx="3085">
                  <c:v>37130.802523319944</c:v>
                </c:pt>
                <c:pt idx="3086">
                  <c:v>39841.991673220058</c:v>
                </c:pt>
                <c:pt idx="3087">
                  <c:v>42547.122299880059</c:v>
                </c:pt>
                <c:pt idx="3088">
                  <c:v>45246.194403300055</c:v>
                </c:pt>
                <c:pt idx="3089">
                  <c:v>47939.207983480068</c:v>
                </c:pt>
                <c:pt idx="3090">
                  <c:v>50626.163040420004</c:v>
                </c:pt>
                <c:pt idx="3091">
                  <c:v>29566.736258179953</c:v>
                </c:pt>
                <c:pt idx="3092">
                  <c:v>32447.564058799966</c:v>
                </c:pt>
                <c:pt idx="3093">
                  <c:v>35322.333336179967</c:v>
                </c:pt>
                <c:pt idx="3094">
                  <c:v>38191.044090319949</c:v>
                </c:pt>
                <c:pt idx="3095">
                  <c:v>41053.69632122005</c:v>
                </c:pt>
                <c:pt idx="3096">
                  <c:v>43910.290028880067</c:v>
                </c:pt>
                <c:pt idx="3097">
                  <c:v>46760.825213300057</c:v>
                </c:pt>
                <c:pt idx="3098">
                  <c:v>49605.301874480028</c:v>
                </c:pt>
                <c:pt idx="3099">
                  <c:v>52443.720012420054</c:v>
                </c:pt>
                <c:pt idx="3100">
                  <c:v>30172.588582180033</c:v>
                </c:pt>
                <c:pt idx="3101">
                  <c:v>33204.879463800047</c:v>
                </c:pt>
                <c:pt idx="3102">
                  <c:v>36231.111822179992</c:v>
                </c:pt>
                <c:pt idx="3103">
                  <c:v>39251.285657320033</c:v>
                </c:pt>
                <c:pt idx="3104">
                  <c:v>42265.400969219998</c:v>
                </c:pt>
                <c:pt idx="3105">
                  <c:v>45273.457757879987</c:v>
                </c:pt>
                <c:pt idx="3106">
                  <c:v>48275.456023300067</c:v>
                </c:pt>
                <c:pt idx="3107">
                  <c:v>51271.395765480083</c:v>
                </c:pt>
                <c:pt idx="3108">
                  <c:v>54261.276984420023</c:v>
                </c:pt>
                <c:pt idx="3109">
                  <c:v>30778.44090618</c:v>
                </c:pt>
                <c:pt idx="3110">
                  <c:v>33962.194868799983</c:v>
                </c:pt>
                <c:pt idx="3111">
                  <c:v>37139.890308180045</c:v>
                </c:pt>
                <c:pt idx="3112">
                  <c:v>40311.52722431998</c:v>
                </c:pt>
                <c:pt idx="3113">
                  <c:v>43477.10561721999</c:v>
                </c:pt>
                <c:pt idx="3114">
                  <c:v>46636.625486879981</c:v>
                </c:pt>
                <c:pt idx="3115">
                  <c:v>49790.086833300033</c:v>
                </c:pt>
                <c:pt idx="3116">
                  <c:v>52937.489656479971</c:v>
                </c:pt>
                <c:pt idx="3117">
                  <c:v>56078.833956419978</c:v>
                </c:pt>
                <c:pt idx="3118">
                  <c:v>31384.293230180094</c:v>
                </c:pt>
                <c:pt idx="3119">
                  <c:v>34719.510273800006</c:v>
                </c:pt>
                <c:pt idx="3120">
                  <c:v>38048.668794179997</c:v>
                </c:pt>
                <c:pt idx="3121">
                  <c:v>41371.768791319977</c:v>
                </c:pt>
                <c:pt idx="3122">
                  <c:v>44688.810265219916</c:v>
                </c:pt>
                <c:pt idx="3123">
                  <c:v>47999.793215879938</c:v>
                </c:pt>
                <c:pt idx="3124">
                  <c:v>51304.717643300042</c:v>
                </c:pt>
                <c:pt idx="3125">
                  <c:v>54603.583547480026</c:v>
                </c:pt>
                <c:pt idx="3126">
                  <c:v>57896.390928420005</c:v>
                </c:pt>
                <c:pt idx="3127">
                  <c:v>31990.145554180028</c:v>
                </c:pt>
                <c:pt idx="3128">
                  <c:v>35476.825678799949</c:v>
                </c:pt>
                <c:pt idx="3129">
                  <c:v>38957.447280180044</c:v>
                </c:pt>
                <c:pt idx="3130">
                  <c:v>42432.010358319967</c:v>
                </c:pt>
                <c:pt idx="3131">
                  <c:v>45900.514913220053</c:v>
                </c:pt>
                <c:pt idx="3132">
                  <c:v>49362.960944879982</c:v>
                </c:pt>
                <c:pt idx="3133">
                  <c:v>52819.348453300074</c:v>
                </c:pt>
                <c:pt idx="3134">
                  <c:v>56269.677438479994</c:v>
                </c:pt>
                <c:pt idx="3135">
                  <c:v>59713.947900420084</c:v>
                </c:pt>
                <c:pt idx="3136">
                  <c:v>21177.007185619994</c:v>
                </c:pt>
                <c:pt idx="3137">
                  <c:v>27174.945193220043</c:v>
                </c:pt>
                <c:pt idx="3138">
                  <c:v>29600.373996966649</c:v>
                </c:pt>
                <c:pt idx="3139">
                  <c:v>32021.763785220013</c:v>
                </c:pt>
                <c:pt idx="3140">
                  <c:v>34439.114557979978</c:v>
                </c:pt>
                <c:pt idx="3141">
                  <c:v>36852.426315246768</c:v>
                </c:pt>
                <c:pt idx="3142">
                  <c:v>39261.699057020007</c:v>
                </c:pt>
                <c:pt idx="3143">
                  <c:v>41666.932783299919</c:v>
                </c:pt>
                <c:pt idx="3144">
                  <c:v>44068.127494086679</c:v>
                </c:pt>
                <c:pt idx="3145">
                  <c:v>46465.283189379938</c:v>
                </c:pt>
                <c:pt idx="3146">
                  <c:v>27578.846742553313</c:v>
                </c:pt>
                <c:pt idx="3147">
                  <c:v>30105.250933633299</c:v>
                </c:pt>
                <c:pt idx="3148">
                  <c:v>32627.616109219907</c:v>
                </c:pt>
                <c:pt idx="3149">
                  <c:v>35145.942269313244</c:v>
                </c:pt>
                <c:pt idx="3150">
                  <c:v>37660.229413913221</c:v>
                </c:pt>
                <c:pt idx="3151">
                  <c:v>40170.477543019915</c:v>
                </c:pt>
                <c:pt idx="3152">
                  <c:v>42676.686656633428</c:v>
                </c:pt>
                <c:pt idx="3153">
                  <c:v>45178.856754753397</c:v>
                </c:pt>
                <c:pt idx="3154">
                  <c:v>47676.987837380089</c:v>
                </c:pt>
                <c:pt idx="3155">
                  <c:v>27982.748291886728</c:v>
                </c:pt>
                <c:pt idx="3156">
                  <c:v>30610.127870300053</c:v>
                </c:pt>
                <c:pt idx="3157">
                  <c:v>33233.468433219998</c:v>
                </c:pt>
                <c:pt idx="3158">
                  <c:v>35852.769980646757</c:v>
                </c:pt>
                <c:pt idx="3159">
                  <c:v>38468.03251257995</c:v>
                </c:pt>
                <c:pt idx="3160">
                  <c:v>41079.256029019976</c:v>
                </c:pt>
                <c:pt idx="3161">
                  <c:v>43686.440529966705</c:v>
                </c:pt>
                <c:pt idx="3162">
                  <c:v>46289.586015419984</c:v>
                </c:pt>
                <c:pt idx="3163">
                  <c:v>48888.692485380067</c:v>
                </c:pt>
                <c:pt idx="3164">
                  <c:v>28386.64984121994</c:v>
                </c:pt>
                <c:pt idx="3165">
                  <c:v>31115.004806966637</c:v>
                </c:pt>
                <c:pt idx="3166">
                  <c:v>33839.320757219924</c:v>
                </c:pt>
                <c:pt idx="3167">
                  <c:v>36559.597691979907</c:v>
                </c:pt>
                <c:pt idx="3168">
                  <c:v>39275.835611246577</c:v>
                </c:pt>
                <c:pt idx="3169">
                  <c:v>41988.034515019928</c:v>
                </c:pt>
                <c:pt idx="3170">
                  <c:v>44696.194403299865</c:v>
                </c:pt>
                <c:pt idx="3171">
                  <c:v>47400.315276086803</c:v>
                </c:pt>
                <c:pt idx="3172">
                  <c:v>50100.397133380124</c:v>
                </c:pt>
                <c:pt idx="3173">
                  <c:v>28790.551390553399</c:v>
                </c:pt>
                <c:pt idx="3174">
                  <c:v>31619.88174363333</c:v>
                </c:pt>
                <c:pt idx="3175">
                  <c:v>34445.173081219975</c:v>
                </c:pt>
                <c:pt idx="3176">
                  <c:v>37266.42540331334</c:v>
                </c:pt>
                <c:pt idx="3177">
                  <c:v>40083.638709913423</c:v>
                </c:pt>
                <c:pt idx="3178">
                  <c:v>42896.813001019989</c:v>
                </c:pt>
                <c:pt idx="3179">
                  <c:v>45705.948276633389</c:v>
                </c:pt>
                <c:pt idx="3180">
                  <c:v>48511.044536753376</c:v>
                </c:pt>
                <c:pt idx="3181">
                  <c:v>51312.101781380094</c:v>
                </c:pt>
                <c:pt idx="3182">
                  <c:v>16008.283676656572</c:v>
                </c:pt>
                <c:pt idx="3183">
                  <c:v>16307.918791952872</c:v>
                </c:pt>
                <c:pt idx="3184">
                  <c:v>16236.549773350731</c:v>
                </c:pt>
                <c:pt idx="3185">
                  <c:v>16952.643371629209</c:v>
                </c:pt>
                <c:pt idx="3186">
                  <c:v>16571.886220811492</c:v>
                </c:pt>
                <c:pt idx="3187">
                  <c:v>17402.069854963385</c:v>
                </c:pt>
                <c:pt idx="3188">
                  <c:v>16909.46572143252</c:v>
                </c:pt>
                <c:pt idx="3189">
                  <c:v>16576.933090422102</c:v>
                </c:pt>
                <c:pt idx="3190">
                  <c:v>17418.107461877797</c:v>
                </c:pt>
                <c:pt idx="3191">
                  <c:v>16926.288620134568</c:v>
                </c:pt>
                <c:pt idx="3192">
                  <c:v>17891.793153729504</c:v>
                </c:pt>
                <c:pt idx="3193">
                  <c:v>17390.600624311002</c:v>
                </c:pt>
                <c:pt idx="3194">
                  <c:v>16803.48145960964</c:v>
                </c:pt>
                <c:pt idx="3195">
                  <c:v>17740.427075141284</c:v>
                </c:pt>
                <c:pt idx="3196">
                  <c:v>17052.740742044934</c:v>
                </c:pt>
                <c:pt idx="3197">
                  <c:v>18074.316801165191</c:v>
                </c:pt>
                <c:pt idx="3198">
                  <c:v>17416.115354009104</c:v>
                </c:pt>
                <c:pt idx="3199">
                  <c:v>18562.184437926826</c:v>
                </c:pt>
                <c:pt idx="3200">
                  <c:v>17894.446440437245</c:v>
                </c:pt>
                <c:pt idx="3201">
                  <c:v>17391.722150891135</c:v>
                </c:pt>
                <c:pt idx="3202">
                  <c:v>18541.453207144303</c:v>
                </c:pt>
                <c:pt idx="3203">
                  <c:v>17711.076844584957</c:v>
                </c:pt>
                <c:pt idx="3204">
                  <c:v>18969.510866262171</c:v>
                </c:pt>
                <c:pt idx="3205">
                  <c:v>17590.512737220302</c:v>
                </c:pt>
                <c:pt idx="3206">
                  <c:v>18805.569874783592</c:v>
                </c:pt>
                <c:pt idx="3207">
                  <c:v>17981.925513687875</c:v>
                </c:pt>
                <c:pt idx="3208">
                  <c:v>19220.274022567621</c:v>
                </c:pt>
                <c:pt idx="3209">
                  <c:v>18488.294764619422</c:v>
                </c:pt>
                <c:pt idx="3210">
                  <c:v>18998.02859529138</c:v>
                </c:pt>
                <c:pt idx="3211">
                  <c:v>18371.478132990258</c:v>
                </c:pt>
                <c:pt idx="3212">
                  <c:v>19881.181883037731</c:v>
                </c:pt>
                <c:pt idx="3213">
                  <c:v>18689.079684158522</c:v>
                </c:pt>
                <c:pt idx="3214">
                  <c:v>20314.095011063586</c:v>
                </c:pt>
                <c:pt idx="3215">
                  <c:v>19202.56722197546</c:v>
                </c:pt>
                <c:pt idx="3216">
                  <c:v>21003.978164924829</c:v>
                </c:pt>
                <c:pt idx="3217">
                  <c:v>16270.96189917439</c:v>
                </c:pt>
                <c:pt idx="3218">
                  <c:v>16960.994980009837</c:v>
                </c:pt>
                <c:pt idx="3219">
                  <c:v>16697.387585079941</c:v>
                </c:pt>
                <c:pt idx="3220">
                  <c:v>17539.973789966014</c:v>
                </c:pt>
                <c:pt idx="3221">
                  <c:v>16954.290368144011</c:v>
                </c:pt>
                <c:pt idx="3222">
                  <c:v>17379.694206058568</c:v>
                </c:pt>
                <c:pt idx="3223">
                  <c:v>17558.708706028916</c:v>
                </c:pt>
                <c:pt idx="3224">
                  <c:v>18072.371567557402</c:v>
                </c:pt>
                <c:pt idx="3225">
                  <c:v>17118.412686719083</c:v>
                </c:pt>
                <c:pt idx="3226">
                  <c:v>17521.112934488072</c:v>
                </c:pt>
                <c:pt idx="3227">
                  <c:v>17379.104976864601</c:v>
                </c:pt>
                <c:pt idx="3228">
                  <c:v>18413.198572453213</c:v>
                </c:pt>
                <c:pt idx="3229">
                  <c:v>18025.104287023125</c:v>
                </c:pt>
                <c:pt idx="3230">
                  <c:v>19262.781298953505</c:v>
                </c:pt>
                <c:pt idx="3231">
                  <c:v>17580.418997999073</c:v>
                </c:pt>
                <c:pt idx="3232">
                  <c:v>18621.202772980087</c:v>
                </c:pt>
                <c:pt idx="3233">
                  <c:v>18625.962152331158</c:v>
                </c:pt>
                <c:pt idx="3234">
                  <c:v>19989.927099508375</c:v>
                </c:pt>
                <c:pt idx="3235">
                  <c:v>17999.589557325024</c:v>
                </c:pt>
                <c:pt idx="3236">
                  <c:v>19380.749540762899</c:v>
                </c:pt>
                <c:pt idx="3237">
                  <c:v>18293.429521320741</c:v>
                </c:pt>
                <c:pt idx="3238">
                  <c:v>19554.607429016945</c:v>
                </c:pt>
                <c:pt idx="3239">
                  <c:v>19157.565751315775</c:v>
                </c:pt>
                <c:pt idx="3240">
                  <c:v>20676.213978670206</c:v>
                </c:pt>
                <c:pt idx="3241">
                  <c:v>19788.98521593252</c:v>
                </c:pt>
                <c:pt idx="3242">
                  <c:v>21512.444800350244</c:v>
                </c:pt>
                <c:pt idx="3243">
                  <c:v>20420.404680549269</c:v>
                </c:pt>
                <c:pt idx="3244">
                  <c:v>22351.137143549273</c:v>
                </c:pt>
                <c:pt idx="3245">
                  <c:v>18798.116482382084</c:v>
                </c:pt>
                <c:pt idx="3246">
                  <c:v>19579.820508737099</c:v>
                </c:pt>
                <c:pt idx="3247">
                  <c:v>18642.224287743138</c:v>
                </c:pt>
                <c:pt idx="3248">
                  <c:v>19042.946886433838</c:v>
                </c:pt>
                <c:pt idx="3249">
                  <c:v>20589.33866924396</c:v>
                </c:pt>
                <c:pt idx="3250">
                  <c:v>20230.910467451751</c:v>
                </c:pt>
                <c:pt idx="3251">
                  <c:v>22145.792524451754</c:v>
                </c:pt>
                <c:pt idx="3252">
                  <c:v>21198.552750592164</c:v>
                </c:pt>
                <c:pt idx="3253">
                  <c:v>23435.144499275706</c:v>
                </c:pt>
                <c:pt idx="3254">
                  <c:v>22166.195033732569</c:v>
                </c:pt>
                <c:pt idx="3255">
                  <c:v>24696.911474732566</c:v>
                </c:pt>
                <c:pt idx="3256">
                  <c:v>19541.160876609105</c:v>
                </c:pt>
                <c:pt idx="3257">
                  <c:v>20368.196100300047</c:v>
                </c:pt>
                <c:pt idx="3258">
                  <c:v>19978.285446908034</c:v>
                </c:pt>
                <c:pt idx="3259">
                  <c:v>21941.352224857401</c:v>
                </c:pt>
                <c:pt idx="3260">
                  <c:v>20824.399481296346</c:v>
                </c:pt>
                <c:pt idx="3261">
                  <c:v>23062.327250296348</c:v>
                </c:pt>
                <c:pt idx="3262">
                  <c:v>22093.570532878821</c:v>
                </c:pt>
                <c:pt idx="3263">
                  <c:v>24761.127283549707</c:v>
                </c:pt>
                <c:pt idx="3264">
                  <c:v>23192.101318505403</c:v>
                </c:pt>
                <c:pt idx="3265">
                  <c:v>26249.525149366164</c:v>
                </c:pt>
                <c:pt idx="3266">
                  <c:v>24454.185074696736</c:v>
                </c:pt>
                <c:pt idx="3267">
                  <c:v>27941.369139228384</c:v>
                </c:pt>
                <c:pt idx="3268">
                  <c:v>20632.497329167043</c:v>
                </c:pt>
                <c:pt idx="3269">
                  <c:v>22036.764106129936</c:v>
                </c:pt>
                <c:pt idx="3270">
                  <c:v>23308.774680854676</c:v>
                </c:pt>
                <c:pt idx="3271">
                  <c:v>23327.82863040331</c:v>
                </c:pt>
                <c:pt idx="3272">
                  <c:v>24333.204674234323</c:v>
                </c:pt>
                <c:pt idx="3273">
                  <c:v>25173.828462367088</c:v>
                </c:pt>
                <c:pt idx="3274">
                  <c:v>26482.524117222583</c:v>
                </c:pt>
                <c:pt idx="3275">
                  <c:v>27791.219772078093</c:v>
                </c:pt>
                <c:pt idx="3276">
                  <c:v>29135.474260914412</c:v>
                </c:pt>
                <c:pt idx="3277">
                  <c:v>16019.370744490117</c:v>
                </c:pt>
                <c:pt idx="3278">
                  <c:v>16479.626201477509</c:v>
                </c:pt>
                <c:pt idx="3279">
                  <c:v>16833.843804569715</c:v>
                </c:pt>
                <c:pt idx="3280">
                  <c:v>17118.980446545229</c:v>
                </c:pt>
                <c:pt idx="3281">
                  <c:v>17363.180222673804</c:v>
                </c:pt>
                <c:pt idx="3282">
                  <c:v>18419.489498116844</c:v>
                </c:pt>
                <c:pt idx="3283">
                  <c:v>17618.467066635931</c:v>
                </c:pt>
                <c:pt idx="3284">
                  <c:v>18753.840763040993</c:v>
                </c:pt>
                <c:pt idx="3285">
                  <c:v>18044.89275254148</c:v>
                </c:pt>
                <c:pt idx="3286">
                  <c:v>19270.886948313633</c:v>
                </c:pt>
                <c:pt idx="3287">
                  <c:v>18046.029887703891</c:v>
                </c:pt>
                <c:pt idx="3288">
                  <c:v>17273.915112424245</c:v>
                </c:pt>
                <c:pt idx="3289">
                  <c:v>18795.228664449951</c:v>
                </c:pt>
                <c:pt idx="3290">
                  <c:v>19491.152700775903</c:v>
                </c:pt>
                <c:pt idx="3291">
                  <c:v>19943.425768698053</c:v>
                </c:pt>
                <c:pt idx="3292">
                  <c:v>20737.725168353114</c:v>
                </c:pt>
                <c:pt idx="3293">
                  <c:v>18670.653892519473</c:v>
                </c:pt>
                <c:pt idx="3294">
                  <c:v>19295.915198927702</c:v>
                </c:pt>
                <c:pt idx="3295">
                  <c:v>19704.822237275654</c:v>
                </c:pt>
                <c:pt idx="3296">
                  <c:v>20750.854846025217</c:v>
                </c:pt>
                <c:pt idx="3297">
                  <c:v>19602.430437887971</c:v>
                </c:pt>
                <c:pt idx="3298">
                  <c:v>21070.151205963924</c:v>
                </c:pt>
                <c:pt idx="3299">
                  <c:v>20522.108045775607</c:v>
                </c:pt>
                <c:pt idx="3300">
                  <c:v>22252.254049535102</c:v>
                </c:pt>
                <c:pt idx="3301">
                  <c:v>21565.832507926632</c:v>
                </c:pt>
                <c:pt idx="3302">
                  <c:v>23582.213284268404</c:v>
                </c:pt>
                <c:pt idx="3303">
                  <c:v>22734.757748566743</c:v>
                </c:pt>
                <c:pt idx="3304">
                  <c:v>25055.565187579403</c:v>
                </c:pt>
                <c:pt idx="3305">
                  <c:v>24901.250482329648</c:v>
                </c:pt>
                <c:pt idx="3306">
                  <c:v>27812.100369190408</c:v>
                </c:pt>
                <c:pt idx="3307">
                  <c:v>19361.260274715434</c:v>
                </c:pt>
                <c:pt idx="3308">
                  <c:v>20398.061191512217</c:v>
                </c:pt>
                <c:pt idx="3309">
                  <c:v>21445.24742634036</c:v>
                </c:pt>
                <c:pt idx="3310">
                  <c:v>16117.482533566894</c:v>
                </c:pt>
                <c:pt idx="3311">
                  <c:v>16067.372883283155</c:v>
                </c:pt>
                <c:pt idx="3312">
                  <c:v>16372.510184088802</c:v>
                </c:pt>
                <c:pt idx="3313">
                  <c:v>16686.910377700293</c:v>
                </c:pt>
                <c:pt idx="3314">
                  <c:v>16441.083201798439</c:v>
                </c:pt>
                <c:pt idx="3315">
                  <c:v>16769.545832424341</c:v>
                </c:pt>
                <c:pt idx="3316">
                  <c:v>17181.264615951946</c:v>
                </c:pt>
                <c:pt idx="3317">
                  <c:v>16737.808093902044</c:v>
                </c:pt>
                <c:pt idx="3318">
                  <c:v>16929.39866765316</c:v>
                </c:pt>
                <c:pt idx="3319">
                  <c:v>17274.23709265628</c:v>
                </c:pt>
                <c:pt idx="3320">
                  <c:v>17716.755187541577</c:v>
                </c:pt>
                <c:pt idx="3321">
                  <c:v>17267.848383584213</c:v>
                </c:pt>
                <c:pt idx="3322">
                  <c:v>17539.79291732108</c:v>
                </c:pt>
                <c:pt idx="3323">
                  <c:v>17566.480985701313</c:v>
                </c:pt>
                <c:pt idx="3324">
                  <c:v>17868.793898409298</c:v>
                </c:pt>
                <c:pt idx="3325">
                  <c:v>18426.980561903991</c:v>
                </c:pt>
                <c:pt idx="3326">
                  <c:v>18903.934469670741</c:v>
                </c:pt>
                <c:pt idx="3327">
                  <c:v>18469.877679118654</c:v>
                </c:pt>
                <c:pt idx="3328">
                  <c:v>18707.6132750703</c:v>
                </c:pt>
                <c:pt idx="3329">
                  <c:v>19128.170476181051</c:v>
                </c:pt>
                <c:pt idx="3330">
                  <c:v>15980.819850974878</c:v>
                </c:pt>
                <c:pt idx="3331">
                  <c:v>16337.686554859787</c:v>
                </c:pt>
                <c:pt idx="3332">
                  <c:v>16239.843673472104</c:v>
                </c:pt>
                <c:pt idx="3333">
                  <c:v>16659.297958718889</c:v>
                </c:pt>
                <c:pt idx="3334">
                  <c:v>16307.190795366116</c:v>
                </c:pt>
                <c:pt idx="3335">
                  <c:v>16912.775488450472</c:v>
                </c:pt>
                <c:pt idx="3336">
                  <c:v>17385.249266439143</c:v>
                </c:pt>
                <c:pt idx="3337">
                  <c:v>16978.660171420936</c:v>
                </c:pt>
                <c:pt idx="3338">
                  <c:v>17737.716730085591</c:v>
                </c:pt>
                <c:pt idx="3339">
                  <c:v>17397.462653740262</c:v>
                </c:pt>
                <c:pt idx="3340">
                  <c:v>18569.081868081452</c:v>
                </c:pt>
                <c:pt idx="3341">
                  <c:v>17750.563431997227</c:v>
                </c:pt>
                <c:pt idx="3342">
                  <c:v>18632.506604180246</c:v>
                </c:pt>
                <c:pt idx="3343">
                  <c:v>19158.837247982046</c:v>
                </c:pt>
                <c:pt idx="3344">
                  <c:v>19688.921204426206</c:v>
                </c:pt>
                <c:pt idx="3345">
                  <c:v>18098.796505795035</c:v>
                </c:pt>
                <c:pt idx="3346">
                  <c:v>18804.946779405502</c:v>
                </c:pt>
                <c:pt idx="3347">
                  <c:v>18112.765121306325</c:v>
                </c:pt>
                <c:pt idx="3348">
                  <c:v>18554.375563511196</c:v>
                </c:pt>
                <c:pt idx="3349">
                  <c:v>19776.010261569329</c:v>
                </c:pt>
                <c:pt idx="3350">
                  <c:v>20664.612937475413</c:v>
                </c:pt>
                <c:pt idx="3351">
                  <c:v>21539.755828740021</c:v>
                </c:pt>
                <c:pt idx="3352">
                  <c:v>18896.398452174486</c:v>
                </c:pt>
                <c:pt idx="3353">
                  <c:v>19672.527314910418</c:v>
                </c:pt>
                <c:pt idx="3354">
                  <c:v>19597.983864817139</c:v>
                </c:pt>
                <c:pt idx="3355">
                  <c:v>20425.100738192552</c:v>
                </c:pt>
                <c:pt idx="3356">
                  <c:v>21686.065711329069</c:v>
                </c:pt>
                <c:pt idx="3357">
                  <c:v>22786.452049383068</c:v>
                </c:pt>
                <c:pt idx="3358">
                  <c:v>24000.980442753385</c:v>
                </c:pt>
                <c:pt idx="3359">
                  <c:v>20055.476019311198</c:v>
                </c:pt>
                <c:pt idx="3360">
                  <c:v>19968.704139570229</c:v>
                </c:pt>
                <c:pt idx="3361">
                  <c:v>20706.602943477119</c:v>
                </c:pt>
                <c:pt idx="3362">
                  <c:v>21113.460807368596</c:v>
                </c:pt>
                <c:pt idx="3363">
                  <c:v>21641.367291922008</c:v>
                </c:pt>
                <c:pt idx="3364">
                  <c:v>22504.208705769037</c:v>
                </c:pt>
                <c:pt idx="3365">
                  <c:v>23368.58950174971</c:v>
                </c:pt>
                <c:pt idx="3366">
                  <c:v>24235.95478040964</c:v>
                </c:pt>
                <c:pt idx="3367">
                  <c:v>25209.830540293831</c:v>
                </c:pt>
                <c:pt idx="3368">
                  <c:v>16772.704172883055</c:v>
                </c:pt>
                <c:pt idx="3369">
                  <c:v>16999.4953444815</c:v>
                </c:pt>
                <c:pt idx="3370">
                  <c:v>17534.246558868061</c:v>
                </c:pt>
                <c:pt idx="3371">
                  <c:v>17354.279811024633</c:v>
                </c:pt>
                <c:pt idx="3372">
                  <c:v>16873.682710576049</c:v>
                </c:pt>
                <c:pt idx="3373">
                  <c:v>17436.277420579845</c:v>
                </c:pt>
                <c:pt idx="3374">
                  <c:v>18199.183198906427</c:v>
                </c:pt>
                <c:pt idx="3375">
                  <c:v>17515.784090255696</c:v>
                </c:pt>
                <c:pt idx="3376">
                  <c:v>18355.713579573905</c:v>
                </c:pt>
                <c:pt idx="3377">
                  <c:v>19175.689675125999</c:v>
                </c:pt>
                <c:pt idx="3378">
                  <c:v>18360.965297112951</c:v>
                </c:pt>
                <c:pt idx="3379">
                  <c:v>19112.256320653993</c:v>
                </c:pt>
                <c:pt idx="3380">
                  <c:v>20015.437592002727</c:v>
                </c:pt>
                <c:pt idx="3381">
                  <c:v>20925.901095927551</c:v>
                </c:pt>
                <c:pt idx="3382">
                  <c:v>22747.379902684494</c:v>
                </c:pt>
                <c:pt idx="3383">
                  <c:v>18486.609383805986</c:v>
                </c:pt>
                <c:pt idx="3384">
                  <c:v>19380.968371673905</c:v>
                </c:pt>
                <c:pt idx="3385">
                  <c:v>20288.560784763049</c:v>
                </c:pt>
                <c:pt idx="3386">
                  <c:v>15361.759040844401</c:v>
                </c:pt>
                <c:pt idx="3387">
                  <c:v>15530.548791154919</c:v>
                </c:pt>
                <c:pt idx="3388">
                  <c:v>15356.151407943718</c:v>
                </c:pt>
                <c:pt idx="3389">
                  <c:v>15530.829172799951</c:v>
                </c:pt>
                <c:pt idx="3390">
                  <c:v>15762.985174888168</c:v>
                </c:pt>
                <c:pt idx="3391">
                  <c:v>15460.229074580369</c:v>
                </c:pt>
                <c:pt idx="3392">
                  <c:v>15584.942830291528</c:v>
                </c:pt>
                <c:pt idx="3393">
                  <c:v>15766.630136273612</c:v>
                </c:pt>
                <c:pt idx="3394">
                  <c:v>16005.795679487683</c:v>
                </c:pt>
                <c:pt idx="3395">
                  <c:v>15733.264720514557</c:v>
                </c:pt>
                <c:pt idx="3396">
                  <c:v>15892.801876538948</c:v>
                </c:pt>
                <c:pt idx="3397">
                  <c:v>15843.735088657986</c:v>
                </c:pt>
                <c:pt idx="3398">
                  <c:v>16039.44147689177</c:v>
                </c:pt>
                <c:pt idx="3399">
                  <c:v>16292.626102357548</c:v>
                </c:pt>
                <c:pt idx="3400">
                  <c:v>16547.493017693527</c:v>
                </c:pt>
                <c:pt idx="3401">
                  <c:v>16225.246935640533</c:v>
                </c:pt>
                <c:pt idx="3402">
                  <c:v>16384.091181069132</c:v>
                </c:pt>
                <c:pt idx="3403">
                  <c:v>16640.834949977605</c:v>
                </c:pt>
                <c:pt idx="3404">
                  <c:v>15202.623414085689</c:v>
                </c:pt>
                <c:pt idx="3405">
                  <c:v>15415.836257038462</c:v>
                </c:pt>
                <c:pt idx="3406">
                  <c:v>15527.28306005151</c:v>
                </c:pt>
                <c:pt idx="3407">
                  <c:v>15829.492228993962</c:v>
                </c:pt>
                <c:pt idx="3408">
                  <c:v>15609.344219339046</c:v>
                </c:pt>
                <c:pt idx="3409">
                  <c:v>15738.031208480134</c:v>
                </c:pt>
                <c:pt idx="3410">
                  <c:v>16061.030863559396</c:v>
                </c:pt>
                <c:pt idx="3411">
                  <c:v>15838.68821904737</c:v>
                </c:pt>
                <c:pt idx="3412">
                  <c:v>16288.700759327068</c:v>
                </c:pt>
                <c:pt idx="3413">
                  <c:v>16037.198423731497</c:v>
                </c:pt>
                <c:pt idx="3414">
                  <c:v>16727.778415450437</c:v>
                </c:pt>
                <c:pt idx="3415">
                  <c:v>16172.061994992893</c:v>
                </c:pt>
                <c:pt idx="3416">
                  <c:v>16604.130109990412</c:v>
                </c:pt>
                <c:pt idx="3417">
                  <c:v>16919.839842298781</c:v>
                </c:pt>
                <c:pt idx="3418">
                  <c:v>17235.549574607154</c:v>
                </c:pt>
                <c:pt idx="3419">
                  <c:v>16424.405475523563</c:v>
                </c:pt>
                <c:pt idx="3420">
                  <c:v>16815.257488701071</c:v>
                </c:pt>
                <c:pt idx="3421">
                  <c:v>16346.459378204088</c:v>
                </c:pt>
                <c:pt idx="3422">
                  <c:v>16534.993017001554</c:v>
                </c:pt>
                <c:pt idx="3423">
                  <c:v>17128.974807510516</c:v>
                </c:pt>
                <c:pt idx="3424">
                  <c:v>17612.795949080719</c:v>
                </c:pt>
                <c:pt idx="3425">
                  <c:v>18096.617090650925</c:v>
                </c:pt>
                <c:pt idx="3426">
                  <c:v>16784.100012089191</c:v>
                </c:pt>
                <c:pt idx="3427">
                  <c:v>17197.617623934664</c:v>
                </c:pt>
                <c:pt idx="3428">
                  <c:v>17004.074677188026</c:v>
                </c:pt>
                <c:pt idx="3429">
                  <c:v>17427.13169438218</c:v>
                </c:pt>
                <c:pt idx="3430">
                  <c:v>18061.717220173417</c:v>
                </c:pt>
                <c:pt idx="3431">
                  <c:v>18610.982612986707</c:v>
                </c:pt>
                <c:pt idx="3432">
                  <c:v>19242.024491082379</c:v>
                </c:pt>
                <c:pt idx="3433">
                  <c:v>17331.180618317529</c:v>
                </c:pt>
                <c:pt idx="3434">
                  <c:v>15748.732575835393</c:v>
                </c:pt>
                <c:pt idx="3435">
                  <c:v>15876.375997816454</c:v>
                </c:pt>
                <c:pt idx="3436">
                  <c:v>16089.588840769231</c:v>
                </c:pt>
                <c:pt idx="3437">
                  <c:v>16090.157408350437</c:v>
                </c:pt>
                <c:pt idx="3438">
                  <c:v>15704.100020710612</c:v>
                </c:pt>
                <c:pt idx="3439">
                  <c:v>16447.752208204478</c:v>
                </c:pt>
                <c:pt idx="3440">
                  <c:v>17021.850760328529</c:v>
                </c:pt>
                <c:pt idx="3441">
                  <c:v>16385.464822239239</c:v>
                </c:pt>
                <c:pt idx="3442">
                  <c:v>16902.548994617333</c:v>
                </c:pt>
                <c:pt idx="3443">
                  <c:v>17425.565298992111</c:v>
                </c:pt>
                <c:pt idx="3444">
                  <c:v>16848.013311127896</c:v>
                </c:pt>
                <c:pt idx="3445">
                  <c:v>17307.852115071713</c:v>
                </c:pt>
                <c:pt idx="3446">
                  <c:v>17829.714346147226</c:v>
                </c:pt>
                <c:pt idx="3447">
                  <c:v>18414.176966467283</c:v>
                </c:pt>
                <c:pt idx="3448">
                  <c:v>19497.423333348735</c:v>
                </c:pt>
                <c:pt idx="3449">
                  <c:v>16727.428229541627</c:v>
                </c:pt>
                <c:pt idx="3450">
                  <c:v>17245.828687940018</c:v>
                </c:pt>
                <c:pt idx="3451">
                  <c:v>17769.421805354086</c:v>
                </c:pt>
                <c:pt idx="3452">
                  <c:v>20270.352477893666</c:v>
                </c:pt>
                <c:pt idx="3453">
                  <c:v>21448.313452151902</c:v>
                </c:pt>
                <c:pt idx="3454">
                  <c:v>21190.634489032916</c:v>
                </c:pt>
                <c:pt idx="3455">
                  <c:v>22598.665966075951</c:v>
                </c:pt>
                <c:pt idx="3456">
                  <c:v>23997.494623007584</c:v>
                </c:pt>
                <c:pt idx="3457">
                  <c:v>25387.120459827842</c:v>
                </c:pt>
                <c:pt idx="3458">
                  <c:v>26767.543476536724</c:v>
                </c:pt>
                <c:pt idx="3459">
                  <c:v>28138.763673134177</c:v>
                </c:pt>
                <c:pt idx="3460">
                  <c:v>29500.781049620255</c:v>
                </c:pt>
                <c:pt idx="3461">
                  <c:v>22018.888299058235</c:v>
                </c:pt>
                <c:pt idx="3462">
                  <c:v>23633.983228607609</c:v>
                </c:pt>
                <c:pt idx="3463">
                  <c:v>25239.875338045575</c:v>
                </c:pt>
                <c:pt idx="3464">
                  <c:v>26836.564627372136</c:v>
                </c:pt>
                <c:pt idx="3465">
                  <c:v>28424.051096587336</c:v>
                </c:pt>
                <c:pt idx="3466">
                  <c:v>30002.334745691143</c:v>
                </c:pt>
                <c:pt idx="3467">
                  <c:v>31571.415574683546</c:v>
                </c:pt>
                <c:pt idx="3468">
                  <c:v>22939.170310197467</c:v>
                </c:pt>
                <c:pt idx="3469">
                  <c:v>24784.335742531661</c:v>
                </c:pt>
                <c:pt idx="3470">
                  <c:v>26620.298354754443</c:v>
                </c:pt>
                <c:pt idx="3471">
                  <c:v>28447.058146865835</c:v>
                </c:pt>
                <c:pt idx="3472">
                  <c:v>30264.615118865851</c:v>
                </c:pt>
                <c:pt idx="3473">
                  <c:v>32072.969270754445</c:v>
                </c:pt>
                <c:pt idx="3474">
                  <c:v>33872.12060253165</c:v>
                </c:pt>
                <c:pt idx="3475">
                  <c:v>35662.069114197489</c:v>
                </c:pt>
                <c:pt idx="3476">
                  <c:v>23859.452321336717</c:v>
                </c:pt>
                <c:pt idx="3477">
                  <c:v>25934.688256455702</c:v>
                </c:pt>
                <c:pt idx="3478">
                  <c:v>28000.721371463285</c:v>
                </c:pt>
                <c:pt idx="3479">
                  <c:v>30057.551666359515</c:v>
                </c:pt>
                <c:pt idx="3480">
                  <c:v>32105.179141144326</c:v>
                </c:pt>
                <c:pt idx="3481">
                  <c:v>34143.603795817726</c:v>
                </c:pt>
                <c:pt idx="3482">
                  <c:v>36172.825630379732</c:v>
                </c:pt>
                <c:pt idx="3483">
                  <c:v>38192.844644830358</c:v>
                </c:pt>
                <c:pt idx="3484">
                  <c:v>24779.734332475986</c:v>
                </c:pt>
                <c:pt idx="3485">
                  <c:v>27085.040770379768</c:v>
                </c:pt>
                <c:pt idx="3486">
                  <c:v>29381.144388172175</c:v>
                </c:pt>
                <c:pt idx="3487">
                  <c:v>31668.045185853171</c:v>
                </c:pt>
                <c:pt idx="3488">
                  <c:v>33945.743163422791</c:v>
                </c:pt>
                <c:pt idx="3489">
                  <c:v>36214.238320880999</c:v>
                </c:pt>
                <c:pt idx="3490">
                  <c:v>38473.530658227843</c:v>
                </c:pt>
                <c:pt idx="3491">
                  <c:v>40723.620175463271</c:v>
                </c:pt>
                <c:pt idx="3492">
                  <c:v>42964.506872587357</c:v>
                </c:pt>
                <c:pt idx="3493">
                  <c:v>25700.016343615152</c:v>
                </c:pt>
                <c:pt idx="3494">
                  <c:v>28235.39328430382</c:v>
                </c:pt>
                <c:pt idx="3495">
                  <c:v>30761.567404881029</c:v>
                </c:pt>
                <c:pt idx="3496">
                  <c:v>33278.538705346858</c:v>
                </c:pt>
                <c:pt idx="3497">
                  <c:v>35786.307185701276</c:v>
                </c:pt>
                <c:pt idx="3498">
                  <c:v>38284.872845944301</c:v>
                </c:pt>
                <c:pt idx="3499">
                  <c:v>40774.235686075925</c:v>
                </c:pt>
                <c:pt idx="3500">
                  <c:v>43254.395706096169</c:v>
                </c:pt>
                <c:pt idx="3501">
                  <c:v>45725.352906005028</c:v>
                </c:pt>
                <c:pt idx="3502">
                  <c:v>21630.788832567097</c:v>
                </c:pt>
                <c:pt idx="3503">
                  <c:v>23473.653559873444</c:v>
                </c:pt>
                <c:pt idx="3504">
                  <c:v>25311.916877124084</c:v>
                </c:pt>
                <c:pt idx="3505">
                  <c:v>27145.578784318972</c:v>
                </c:pt>
                <c:pt idx="3506">
                  <c:v>28974.639281458196</c:v>
                </c:pt>
                <c:pt idx="3507">
                  <c:v>30799.098368541789</c:v>
                </c:pt>
                <c:pt idx="3508">
                  <c:v>32618.956045569637</c:v>
                </c:pt>
                <c:pt idx="3509">
                  <c:v>34434.212312541735</c:v>
                </c:pt>
                <c:pt idx="3510">
                  <c:v>36244.867169458244</c:v>
                </c:pt>
                <c:pt idx="3511">
                  <c:v>22090.929838136668</c:v>
                </c:pt>
                <c:pt idx="3512">
                  <c:v>24048.829816835456</c:v>
                </c:pt>
                <c:pt idx="3513">
                  <c:v>26002.128385478456</c:v>
                </c:pt>
                <c:pt idx="3514">
                  <c:v>27950.82554406585</c:v>
                </c:pt>
                <c:pt idx="3515">
                  <c:v>29894.921292597501</c:v>
                </c:pt>
                <c:pt idx="3516">
                  <c:v>31834.4156310734</c:v>
                </c:pt>
                <c:pt idx="3517">
                  <c:v>33769.3085594937</c:v>
                </c:pt>
                <c:pt idx="3518">
                  <c:v>35699.600077858209</c:v>
                </c:pt>
                <c:pt idx="3519">
                  <c:v>37625.290186167113</c:v>
                </c:pt>
                <c:pt idx="3520">
                  <c:v>22551.070843706275</c:v>
                </c:pt>
                <c:pt idx="3521">
                  <c:v>24624.006073797445</c:v>
                </c:pt>
                <c:pt idx="3522">
                  <c:v>26692.339893832876</c:v>
                </c:pt>
                <c:pt idx="3523">
                  <c:v>28756.072303812616</c:v>
                </c:pt>
                <c:pt idx="3524">
                  <c:v>30815.203303736762</c:v>
                </c:pt>
                <c:pt idx="3525">
                  <c:v>32869.732893605113</c:v>
                </c:pt>
                <c:pt idx="3526">
                  <c:v>34919.661073417759</c:v>
                </c:pt>
                <c:pt idx="3527">
                  <c:v>36964.987843174735</c:v>
                </c:pt>
                <c:pt idx="3528">
                  <c:v>39005.713202875952</c:v>
                </c:pt>
                <c:pt idx="3529">
                  <c:v>23011.211849275915</c:v>
                </c:pt>
                <c:pt idx="3530">
                  <c:v>25199.182330759464</c:v>
                </c:pt>
                <c:pt idx="3531">
                  <c:v>27382.551402187306</c:v>
                </c:pt>
                <c:pt idx="3532">
                  <c:v>29561.319063559447</c:v>
                </c:pt>
                <c:pt idx="3533">
                  <c:v>31735.485314875983</c:v>
                </c:pt>
                <c:pt idx="3534">
                  <c:v>33905.050156136756</c:v>
                </c:pt>
                <c:pt idx="3535">
                  <c:v>36070.013587341811</c:v>
                </c:pt>
                <c:pt idx="3536">
                  <c:v>38230.375608491151</c:v>
                </c:pt>
                <c:pt idx="3537">
                  <c:v>40386.136219584849</c:v>
                </c:pt>
                <c:pt idx="3538">
                  <c:v>23471.352854845591</c:v>
                </c:pt>
                <c:pt idx="3539">
                  <c:v>25774.358587721552</c:v>
                </c:pt>
                <c:pt idx="3540">
                  <c:v>28072.762910541762</c:v>
                </c:pt>
                <c:pt idx="3541">
                  <c:v>30366.565823306355</c:v>
                </c:pt>
                <c:pt idx="3542">
                  <c:v>32655.767326015197</c:v>
                </c:pt>
                <c:pt idx="3543">
                  <c:v>34940.367418668342</c:v>
                </c:pt>
                <c:pt idx="3544">
                  <c:v>37220.36610126587</c:v>
                </c:pt>
                <c:pt idx="3545">
                  <c:v>39495.763373807647</c:v>
                </c:pt>
                <c:pt idx="3546">
                  <c:v>41766.55923629368</c:v>
                </c:pt>
                <c:pt idx="3547">
                  <c:v>23931.493860415187</c:v>
                </c:pt>
                <c:pt idx="3548">
                  <c:v>26349.534844683531</c:v>
                </c:pt>
                <c:pt idx="3549">
                  <c:v>28762.974418896236</c:v>
                </c:pt>
                <c:pt idx="3550">
                  <c:v>31171.812583053154</c:v>
                </c:pt>
                <c:pt idx="3551">
                  <c:v>33576.049337154429</c:v>
                </c:pt>
                <c:pt idx="3552">
                  <c:v>35975.684681199979</c:v>
                </c:pt>
                <c:pt idx="3553">
                  <c:v>38370.7186151899</c:v>
                </c:pt>
                <c:pt idx="3554">
                  <c:v>40761.151139124035</c:v>
                </c:pt>
                <c:pt idx="3555">
                  <c:v>43146.982253002519</c:v>
                </c:pt>
                <c:pt idx="3556">
                  <c:v>24391.634865984877</c:v>
                </c:pt>
                <c:pt idx="3557">
                  <c:v>26924.711101645571</c:v>
                </c:pt>
                <c:pt idx="3558">
                  <c:v>29453.185927250637</c:v>
                </c:pt>
                <c:pt idx="3559">
                  <c:v>31977.059342799974</c:v>
                </c:pt>
                <c:pt idx="3560">
                  <c:v>34496.331348293614</c:v>
                </c:pt>
                <c:pt idx="3561">
                  <c:v>37011.0019437316</c:v>
                </c:pt>
                <c:pt idx="3562">
                  <c:v>39521.071129113967</c:v>
                </c:pt>
                <c:pt idx="3563">
                  <c:v>42026.538904440531</c:v>
                </c:pt>
                <c:pt idx="3564">
                  <c:v>44527.405269711395</c:v>
                </c:pt>
                <c:pt idx="3565">
                  <c:v>24851.775871554448</c:v>
                </c:pt>
                <c:pt idx="3566">
                  <c:v>27499.887358607553</c:v>
                </c:pt>
                <c:pt idx="3567">
                  <c:v>30143.3974356051</c:v>
                </c:pt>
                <c:pt idx="3568">
                  <c:v>32782.306102546805</c:v>
                </c:pt>
                <c:pt idx="3569">
                  <c:v>35416.613359432951</c:v>
                </c:pt>
                <c:pt idx="3570">
                  <c:v>38046.319206263273</c:v>
                </c:pt>
                <c:pt idx="3571">
                  <c:v>40671.423643038026</c:v>
                </c:pt>
                <c:pt idx="3572">
                  <c:v>43291.926669756955</c:v>
                </c:pt>
                <c:pt idx="3573">
                  <c:v>45907.828286420321</c:v>
                </c:pt>
                <c:pt idx="3574">
                  <c:v>16427.017182531155</c:v>
                </c:pt>
                <c:pt idx="3575">
                  <c:v>16821.536751004616</c:v>
                </c:pt>
                <c:pt idx="3576">
                  <c:v>16727.567543178462</c:v>
                </c:pt>
                <c:pt idx="3577">
                  <c:v>17670.424114245125</c:v>
                </c:pt>
                <c:pt idx="3578">
                  <c:v>17169.093865668463</c:v>
                </c:pt>
                <c:pt idx="3579">
                  <c:v>18262.168983968462</c:v>
                </c:pt>
                <c:pt idx="3580">
                  <c:v>17613.573541486156</c:v>
                </c:pt>
                <c:pt idx="3581">
                  <c:v>17175.738910655771</c:v>
                </c:pt>
                <c:pt idx="3582">
                  <c:v>18283.285166405771</c:v>
                </c:pt>
                <c:pt idx="3583">
                  <c:v>17635.723691443847</c:v>
                </c:pt>
                <c:pt idx="3584">
                  <c:v>18906.971327343846</c:v>
                </c:pt>
                <c:pt idx="3585">
                  <c:v>18247.067830276155</c:v>
                </c:pt>
                <c:pt idx="3586">
                  <c:v>17474.027596752694</c:v>
                </c:pt>
                <c:pt idx="3587">
                  <c:v>18707.672657202693</c:v>
                </c:pt>
                <c:pt idx="3588">
                  <c:v>17802.218985292504</c:v>
                </c:pt>
                <c:pt idx="3589">
                  <c:v>19147.294129800834</c:v>
                </c:pt>
                <c:pt idx="3590">
                  <c:v>18280.662224378655</c:v>
                </c:pt>
                <c:pt idx="3591">
                  <c:v>19789.65318487032</c:v>
                </c:pt>
                <c:pt idx="3592">
                  <c:v>18910.464821509038</c:v>
                </c:pt>
                <c:pt idx="3593">
                  <c:v>18248.544506940001</c:v>
                </c:pt>
                <c:pt idx="3594">
                  <c:v>19762.357064339998</c:v>
                </c:pt>
                <c:pt idx="3595">
                  <c:v>18669.02818697019</c:v>
                </c:pt>
                <c:pt idx="3596">
                  <c:v>20325.966315511858</c:v>
                </c:pt>
                <c:pt idx="3597">
                  <c:v>18510.285445606733</c:v>
                </c:pt>
                <c:pt idx="3598">
                  <c:v>20110.110676731729</c:v>
                </c:pt>
                <c:pt idx="3599">
                  <c:v>19025.645601289038</c:v>
                </c:pt>
                <c:pt idx="3600">
                  <c:v>20656.137804647373</c:v>
                </c:pt>
                <c:pt idx="3601">
                  <c:v>19692.365115015578</c:v>
                </c:pt>
                <c:pt idx="3602">
                  <c:v>20363.514658733657</c:v>
                </c:pt>
                <c:pt idx="3603">
                  <c:v>19538.556550037181</c:v>
                </c:pt>
                <c:pt idx="3604">
                  <c:v>21526.333154266347</c:v>
                </c:pt>
                <c:pt idx="3605">
                  <c:v>19956.731925742057</c:v>
                </c:pt>
                <c:pt idx="3606">
                  <c:v>22096.335439500384</c:v>
                </c:pt>
                <c:pt idx="3607">
                  <c:v>20632.823850534358</c:v>
                </c:pt>
                <c:pt idx="3608">
                  <c:v>23004.681592084362</c:v>
                </c:pt>
                <c:pt idx="3609">
                  <c:v>16772.876842179616</c:v>
                </c:pt>
                <c:pt idx="3610">
                  <c:v>17681.420398612947</c:v>
                </c:pt>
                <c:pt idx="3611">
                  <c:v>17334.337328621921</c:v>
                </c:pt>
                <c:pt idx="3612">
                  <c:v>18443.74249838859</c:v>
                </c:pt>
                <c:pt idx="3613">
                  <c:v>17672.592659656282</c:v>
                </c:pt>
                <c:pt idx="3614">
                  <c:v>18232.707712910447</c:v>
                </c:pt>
                <c:pt idx="3615">
                  <c:v>18468.410137871411</c:v>
                </c:pt>
                <c:pt idx="3616">
                  <c:v>19144.73290555058</c:v>
                </c:pt>
                <c:pt idx="3617">
                  <c:v>17888.687045780131</c:v>
                </c:pt>
                <c:pt idx="3618">
                  <c:v>18418.90903867596</c:v>
                </c:pt>
                <c:pt idx="3619">
                  <c:v>18231.931894471734</c:v>
                </c:pt>
                <c:pt idx="3620">
                  <c:v>19593.488461996731</c:v>
                </c:pt>
                <c:pt idx="3621">
                  <c:v>19082.497652847116</c:v>
                </c:pt>
                <c:pt idx="3622">
                  <c:v>20712.105718555449</c:v>
                </c:pt>
                <c:pt idx="3623">
                  <c:v>18496.995355632116</c:v>
                </c:pt>
                <c:pt idx="3624">
                  <c:v>19867.360659357117</c:v>
                </c:pt>
                <c:pt idx="3625">
                  <c:v>19873.627175502694</c:v>
                </c:pt>
                <c:pt idx="3626">
                  <c:v>21669.514355952695</c:v>
                </c:pt>
                <c:pt idx="3627">
                  <c:v>19048.903258744616</c:v>
                </c:pt>
                <c:pt idx="3628">
                  <c:v>20867.430570271157</c:v>
                </c:pt>
                <c:pt idx="3629">
                  <c:v>19435.792544672309</c:v>
                </c:pt>
                <c:pt idx="3630">
                  <c:v>21096.343456472307</c:v>
                </c:pt>
                <c:pt idx="3631">
                  <c:v>20573.571914165772</c:v>
                </c:pt>
                <c:pt idx="3632">
                  <c:v>22573.125413515769</c:v>
                </c:pt>
                <c:pt idx="3633">
                  <c:v>21404.940875911154</c:v>
                </c:pt>
                <c:pt idx="3634">
                  <c:v>23674.162662061153</c:v>
                </c:pt>
                <c:pt idx="3635">
                  <c:v>22236.309837656543</c:v>
                </c:pt>
                <c:pt idx="3636">
                  <c:v>24778.440913939874</c:v>
                </c:pt>
                <c:pt idx="3637">
                  <c:v>20100.297043403076</c:v>
                </c:pt>
                <c:pt idx="3638">
                  <c:v>21129.540678103844</c:v>
                </c:pt>
                <c:pt idx="3639">
                  <c:v>19895.038987128461</c:v>
                </c:pt>
                <c:pt idx="3640">
                  <c:v>20422.657075404553</c:v>
                </c:pt>
                <c:pt idx="3641">
                  <c:v>22458.739589437886</c:v>
                </c:pt>
                <c:pt idx="3642">
                  <c:v>21986.80912374481</c:v>
                </c:pt>
                <c:pt idx="3643">
                  <c:v>24508.070498794808</c:v>
                </c:pt>
                <c:pt idx="3644">
                  <c:v>23260.871463213018</c:v>
                </c:pt>
                <c:pt idx="3645">
                  <c:v>26205.717265646348</c:v>
                </c:pt>
                <c:pt idx="3646">
                  <c:v>24534.933802681218</c:v>
                </c:pt>
                <c:pt idx="3647">
                  <c:v>27867.043783331221</c:v>
                </c:pt>
                <c:pt idx="3648">
                  <c:v>21078.638829135325</c:v>
                </c:pt>
                <c:pt idx="3649">
                  <c:v>22167.568540328401</c:v>
                </c:pt>
                <c:pt idx="3650">
                  <c:v>21654.186180028908</c:v>
                </c:pt>
                <c:pt idx="3651">
                  <c:v>24238.890770995578</c:v>
                </c:pt>
                <c:pt idx="3652">
                  <c:v>22768.236325306862</c:v>
                </c:pt>
                <c:pt idx="3653">
                  <c:v>25714.841221156861</c:v>
                </c:pt>
                <c:pt idx="3654">
                  <c:v>24439.311543223783</c:v>
                </c:pt>
                <c:pt idx="3655">
                  <c:v>27951.594598273779</c:v>
                </c:pt>
                <c:pt idx="3656">
                  <c:v>25885.71041096545</c:v>
                </c:pt>
                <c:pt idx="3657">
                  <c:v>29911.318454932116</c:v>
                </c:pt>
                <c:pt idx="3658">
                  <c:v>27547.454023284037</c:v>
                </c:pt>
                <c:pt idx="3659">
                  <c:v>32138.913041584045</c:v>
                </c:pt>
                <c:pt idx="3660">
                  <c:v>22515.565158336602</c:v>
                </c:pt>
                <c:pt idx="3661">
                  <c:v>24364.516414671092</c:v>
                </c:pt>
                <c:pt idx="3662">
                  <c:v>26039.330338058659</c:v>
                </c:pt>
                <c:pt idx="3663">
                  <c:v>26064.418038297692</c:v>
                </c:pt>
                <c:pt idx="3664">
                  <c:v>27388.163162675195</c:v>
                </c:pt>
                <c:pt idx="3665">
                  <c:v>28494.984483716675</c:v>
                </c:pt>
                <c:pt idx="3666">
                  <c:v>30218.100429276412</c:v>
                </c:pt>
                <c:pt idx="3667">
                  <c:v>31941.216374836153</c:v>
                </c:pt>
                <c:pt idx="3668">
                  <c:v>33711.151451803969</c:v>
                </c:pt>
                <c:pt idx="3669">
                  <c:v>16441.615155178653</c:v>
                </c:pt>
                <c:pt idx="3670">
                  <c:v>17047.618173545383</c:v>
                </c:pt>
                <c:pt idx="3671">
                  <c:v>17514.004684283464</c:v>
                </c:pt>
                <c:pt idx="3672">
                  <c:v>17889.434596217881</c:v>
                </c:pt>
                <c:pt idx="3673">
                  <c:v>18210.964301453845</c:v>
                </c:pt>
                <c:pt idx="3674">
                  <c:v>19601.771514120512</c:v>
                </c:pt>
                <c:pt idx="3675">
                  <c:v>18547.09197933731</c:v>
                </c:pt>
                <c:pt idx="3676">
                  <c:v>20042.000679603978</c:v>
                </c:pt>
                <c:pt idx="3677">
                  <c:v>19108.552465779616</c:v>
                </c:pt>
                <c:pt idx="3678">
                  <c:v>20722.778156879616</c:v>
                </c:pt>
                <c:pt idx="3679">
                  <c:v>19110.049693743462</c:v>
                </c:pt>
                <c:pt idx="3680">
                  <c:v>18093.431906291924</c:v>
                </c:pt>
                <c:pt idx="3681">
                  <c:v>20096.494749792433</c:v>
                </c:pt>
                <c:pt idx="3682">
                  <c:v>21012.794730954938</c:v>
                </c:pt>
                <c:pt idx="3683">
                  <c:v>21608.287603719105</c:v>
                </c:pt>
                <c:pt idx="3684">
                  <c:v>22654.115146598269</c:v>
                </c:pt>
                <c:pt idx="3685">
                  <c:v>19932.471300083977</c:v>
                </c:pt>
                <c:pt idx="3686">
                  <c:v>20755.732020188141</c:v>
                </c:pt>
                <c:pt idx="3687">
                  <c:v>21294.126287346284</c:v>
                </c:pt>
                <c:pt idx="3688">
                  <c:v>22671.402555533205</c:v>
                </c:pt>
                <c:pt idx="3689">
                  <c:v>21159.310418152498</c:v>
                </c:pt>
                <c:pt idx="3690">
                  <c:v>23091.809429452504</c:v>
                </c:pt>
                <c:pt idx="3691">
                  <c:v>22370.219268537887</c:v>
                </c:pt>
                <c:pt idx="3692">
                  <c:v>24648.244840154552</c:v>
                </c:pt>
                <c:pt idx="3693">
                  <c:v>23744.456477036732</c:v>
                </c:pt>
                <c:pt idx="3694">
                  <c:v>26399.3578325534</c:v>
                </c:pt>
                <c:pt idx="3695">
                  <c:v>25283.541377212881</c:v>
                </c:pt>
                <c:pt idx="3696">
                  <c:v>28339.271171912886</c:v>
                </c:pt>
                <c:pt idx="3697">
                  <c:v>28136.090143334037</c:v>
                </c:pt>
                <c:pt idx="3698">
                  <c:v>31968.709161034039</c:v>
                </c:pt>
                <c:pt idx="3699">
                  <c:v>20841.769703308655</c:v>
                </c:pt>
                <c:pt idx="3700">
                  <c:v>22206.890910424423</c:v>
                </c:pt>
                <c:pt idx="3701">
                  <c:v>23585.686119614809</c:v>
                </c:pt>
                <c:pt idx="3702">
                  <c:v>15330.355335938077</c:v>
                </c:pt>
                <c:pt idx="3703">
                  <c:v>15347.152532989327</c:v>
                </c:pt>
                <c:pt idx="3704">
                  <c:v>16101.648013235159</c:v>
                </c:pt>
                <c:pt idx="3705">
                  <c:v>15662.05383155452</c:v>
                </c:pt>
                <c:pt idx="3706">
                  <c:v>15331.09367427</c:v>
                </c:pt>
                <c:pt idx="3707">
                  <c:v>16087.999952969998</c:v>
                </c:pt>
                <c:pt idx="3708">
                  <c:v>15541.335514285094</c:v>
                </c:pt>
                <c:pt idx="3709">
                  <c:v>16369.804578555928</c:v>
                </c:pt>
                <c:pt idx="3710">
                  <c:v>15461.964143603365</c:v>
                </c:pt>
                <c:pt idx="3711">
                  <c:v>16261.876759165867</c:v>
                </c:pt>
                <c:pt idx="3712">
                  <c:v>15719.644221444518</c:v>
                </c:pt>
                <c:pt idx="3713">
                  <c:v>16534.890323123687</c:v>
                </c:pt>
                <c:pt idx="3714">
                  <c:v>16053.003978307788</c:v>
                </c:pt>
                <c:pt idx="3715">
                  <c:v>16388.578750166827</c:v>
                </c:pt>
                <c:pt idx="3716">
                  <c:v>15976.099695818588</c:v>
                </c:pt>
                <c:pt idx="3717">
                  <c:v>16969.987997933171</c:v>
                </c:pt>
                <c:pt idx="3718">
                  <c:v>16185.187383671027</c:v>
                </c:pt>
                <c:pt idx="3719">
                  <c:v>17254.989140550195</c:v>
                </c:pt>
                <c:pt idx="3720">
                  <c:v>16523.23334606718</c:v>
                </c:pt>
                <c:pt idx="3721">
                  <c:v>17709.162216842182</c:v>
                </c:pt>
                <c:pt idx="3722">
                  <c:v>15322.787368035866</c:v>
                </c:pt>
                <c:pt idx="3723">
                  <c:v>16003.565651798366</c:v>
                </c:pt>
                <c:pt idx="3724">
                  <c:v>15748.070247223557</c:v>
                </c:pt>
                <c:pt idx="3725">
                  <c:v>16562.874280077725</c:v>
                </c:pt>
                <c:pt idx="3726">
                  <c:v>15455.319098616055</c:v>
                </c:pt>
                <c:pt idx="3727">
                  <c:v>16140.501750478557</c:v>
                </c:pt>
                <c:pt idx="3728">
                  <c:v>16143.635008551348</c:v>
                </c:pt>
                <c:pt idx="3729">
                  <c:v>17041.578598776348</c:v>
                </c:pt>
                <c:pt idx="3730">
                  <c:v>15731.273050172307</c:v>
                </c:pt>
                <c:pt idx="3731">
                  <c:v>16640.536705935578</c:v>
                </c:pt>
                <c:pt idx="3732">
                  <c:v>15924.717693136154</c:v>
                </c:pt>
                <c:pt idx="3733">
                  <c:v>16754.993149036152</c:v>
                </c:pt>
                <c:pt idx="3734">
                  <c:v>16493.607377882883</c:v>
                </c:pt>
                <c:pt idx="3735">
                  <c:v>17493.384127557885</c:v>
                </c:pt>
                <c:pt idx="3736">
                  <c:v>16909.291858755576</c:v>
                </c:pt>
                <c:pt idx="3737">
                  <c:v>18043.902751830577</c:v>
                </c:pt>
                <c:pt idx="3738">
                  <c:v>17324.976339628269</c:v>
                </c:pt>
                <c:pt idx="3739">
                  <c:v>18596.041877769934</c:v>
                </c:pt>
                <c:pt idx="3740">
                  <c:v>16256.969942501537</c:v>
                </c:pt>
                <c:pt idx="3741">
                  <c:v>16771.591759851923</c:v>
                </c:pt>
                <c:pt idx="3742">
                  <c:v>16154.340914364229</c:v>
                </c:pt>
                <c:pt idx="3743">
                  <c:v>16418.149958502279</c:v>
                </c:pt>
                <c:pt idx="3744">
                  <c:v>17436.191215518942</c:v>
                </c:pt>
                <c:pt idx="3745">
                  <c:v>17200.225982672404</c:v>
                </c:pt>
                <c:pt idx="3746">
                  <c:v>18460.856670197401</c:v>
                </c:pt>
                <c:pt idx="3747">
                  <c:v>17837.25715240651</c:v>
                </c:pt>
                <c:pt idx="3748">
                  <c:v>19309.680053623175</c:v>
                </c:pt>
                <c:pt idx="3749">
                  <c:v>18474.288322140608</c:v>
                </c:pt>
                <c:pt idx="3750">
                  <c:v>20140.343312465611</c:v>
                </c:pt>
                <c:pt idx="3751">
                  <c:v>16746.140835367663</c:v>
                </c:pt>
                <c:pt idx="3752">
                  <c:v>17290.605690964199</c:v>
                </c:pt>
                <c:pt idx="3753">
                  <c:v>17033.914510814455</c:v>
                </c:pt>
                <c:pt idx="3754">
                  <c:v>18326.266806297786</c:v>
                </c:pt>
                <c:pt idx="3755">
                  <c:v>17590.93958345343</c:v>
                </c:pt>
                <c:pt idx="3756">
                  <c:v>19064.242031378428</c:v>
                </c:pt>
                <c:pt idx="3757">
                  <c:v>18426.47719241189</c:v>
                </c:pt>
                <c:pt idx="3758">
                  <c:v>20182.618719936891</c:v>
                </c:pt>
                <c:pt idx="3759">
                  <c:v>19149.676626282726</c:v>
                </c:pt>
                <c:pt idx="3760">
                  <c:v>21162.480648266061</c:v>
                </c:pt>
                <c:pt idx="3761">
                  <c:v>19980.548432442018</c:v>
                </c:pt>
                <c:pt idx="3762">
                  <c:v>22276.277941592019</c:v>
                </c:pt>
                <c:pt idx="3763">
                  <c:v>17464.603999968302</c:v>
                </c:pt>
                <c:pt idx="3764">
                  <c:v>18389.079628135547</c:v>
                </c:pt>
                <c:pt idx="3765">
                  <c:v>19226.486589829328</c:v>
                </c:pt>
                <c:pt idx="3766">
                  <c:v>19239.030439948849</c:v>
                </c:pt>
                <c:pt idx="3767">
                  <c:v>19900.903002137598</c:v>
                </c:pt>
                <c:pt idx="3768">
                  <c:v>20454.313662658333</c:v>
                </c:pt>
                <c:pt idx="3769">
                  <c:v>21315.871635438205</c:v>
                </c:pt>
                <c:pt idx="3770">
                  <c:v>22177.429608218077</c:v>
                </c:pt>
                <c:pt idx="3771">
                  <c:v>23062.397146701987</c:v>
                </c:pt>
                <c:pt idx="3772">
                  <c:v>15312.303571526923</c:v>
                </c:pt>
                <c:pt idx="3773">
                  <c:v>16007.707177860255</c:v>
                </c:pt>
                <c:pt idx="3774">
                  <c:v>15480.367410468656</c:v>
                </c:pt>
                <c:pt idx="3775">
                  <c:v>16227.821760601988</c:v>
                </c:pt>
                <c:pt idx="3776">
                  <c:v>15761.097653689807</c:v>
                </c:pt>
                <c:pt idx="3777">
                  <c:v>16568.210499239809</c:v>
                </c:pt>
                <c:pt idx="3778">
                  <c:v>15761.846267671732</c:v>
                </c:pt>
                <c:pt idx="3779">
                  <c:v>16255.068795696219</c:v>
                </c:pt>
                <c:pt idx="3780">
                  <c:v>16713.21878627747</c:v>
                </c:pt>
                <c:pt idx="3781">
                  <c:v>17010.965222659554</c:v>
                </c:pt>
                <c:pt idx="3782">
                  <c:v>17533.878994099134</c:v>
                </c:pt>
                <c:pt idx="3783">
                  <c:v>16173.057070841989</c:v>
                </c:pt>
                <c:pt idx="3784">
                  <c:v>16584.687430894071</c:v>
                </c:pt>
                <c:pt idx="3785">
                  <c:v>16853.884564473141</c:v>
                </c:pt>
                <c:pt idx="3786">
                  <c:v>17542.522698566605</c:v>
                </c:pt>
                <c:pt idx="3787">
                  <c:v>16786.476629876252</c:v>
                </c:pt>
                <c:pt idx="3788">
                  <c:v>17752.726135526249</c:v>
                </c:pt>
                <c:pt idx="3789">
                  <c:v>17391.931055068944</c:v>
                </c:pt>
                <c:pt idx="3790">
                  <c:v>18530.943840877277</c:v>
                </c:pt>
                <c:pt idx="3791">
                  <c:v>18079.049659318367</c:v>
                </c:pt>
                <c:pt idx="3792">
                  <c:v>19406.500337076697</c:v>
                </c:pt>
                <c:pt idx="3793">
                  <c:v>18848.592109406443</c:v>
                </c:pt>
                <c:pt idx="3794">
                  <c:v>20376.457006756442</c:v>
                </c:pt>
                <c:pt idx="3795">
                  <c:v>20274.866492467019</c:v>
                </c:pt>
                <c:pt idx="3796">
                  <c:v>22191.176001317017</c:v>
                </c:pt>
                <c:pt idx="3797">
                  <c:v>16627.706272454325</c:v>
                </c:pt>
                <c:pt idx="3798">
                  <c:v>17310.266876012211</c:v>
                </c:pt>
                <c:pt idx="3799">
                  <c:v>17999.664480607404</c:v>
                </c:pt>
                <c:pt idx="3800">
                  <c:v>15575.759745378464</c:v>
                </c:pt>
                <c:pt idx="3801">
                  <c:v>15797.999583287308</c:v>
                </c:pt>
                <c:pt idx="3802">
                  <c:v>15568.376362059231</c:v>
                </c:pt>
                <c:pt idx="3803">
                  <c:v>15798.368752453267</c:v>
                </c:pt>
                <c:pt idx="3804">
                  <c:v>16104.040821869423</c:v>
                </c:pt>
                <c:pt idx="3805">
                  <c:v>15705.411956464153</c:v>
                </c:pt>
                <c:pt idx="3806">
                  <c:v>15869.618401483845</c:v>
                </c:pt>
                <c:pt idx="3807">
                  <c:v>16108.840021026923</c:v>
                </c:pt>
                <c:pt idx="3808">
                  <c:v>16423.741319592114</c:v>
                </c:pt>
                <c:pt idx="3809">
                  <c:v>16064.908890277502</c:v>
                </c:pt>
                <c:pt idx="3810">
                  <c:v>16274.966145709615</c:v>
                </c:pt>
                <c:pt idx="3811">
                  <c:v>16210.361541666345</c:v>
                </c:pt>
                <c:pt idx="3812">
                  <c:v>16468.041619507498</c:v>
                </c:pt>
                <c:pt idx="3813">
                  <c:v>16801.40137637077</c:v>
                </c:pt>
                <c:pt idx="3814">
                  <c:v>17136.976148229809</c:v>
                </c:pt>
                <c:pt idx="3815">
                  <c:v>16712.685473526704</c:v>
                </c:pt>
                <c:pt idx="3816">
                  <c:v>16921.830396674359</c:v>
                </c:pt>
                <c:pt idx="3817">
                  <c:v>17259.876359070509</c:v>
                </c:pt>
                <c:pt idx="3818">
                  <c:v>15366.231170146153</c:v>
                </c:pt>
                <c:pt idx="3819">
                  <c:v>15646.961413367308</c:v>
                </c:pt>
                <c:pt idx="3820">
                  <c:v>15793.699704001156</c:v>
                </c:pt>
                <c:pt idx="3821">
                  <c:v>16191.60844310872</c:v>
                </c:pt>
                <c:pt idx="3822">
                  <c:v>15901.746897063074</c:v>
                </c:pt>
                <c:pt idx="3823">
                  <c:v>16071.184766098848</c:v>
                </c:pt>
                <c:pt idx="3824">
                  <c:v>16496.467645286539</c:v>
                </c:pt>
                <c:pt idx="3825">
                  <c:v>16203.716496679037</c:v>
                </c:pt>
                <c:pt idx="3826">
                  <c:v>16796.233008047308</c:v>
                </c:pt>
                <c:pt idx="3827">
                  <c:v>16465.088266179806</c:v>
                </c:pt>
                <c:pt idx="3828">
                  <c:v>17374.351921943078</c:v>
                </c:pt>
                <c:pt idx="3829">
                  <c:v>16642.658635007308</c:v>
                </c:pt>
                <c:pt idx="3830">
                  <c:v>17211.548319754038</c:v>
                </c:pt>
                <c:pt idx="3831">
                  <c:v>17627.232800626731</c:v>
                </c:pt>
                <c:pt idx="3832">
                  <c:v>18042.917281499424</c:v>
                </c:pt>
                <c:pt idx="3833">
                  <c:v>16974.91088437269</c:v>
                </c:pt>
                <c:pt idx="3834">
                  <c:v>17489.532701723077</c:v>
                </c:pt>
                <c:pt idx="3835">
                  <c:v>16872.281856235382</c:v>
                </c:pt>
                <c:pt idx="3836">
                  <c:v>17120.517813985385</c:v>
                </c:pt>
                <c:pt idx="3837">
                  <c:v>17902.593838155513</c:v>
                </c:pt>
                <c:pt idx="3838">
                  <c:v>18539.625007889616</c:v>
                </c:pt>
                <c:pt idx="3839">
                  <c:v>19176.656177623718</c:v>
                </c:pt>
                <c:pt idx="3840">
                  <c:v>17448.508690850769</c:v>
                </c:pt>
                <c:pt idx="3841">
                  <c:v>17992.973546447309</c:v>
                </c:pt>
                <c:pt idx="3842">
                  <c:v>17738.141999897565</c:v>
                </c:pt>
                <c:pt idx="3843">
                  <c:v>18295.167072536537</c:v>
                </c:pt>
                <c:pt idx="3844">
                  <c:v>19130.704681495001</c:v>
                </c:pt>
                <c:pt idx="3845">
                  <c:v>19853.904115365833</c:v>
                </c:pt>
                <c:pt idx="3846">
                  <c:v>20684.775921525132</c:v>
                </c:pt>
                <c:pt idx="3847">
                  <c:v>18168.831489051412</c:v>
                </c:pt>
                <c:pt idx="3848">
                  <c:v>16085.27489978327</c:v>
                </c:pt>
                <c:pt idx="3849">
                  <c:v>16253.338738724999</c:v>
                </c:pt>
                <c:pt idx="3850">
                  <c:v>16534.068981946155</c:v>
                </c:pt>
                <c:pt idx="3851">
                  <c:v>16534.817595928074</c:v>
                </c:pt>
                <c:pt idx="3852">
                  <c:v>16026.508702202305</c:v>
                </c:pt>
                <c:pt idx="3853">
                  <c:v>17005.650749069231</c:v>
                </c:pt>
                <c:pt idx="3854">
                  <c:v>17761.547176032564</c:v>
                </c:pt>
                <c:pt idx="3855">
                  <c:v>16923.639024214997</c:v>
                </c:pt>
                <c:pt idx="3856">
                  <c:v>17604.466517846155</c:v>
                </c:pt>
                <c:pt idx="3857">
                  <c:v>18293.104651939615</c:v>
                </c:pt>
                <c:pt idx="3858">
                  <c:v>17532.661201251733</c:v>
                </c:pt>
                <c:pt idx="3859">
                  <c:v>18138.115626444422</c:v>
                </c:pt>
                <c:pt idx="3860">
                  <c:v>18825.234230693848</c:v>
                </c:pt>
                <c:pt idx="3861">
                  <c:v>19594.776680781924</c:v>
                </c:pt>
                <c:pt idx="3862">
                  <c:v>21021.0510638425</c:v>
                </c:pt>
                <c:pt idx="3863">
                  <c:v>17373.890843829806</c:v>
                </c:pt>
                <c:pt idx="3864">
                  <c:v>18056.451447387695</c:v>
                </c:pt>
                <c:pt idx="3865">
                  <c:v>18745.849051982885</c:v>
                </c:pt>
                <c:pt idx="3866">
                  <c:v>14775.309494914907</c:v>
                </c:pt>
                <c:pt idx="3867">
                  <c:v>14836.759600335257</c:v>
                </c:pt>
                <c:pt idx="3868">
                  <c:v>14604.937924823656</c:v>
                </c:pt>
                <c:pt idx="3869">
                  <c:v>14893.997381771538</c:v>
                </c:pt>
                <c:pt idx="3870">
                  <c:v>14812.595580677016</c:v>
                </c:pt>
                <c:pt idx="3871">
                  <c:v>15020.437821113364</c:v>
                </c:pt>
                <c:pt idx="3872">
                  <c:v>15228.280061549711</c:v>
                </c:pt>
                <c:pt idx="3873">
                  <c:v>14694.276862986344</c:v>
                </c:pt>
                <c:pt idx="3874">
                  <c:v>14951.587771661538</c:v>
                </c:pt>
                <c:pt idx="3875">
                  <c:v>14767.080327792692</c:v>
                </c:pt>
                <c:pt idx="3876">
                  <c:v>15158.118339877756</c:v>
                </c:pt>
                <c:pt idx="3877">
                  <c:v>15476.633924744805</c:v>
                </c:pt>
                <c:pt idx="3878">
                  <c:v>15795.14950961186</c:v>
                </c:pt>
                <c:pt idx="3879">
                  <c:v>14931.075766225387</c:v>
                </c:pt>
                <c:pt idx="3880">
                  <c:v>15203.308194023653</c:v>
                </c:pt>
                <c:pt idx="3881">
                  <c:v>15075.892420748782</c:v>
                </c:pt>
                <c:pt idx="3882">
                  <c:v>15354.404957068271</c:v>
                </c:pt>
                <c:pt idx="3883">
                  <c:v>15772.173761547499</c:v>
                </c:pt>
                <c:pt idx="3884">
                  <c:v>16133.773478482917</c:v>
                </c:pt>
                <c:pt idx="3885">
                  <c:v>16549.209381562567</c:v>
                </c:pt>
                <c:pt idx="3886">
                  <c:v>15291.237165325707</c:v>
                </c:pt>
                <c:pt idx="3887">
                  <c:v>15087.595008816281</c:v>
                </c:pt>
                <c:pt idx="3888">
                  <c:v>15009.054679723078</c:v>
                </c:pt>
                <c:pt idx="3889">
                  <c:v>15353.373746769807</c:v>
                </c:pt>
                <c:pt idx="3890">
                  <c:v>14973.152021425865</c:v>
                </c:pt>
                <c:pt idx="3891">
                  <c:v>15275.879234022213</c:v>
                </c:pt>
                <c:pt idx="3892">
                  <c:v>15619.438536146923</c:v>
                </c:pt>
                <c:pt idx="3893">
                  <c:v>16004.209761190961</c:v>
                </c:pt>
                <c:pt idx="3894">
                  <c:v>16717.346952721251</c:v>
                </c:pt>
                <c:pt idx="3895">
                  <c:v>14893.766842714906</c:v>
                </c:pt>
                <c:pt idx="3896">
                  <c:v>15235.047144493845</c:v>
                </c:pt>
                <c:pt idx="3897">
                  <c:v>15579.745946791443</c:v>
                </c:pt>
                <c:pt idx="3898">
                  <c:v>14455.636897029874</c:v>
                </c:pt>
                <c:pt idx="3899">
                  <c:v>14667.980620274573</c:v>
                </c:pt>
                <c:pt idx="3900">
                  <c:v>14652.663454898333</c:v>
                </c:pt>
                <c:pt idx="3901">
                  <c:v>14893.729932855278</c:v>
                </c:pt>
                <c:pt idx="3902">
                  <c:v>15170.687201575043</c:v>
                </c:pt>
                <c:pt idx="3903">
                  <c:v>14321.800436548141</c:v>
                </c:pt>
                <c:pt idx="3904">
                  <c:v>14550.83997129795</c:v>
                </c:pt>
                <c:pt idx="3905">
                  <c:v>14807.354121327307</c:v>
                </c:pt>
                <c:pt idx="3906">
                  <c:v>15282.778915680834</c:v>
                </c:pt>
                <c:pt idx="3907">
                  <c:v>14524.378245060963</c:v>
                </c:pt>
                <c:pt idx="3908">
                  <c:v>16211.916942186026</c:v>
                </c:pt>
                <c:pt idx="3909">
                  <c:v>16570.795677463077</c:v>
                </c:pt>
                <c:pt idx="3910">
                  <c:v>16504.817971256154</c:v>
                </c:pt>
                <c:pt idx="3911">
                  <c:v>16906.582083983591</c:v>
                </c:pt>
                <c:pt idx="3912">
                  <c:v>17320.542338905383</c:v>
                </c:pt>
                <c:pt idx="3913">
                  <c:v>16996.869890634614</c:v>
                </c:pt>
                <c:pt idx="3914">
                  <c:v>17429.345687625388</c:v>
                </c:pt>
                <c:pt idx="3915">
                  <c:v>17971.442085936731</c:v>
                </c:pt>
                <c:pt idx="3916">
                  <c:v>17387.557665237691</c:v>
                </c:pt>
                <c:pt idx="3917">
                  <c:v>17639.818587343332</c:v>
                </c:pt>
                <c:pt idx="3918">
                  <c:v>18093.855846930772</c:v>
                </c:pt>
                <c:pt idx="3919">
                  <c:v>18676.504671863077</c:v>
                </c:pt>
                <c:pt idx="3920">
                  <c:v>18085.444046652545</c:v>
                </c:pt>
                <c:pt idx="3921">
                  <c:v>18443.504349406088</c:v>
                </c:pt>
                <c:pt idx="3922">
                  <c:v>18478.643639440063</c:v>
                </c:pt>
                <c:pt idx="3923">
                  <c:v>18876.688974505578</c:v>
                </c:pt>
                <c:pt idx="3924">
                  <c:v>19611.634748106924</c:v>
                </c:pt>
                <c:pt idx="3925">
                  <c:v>20239.624059999809</c:v>
                </c:pt>
                <c:pt idx="3926">
                  <c:v>19668.115952439563</c:v>
                </c:pt>
                <c:pt idx="3927">
                  <c:v>19981.13448710923</c:v>
                </c:pt>
                <c:pt idx="3928">
                  <c:v>20534.868135238383</c:v>
                </c:pt>
                <c:pt idx="3929">
                  <c:v>16390.856478716923</c:v>
                </c:pt>
                <c:pt idx="3930">
                  <c:v>16860.730972165384</c:v>
                </c:pt>
                <c:pt idx="3931">
                  <c:v>16731.904511671604</c:v>
                </c:pt>
                <c:pt idx="3932">
                  <c:v>17284.185987246539</c:v>
                </c:pt>
                <c:pt idx="3933">
                  <c:v>16820.578222165383</c:v>
                </c:pt>
                <c:pt idx="3934">
                  <c:v>17617.931401393125</c:v>
                </c:pt>
                <c:pt idx="3935">
                  <c:v>18240.021875744871</c:v>
                </c:pt>
                <c:pt idx="3936">
                  <c:v>17704.679567304232</c:v>
                </c:pt>
                <c:pt idx="3937">
                  <c:v>18704.104036212695</c:v>
                </c:pt>
                <c:pt idx="3938">
                  <c:v>18256.102835691348</c:v>
                </c:pt>
                <c:pt idx="3939">
                  <c:v>19798.734801240575</c:v>
                </c:pt>
                <c:pt idx="3940">
                  <c:v>18721.018860396343</c:v>
                </c:pt>
                <c:pt idx="3941">
                  <c:v>19882.244037103992</c:v>
                </c:pt>
                <c:pt idx="3942">
                  <c:v>20575.246051443031</c:v>
                </c:pt>
                <c:pt idx="3943">
                  <c:v>21273.189927427837</c:v>
                </c:pt>
                <c:pt idx="3944">
                  <c:v>19179.525740896795</c:v>
                </c:pt>
                <c:pt idx="3945">
                  <c:v>20109.290267817243</c:v>
                </c:pt>
                <c:pt idx="3946">
                  <c:v>19197.917751320001</c:v>
                </c:pt>
                <c:pt idx="3947">
                  <c:v>19779.371500223078</c:v>
                </c:pt>
                <c:pt idx="3948">
                  <c:v>21387.857185999615</c:v>
                </c:pt>
                <c:pt idx="3949">
                  <c:v>22557.850709275965</c:v>
                </c:pt>
                <c:pt idx="3950">
                  <c:v>23710.122182774361</c:v>
                </c:pt>
                <c:pt idx="3951">
                  <c:v>20229.701636963076</c:v>
                </c:pt>
                <c:pt idx="3952">
                  <c:v>21251.604639565387</c:v>
                </c:pt>
                <c:pt idx="3953">
                  <c:v>21153.455763609232</c:v>
                </c:pt>
                <c:pt idx="3954">
                  <c:v>22242.492980220195</c:v>
                </c:pt>
                <c:pt idx="3955">
                  <c:v>23902.763528183274</c:v>
                </c:pt>
                <c:pt idx="3956">
                  <c:v>25351.60553995438</c:v>
                </c:pt>
                <c:pt idx="3957">
                  <c:v>26950.734591225293</c:v>
                </c:pt>
                <c:pt idx="3958">
                  <c:v>21755.820433693076</c:v>
                </c:pt>
                <c:pt idx="3959">
                  <c:v>21641.570792034137</c:v>
                </c:pt>
                <c:pt idx="3960">
                  <c:v>22613.137550511539</c:v>
                </c:pt>
                <c:pt idx="3961">
                  <c:v>23148.833737968656</c:v>
                </c:pt>
                <c:pt idx="3962">
                  <c:v>23843.910609297305</c:v>
                </c:pt>
                <c:pt idx="3963">
                  <c:v>24979.985137529231</c:v>
                </c:pt>
                <c:pt idx="3964">
                  <c:v>26118.086518903787</c:v>
                </c:pt>
                <c:pt idx="3965">
                  <c:v>27260.117469139364</c:v>
                </c:pt>
                <c:pt idx="3966">
                  <c:v>28542.387219653549</c:v>
                </c:pt>
                <c:pt idx="3967">
                  <c:v>17433.50416922936</c:v>
                </c:pt>
                <c:pt idx="3968">
                  <c:v>17732.112545167307</c:v>
                </c:pt>
                <c:pt idx="3969">
                  <c:v>18436.201644109617</c:v>
                </c:pt>
                <c:pt idx="3970">
                  <c:v>18199.245426115769</c:v>
                </c:pt>
                <c:pt idx="3971">
                  <c:v>17566.459243858462</c:v>
                </c:pt>
                <c:pt idx="3972">
                  <c:v>18307.208945363462</c:v>
                </c:pt>
                <c:pt idx="3973">
                  <c:v>19311.701553493462</c:v>
                </c:pt>
                <c:pt idx="3974">
                  <c:v>18411.892727103332</c:v>
                </c:pt>
                <c:pt idx="3975">
                  <c:v>19517.799888038975</c:v>
                </c:pt>
                <c:pt idx="3976">
                  <c:v>20597.435080515897</c:v>
                </c:pt>
                <c:pt idx="3977">
                  <c:v>19524.714649465386</c:v>
                </c:pt>
                <c:pt idx="3978">
                  <c:v>20513.914497127756</c:v>
                </c:pt>
                <c:pt idx="3979">
                  <c:v>21703.103171070259</c:v>
                </c:pt>
                <c:pt idx="3980">
                  <c:v>22901.880117904617</c:v>
                </c:pt>
                <c:pt idx="3981">
                  <c:v>25300.160546801253</c:v>
                </c:pt>
                <c:pt idx="3982">
                  <c:v>19690.146030277887</c:v>
                </c:pt>
                <c:pt idx="3983">
                  <c:v>20867.718697637309</c:v>
                </c:pt>
                <c:pt idx="3984">
                  <c:v>22062.71537487135</c:v>
                </c:pt>
                <c:pt idx="3985">
                  <c:v>15545.073756731537</c:v>
                </c:pt>
                <c:pt idx="3986">
                  <c:v>15428.573595503045</c:v>
                </c:pt>
                <c:pt idx="3987">
                  <c:v>15446.143240520032</c:v>
                </c:pt>
                <c:pt idx="3988">
                  <c:v>15645.165908052788</c:v>
                </c:pt>
                <c:pt idx="3989">
                  <c:v>16012.638794853461</c:v>
                </c:pt>
                <c:pt idx="3990">
                  <c:v>16326.633450799904</c:v>
                </c:pt>
                <c:pt idx="3991">
                  <c:v>16040.87939701978</c:v>
                </c:pt>
                <c:pt idx="3992">
                  <c:v>16197.388664354614</c:v>
                </c:pt>
                <c:pt idx="3993">
                  <c:v>16474.255488419192</c:v>
                </c:pt>
                <c:pt idx="3994">
                  <c:v>15326.832358672436</c:v>
                </c:pt>
                <c:pt idx="3995">
                  <c:v>15558.873438906347</c:v>
                </c:pt>
                <c:pt idx="3996">
                  <c:v>15334.872838645673</c:v>
                </c:pt>
                <c:pt idx="3997">
                  <c:v>16106.188821420286</c:v>
                </c:pt>
                <c:pt idx="3998">
                  <c:v>15567.330850998173</c:v>
                </c:pt>
                <c:pt idx="3999">
                  <c:v>16147.943439351997</c:v>
                </c:pt>
                <c:pt idx="4000">
                  <c:v>16494.444446521513</c:v>
                </c:pt>
                <c:pt idx="4001">
                  <c:v>16843.416384513919</c:v>
                </c:pt>
                <c:pt idx="4002">
                  <c:v>15796.584291248395</c:v>
                </c:pt>
                <c:pt idx="4003">
                  <c:v>16261.466554708621</c:v>
                </c:pt>
                <c:pt idx="4004">
                  <c:v>15805.780296459998</c:v>
                </c:pt>
                <c:pt idx="4005">
                  <c:v>16096.507170911536</c:v>
                </c:pt>
                <c:pt idx="4006">
                  <c:v>16900.750013799807</c:v>
                </c:pt>
                <c:pt idx="4007">
                  <c:v>17485.74677543798</c:v>
                </c:pt>
                <c:pt idx="4008">
                  <c:v>18061.882512187181</c:v>
                </c:pt>
                <c:pt idx="4009">
                  <c:v>16321.672239281537</c:v>
                </c:pt>
                <c:pt idx="4010">
                  <c:v>16832.623740582694</c:v>
                </c:pt>
                <c:pt idx="4011">
                  <c:v>16783.549302604613</c:v>
                </c:pt>
                <c:pt idx="4012">
                  <c:v>17328.067910910097</c:v>
                </c:pt>
                <c:pt idx="4013">
                  <c:v>18158.203184891634</c:v>
                </c:pt>
                <c:pt idx="4014">
                  <c:v>18882.624190777187</c:v>
                </c:pt>
                <c:pt idx="4015">
                  <c:v>19682.188716412646</c:v>
                </c:pt>
                <c:pt idx="4016">
                  <c:v>17084.731637646535</c:v>
                </c:pt>
                <c:pt idx="4017">
                  <c:v>17027.606816817068</c:v>
                </c:pt>
                <c:pt idx="4018">
                  <c:v>17513.390196055771</c:v>
                </c:pt>
                <c:pt idx="4019">
                  <c:v>17781.238289784331</c:v>
                </c:pt>
                <c:pt idx="4020">
                  <c:v>18128.776725448653</c:v>
                </c:pt>
                <c:pt idx="4021">
                  <c:v>18696.813989564613</c:v>
                </c:pt>
                <c:pt idx="4022">
                  <c:v>19265.864680251892</c:v>
                </c:pt>
                <c:pt idx="4023">
                  <c:v>19836.880155369683</c:v>
                </c:pt>
                <c:pt idx="4024">
                  <c:v>20478.015030626771</c:v>
                </c:pt>
                <c:pt idx="4025">
                  <c:v>15424.922242854809</c:v>
                </c:pt>
                <c:pt idx="4026">
                  <c:v>15306.444133857885</c:v>
                </c:pt>
                <c:pt idx="4027">
                  <c:v>15360.425893481732</c:v>
                </c:pt>
                <c:pt idx="4028">
                  <c:v>15862.67219754673</c:v>
                </c:pt>
                <c:pt idx="4029">
                  <c:v>15412.767784351667</c:v>
                </c:pt>
                <c:pt idx="4030">
                  <c:v>15965.721364819488</c:v>
                </c:pt>
                <c:pt idx="4031">
                  <c:v>16505.538961057948</c:v>
                </c:pt>
                <c:pt idx="4032">
                  <c:v>15969.178745532694</c:v>
                </c:pt>
                <c:pt idx="4033">
                  <c:v>16463.778669363877</c:v>
                </c:pt>
                <c:pt idx="4034">
                  <c:v>17058.373006335129</c:v>
                </c:pt>
                <c:pt idx="4035">
                  <c:v>17657.761479752309</c:v>
                </c:pt>
                <c:pt idx="4036">
                  <c:v>18856.901694200624</c:v>
                </c:pt>
                <c:pt idx="4037">
                  <c:v>16051.894435938942</c:v>
                </c:pt>
                <c:pt idx="4038">
                  <c:v>16640.680769618655</c:v>
                </c:pt>
                <c:pt idx="4039">
                  <c:v>17238.179108235676</c:v>
                </c:pt>
                <c:pt idx="4040">
                  <c:v>15022.303247733267</c:v>
                </c:pt>
                <c:pt idx="4041">
                  <c:v>14936.140056769742</c:v>
                </c:pt>
                <c:pt idx="4042">
                  <c:v>15120.71793947946</c:v>
                </c:pt>
                <c:pt idx="4043">
                  <c:v>14875.340161480193</c:v>
                </c:pt>
                <c:pt idx="4044">
                  <c:v>15134.17724488101</c:v>
                </c:pt>
                <c:pt idx="4045">
                  <c:v>15366.825203542612</c:v>
                </c:pt>
                <c:pt idx="4046">
                  <c:v>14978.858650339082</c:v>
                </c:pt>
                <c:pt idx="4047">
                  <c:v>14868.885727807692</c:v>
                </c:pt>
                <c:pt idx="4048">
                  <c:v>15405.047623066539</c:v>
                </c:pt>
                <c:pt idx="4049">
                  <c:v>15795.045464158655</c:v>
                </c:pt>
                <c:pt idx="4050">
                  <c:v>16179.135955324788</c:v>
                </c:pt>
                <c:pt idx="4051">
                  <c:v>15018.995773387693</c:v>
                </c:pt>
                <c:pt idx="4052">
                  <c:v>15359.63010758846</c:v>
                </c:pt>
                <c:pt idx="4053">
                  <c:v>15326.913815603077</c:v>
                </c:pt>
                <c:pt idx="4054">
                  <c:v>15689.926221140064</c:v>
                </c:pt>
                <c:pt idx="4055">
                  <c:v>16243.349737127757</c:v>
                </c:pt>
                <c:pt idx="4056">
                  <c:v>16726.297074384791</c:v>
                </c:pt>
                <c:pt idx="4057">
                  <c:v>17259.3400914751</c:v>
                </c:pt>
                <c:pt idx="4058">
                  <c:v>15527.702038964359</c:v>
                </c:pt>
                <c:pt idx="4059">
                  <c:v>15489.618825078045</c:v>
                </c:pt>
                <c:pt idx="4060">
                  <c:v>15813.474411237179</c:v>
                </c:pt>
                <c:pt idx="4061">
                  <c:v>15992.039807056221</c:v>
                </c:pt>
                <c:pt idx="4062">
                  <c:v>16223.732097499103</c:v>
                </c:pt>
                <c:pt idx="4063">
                  <c:v>16602.423606909742</c:v>
                </c:pt>
                <c:pt idx="4064">
                  <c:v>16981.790734034596</c:v>
                </c:pt>
                <c:pt idx="4065">
                  <c:v>17362.467717446456</c:v>
                </c:pt>
                <c:pt idx="4066">
                  <c:v>17789.890967617848</c:v>
                </c:pt>
                <c:pt idx="4067">
                  <c:v>15141.573587905297</c:v>
                </c:pt>
                <c:pt idx="4068">
                  <c:v>14784.000110888463</c:v>
                </c:pt>
                <c:pt idx="4069">
                  <c:v>15113.733393442584</c:v>
                </c:pt>
                <c:pt idx="4070">
                  <c:v>15510.129618090088</c:v>
                </c:pt>
                <c:pt idx="4071">
                  <c:v>15909.721933701539</c:v>
                </c:pt>
                <c:pt idx="4072">
                  <c:v>16709.14874333375</c:v>
                </c:pt>
                <c:pt idx="4073">
                  <c:v>15231.668126945769</c:v>
                </c:pt>
                <c:pt idx="4074">
                  <c:v>15630.000352690449</c:v>
                </c:pt>
                <c:pt idx="4075">
                  <c:v>22038.741104159995</c:v>
                </c:pt>
                <c:pt idx="4076">
                  <c:v>23589.723053600002</c:v>
                </c:pt>
                <c:pt idx="4077">
                  <c:v>23250.445752160009</c:v>
                </c:pt>
                <c:pt idx="4078">
                  <c:v>25104.353863600005</c:v>
                </c:pt>
                <c:pt idx="4079">
                  <c:v>26946.144928559992</c:v>
                </c:pt>
                <c:pt idx="4080">
                  <c:v>28775.818947039996</c:v>
                </c:pt>
                <c:pt idx="4081">
                  <c:v>30593.375919040027</c:v>
                </c:pt>
                <c:pt idx="4082">
                  <c:v>32398.815844560002</c:v>
                </c:pt>
                <c:pt idx="4083">
                  <c:v>34192.138723600008</c:v>
                </c:pt>
                <c:pt idx="4084">
                  <c:v>24340.97993536001</c:v>
                </c:pt>
                <c:pt idx="4085">
                  <c:v>26467.52159260002</c:v>
                </c:pt>
                <c:pt idx="4086">
                  <c:v>28581.94620336001</c:v>
                </c:pt>
                <c:pt idx="4087">
                  <c:v>30684.253767639992</c:v>
                </c:pt>
                <c:pt idx="4088">
                  <c:v>32774.444285439989</c:v>
                </c:pt>
                <c:pt idx="4089">
                  <c:v>34852.517756760011</c:v>
                </c:pt>
                <c:pt idx="4090">
                  <c:v>36918.47418160001</c:v>
                </c:pt>
                <c:pt idx="4091">
                  <c:v>25552.684583359998</c:v>
                </c:pt>
                <c:pt idx="4092">
                  <c:v>27982.152402600026</c:v>
                </c:pt>
                <c:pt idx="4093">
                  <c:v>30399.50317536002</c:v>
                </c:pt>
                <c:pt idx="4094">
                  <c:v>32804.736901640019</c:v>
                </c:pt>
                <c:pt idx="4095">
                  <c:v>35197.853581440038</c:v>
                </c:pt>
                <c:pt idx="4096">
                  <c:v>37578.853214760027</c:v>
                </c:pt>
                <c:pt idx="4097">
                  <c:v>39947.735801600014</c:v>
                </c:pt>
                <c:pt idx="4098">
                  <c:v>42304.501341960036</c:v>
                </c:pt>
                <c:pt idx="4099">
                  <c:v>26764.389231360012</c:v>
                </c:pt>
                <c:pt idx="4100">
                  <c:v>29496.783212600014</c:v>
                </c:pt>
                <c:pt idx="4101">
                  <c:v>32217.060147359993</c:v>
                </c:pt>
                <c:pt idx="4102">
                  <c:v>34925.220035640035</c:v>
                </c:pt>
                <c:pt idx="4103">
                  <c:v>37621.262877440029</c:v>
                </c:pt>
                <c:pt idx="4104">
                  <c:v>40305.188672760014</c:v>
                </c:pt>
                <c:pt idx="4105">
                  <c:v>42976.997421599983</c:v>
                </c:pt>
                <c:pt idx="4106">
                  <c:v>45636.689123959979</c:v>
                </c:pt>
                <c:pt idx="4107">
                  <c:v>27976.093879360047</c:v>
                </c:pt>
                <c:pt idx="4108">
                  <c:v>31011.414022600031</c:v>
                </c:pt>
                <c:pt idx="4109">
                  <c:v>34034.617119360031</c:v>
                </c:pt>
                <c:pt idx="4110">
                  <c:v>37045.703169640015</c:v>
                </c:pt>
                <c:pt idx="4111">
                  <c:v>40044.672173440013</c:v>
                </c:pt>
                <c:pt idx="4112">
                  <c:v>43031.524130760001</c:v>
                </c:pt>
                <c:pt idx="4113">
                  <c:v>46006.259041599995</c:v>
                </c:pt>
                <c:pt idx="4114">
                  <c:v>48968.87690595998</c:v>
                </c:pt>
                <c:pt idx="4115">
                  <c:v>51919.377723840036</c:v>
                </c:pt>
                <c:pt idx="4116">
                  <c:v>29187.798527359948</c:v>
                </c:pt>
                <c:pt idx="4117">
                  <c:v>32526.04483260003</c:v>
                </c:pt>
                <c:pt idx="4118">
                  <c:v>35852.174091360022</c:v>
                </c:pt>
                <c:pt idx="4119">
                  <c:v>39166.186303640032</c:v>
                </c:pt>
                <c:pt idx="4120">
                  <c:v>42468.081469440011</c:v>
                </c:pt>
                <c:pt idx="4121">
                  <c:v>45757.85958876001</c:v>
                </c:pt>
                <c:pt idx="4122">
                  <c:v>49035.52066159997</c:v>
                </c:pt>
                <c:pt idx="4123">
                  <c:v>52301.064687959959</c:v>
                </c:pt>
                <c:pt idx="4124">
                  <c:v>55554.49166783996</c:v>
                </c:pt>
                <c:pt idx="4125">
                  <c:v>17226.191972879995</c:v>
                </c:pt>
                <c:pt idx="4126">
                  <c:v>18001.682947600002</c:v>
                </c:pt>
                <c:pt idx="4127">
                  <c:v>17832.044296880005</c:v>
                </c:pt>
                <c:pt idx="4128">
                  <c:v>18758.998352600003</c:v>
                </c:pt>
                <c:pt idx="4129">
                  <c:v>19679.893885079993</c:v>
                </c:pt>
                <c:pt idx="4130">
                  <c:v>20594.730894320001</c:v>
                </c:pt>
                <c:pt idx="4131">
                  <c:v>21503.509380320011</c:v>
                </c:pt>
                <c:pt idx="4132">
                  <c:v>22406.229343080002</c:v>
                </c:pt>
                <c:pt idx="4133">
                  <c:v>23302.890782600003</c:v>
                </c:pt>
                <c:pt idx="4134">
                  <c:v>18377.311388480004</c:v>
                </c:pt>
                <c:pt idx="4135">
                  <c:v>19440.582217100007</c:v>
                </c:pt>
                <c:pt idx="4136">
                  <c:v>20497.794522480002</c:v>
                </c:pt>
                <c:pt idx="4137">
                  <c:v>21548.948304619993</c:v>
                </c:pt>
                <c:pt idx="4138">
                  <c:v>22594.043563519997</c:v>
                </c:pt>
                <c:pt idx="4139">
                  <c:v>23633.080299180005</c:v>
                </c:pt>
                <c:pt idx="4140">
                  <c:v>24666.058511600004</c:v>
                </c:pt>
                <c:pt idx="4141">
                  <c:v>18983.16371248</c:v>
                </c:pt>
                <c:pt idx="4142">
                  <c:v>20197.897622100008</c:v>
                </c:pt>
                <c:pt idx="4143">
                  <c:v>21406.573008480009</c:v>
                </c:pt>
                <c:pt idx="4144">
                  <c:v>22609.189871620008</c:v>
                </c:pt>
                <c:pt idx="4145">
                  <c:v>23805.748211520015</c:v>
                </c:pt>
                <c:pt idx="4146">
                  <c:v>24996.248028180013</c:v>
                </c:pt>
                <c:pt idx="4147">
                  <c:v>26180.689321600006</c:v>
                </c:pt>
                <c:pt idx="4148">
                  <c:v>27359.07209178001</c:v>
                </c:pt>
                <c:pt idx="4149">
                  <c:v>19589.016036480007</c:v>
                </c:pt>
                <c:pt idx="4150">
                  <c:v>20955.213027100002</c:v>
                </c:pt>
                <c:pt idx="4151">
                  <c:v>22315.351494479997</c:v>
                </c:pt>
                <c:pt idx="4152">
                  <c:v>23669.431438620017</c:v>
                </c:pt>
                <c:pt idx="4153">
                  <c:v>25017.452859520021</c:v>
                </c:pt>
                <c:pt idx="4154">
                  <c:v>26359.415757180006</c:v>
                </c:pt>
                <c:pt idx="4155">
                  <c:v>27695.32013159999</c:v>
                </c:pt>
                <c:pt idx="4156">
                  <c:v>29025.165982779989</c:v>
                </c:pt>
                <c:pt idx="4157">
                  <c:v>20194.868360480024</c:v>
                </c:pt>
                <c:pt idx="4158">
                  <c:v>21712.528432100011</c:v>
                </c:pt>
                <c:pt idx="4159">
                  <c:v>23224.129980480011</c:v>
                </c:pt>
                <c:pt idx="4160">
                  <c:v>24729.673005620003</c:v>
                </c:pt>
                <c:pt idx="4161">
                  <c:v>26229.157507520005</c:v>
                </c:pt>
                <c:pt idx="4162">
                  <c:v>27722.583486179996</c:v>
                </c:pt>
                <c:pt idx="4163">
                  <c:v>29209.950941599996</c:v>
                </c:pt>
                <c:pt idx="4164">
                  <c:v>30691.259873779985</c:v>
                </c:pt>
                <c:pt idx="4165">
                  <c:v>32166.510282720017</c:v>
                </c:pt>
                <c:pt idx="4166">
                  <c:v>20800.720684479977</c:v>
                </c:pt>
                <c:pt idx="4167">
                  <c:v>22469.843837100012</c:v>
                </c:pt>
                <c:pt idx="4168">
                  <c:v>24132.908466480014</c:v>
                </c:pt>
                <c:pt idx="4169">
                  <c:v>25789.914572620011</c:v>
                </c:pt>
                <c:pt idx="4170">
                  <c:v>27440.862155520004</c:v>
                </c:pt>
                <c:pt idx="4171">
                  <c:v>29085.751215180004</c:v>
                </c:pt>
                <c:pt idx="4172">
                  <c:v>30724.581751599981</c:v>
                </c:pt>
                <c:pt idx="4173">
                  <c:v>32357.353764779979</c:v>
                </c:pt>
                <c:pt idx="4174">
                  <c:v>33984.067254719987</c:v>
                </c:pt>
                <c:pt idx="4175">
                  <c:v>21406.573008479983</c:v>
                </c:pt>
                <c:pt idx="4176">
                  <c:v>23227.159242099999</c:v>
                </c:pt>
                <c:pt idx="4177">
                  <c:v>25041.68695247998</c:v>
                </c:pt>
                <c:pt idx="4178">
                  <c:v>26850.156139620041</c:v>
                </c:pt>
                <c:pt idx="4179">
                  <c:v>28652.566803520007</c:v>
                </c:pt>
                <c:pt idx="4180">
                  <c:v>30448.918944179997</c:v>
                </c:pt>
                <c:pt idx="4181">
                  <c:v>32239.212561600008</c:v>
                </c:pt>
                <c:pt idx="4182">
                  <c:v>34023.447655779994</c:v>
                </c:pt>
                <c:pt idx="4183">
                  <c:v>35801.62422672</c:v>
                </c:pt>
                <c:pt idx="4184">
                  <c:v>22012.425332479983</c:v>
                </c:pt>
                <c:pt idx="4185">
                  <c:v>23984.474647100011</c:v>
                </c:pt>
                <c:pt idx="4186">
                  <c:v>25950.465438480005</c:v>
                </c:pt>
                <c:pt idx="4187">
                  <c:v>27910.397706620006</c:v>
                </c:pt>
                <c:pt idx="4188">
                  <c:v>29864.271451520024</c:v>
                </c:pt>
                <c:pt idx="4189">
                  <c:v>31812.086673179976</c:v>
                </c:pt>
                <c:pt idx="4190">
                  <c:v>33753.843371599971</c:v>
                </c:pt>
                <c:pt idx="4191">
                  <c:v>35689.541546780019</c:v>
                </c:pt>
                <c:pt idx="4192">
                  <c:v>37619.181198719998</c:v>
                </c:pt>
                <c:pt idx="4193">
                  <c:v>22618.277656480001</c:v>
                </c:pt>
                <c:pt idx="4194">
                  <c:v>24741.790052099994</c:v>
                </c:pt>
                <c:pt idx="4195">
                  <c:v>26859.243924479975</c:v>
                </c:pt>
                <c:pt idx="4196">
                  <c:v>28970.639273619989</c:v>
                </c:pt>
                <c:pt idx="4197">
                  <c:v>31075.976099519976</c:v>
                </c:pt>
                <c:pt idx="4198">
                  <c:v>33175.254402180006</c:v>
                </c:pt>
                <c:pt idx="4199">
                  <c:v>35268.474181599966</c:v>
                </c:pt>
                <c:pt idx="4200">
                  <c:v>37355.635437779965</c:v>
                </c:pt>
                <c:pt idx="4201">
                  <c:v>39436.738170719975</c:v>
                </c:pt>
                <c:pt idx="4202">
                  <c:v>23224.129980480018</c:v>
                </c:pt>
                <c:pt idx="4203">
                  <c:v>25499.105457100024</c:v>
                </c:pt>
                <c:pt idx="4204">
                  <c:v>27768.022410480055</c:v>
                </c:pt>
                <c:pt idx="4205">
                  <c:v>30030.880840619979</c:v>
                </c:pt>
                <c:pt idx="4206">
                  <c:v>32287.680747519978</c:v>
                </c:pt>
                <c:pt idx="4207">
                  <c:v>34538.422131179985</c:v>
                </c:pt>
                <c:pt idx="4208">
                  <c:v>36783.104991599961</c:v>
                </c:pt>
                <c:pt idx="4209">
                  <c:v>39021.729328779977</c:v>
                </c:pt>
                <c:pt idx="4210">
                  <c:v>41254.295142719981</c:v>
                </c:pt>
                <c:pt idx="4211">
                  <c:v>23829.98230448001</c:v>
                </c:pt>
                <c:pt idx="4212">
                  <c:v>26256.420862100029</c:v>
                </c:pt>
                <c:pt idx="4213">
                  <c:v>28676.800896480043</c:v>
                </c:pt>
                <c:pt idx="4214">
                  <c:v>31091.122407619983</c:v>
                </c:pt>
                <c:pt idx="4215">
                  <c:v>33499.385395519959</c:v>
                </c:pt>
                <c:pt idx="4216">
                  <c:v>35901.589860180022</c:v>
                </c:pt>
                <c:pt idx="4217">
                  <c:v>38297.735801600014</c:v>
                </c:pt>
                <c:pt idx="4218">
                  <c:v>40687.823219779952</c:v>
                </c:pt>
                <c:pt idx="4219">
                  <c:v>43071.852114720023</c:v>
                </c:pt>
                <c:pt idx="4220">
                  <c:v>24435.834628479952</c:v>
                </c:pt>
                <c:pt idx="4221">
                  <c:v>27013.736267100026</c:v>
                </c:pt>
                <c:pt idx="4222">
                  <c:v>29585.579382479973</c:v>
                </c:pt>
                <c:pt idx="4223">
                  <c:v>32151.363974620039</c:v>
                </c:pt>
                <c:pt idx="4224">
                  <c:v>34711.090043520038</c:v>
                </c:pt>
                <c:pt idx="4225">
                  <c:v>37264.757589179979</c:v>
                </c:pt>
                <c:pt idx="4226">
                  <c:v>39812.366611600039</c:v>
                </c:pt>
                <c:pt idx="4227">
                  <c:v>42353.91711077997</c:v>
                </c:pt>
                <c:pt idx="4228">
                  <c:v>44889.409086720028</c:v>
                </c:pt>
                <c:pt idx="4229">
                  <c:v>25041.686952479929</c:v>
                </c:pt>
                <c:pt idx="4230">
                  <c:v>27771.051672099973</c:v>
                </c:pt>
                <c:pt idx="4231">
                  <c:v>30494.357868479947</c:v>
                </c:pt>
                <c:pt idx="4232">
                  <c:v>33211.605541619945</c:v>
                </c:pt>
                <c:pt idx="4233">
                  <c:v>35922.794691520059</c:v>
                </c:pt>
                <c:pt idx="4234">
                  <c:v>38627.92531818006</c:v>
                </c:pt>
                <c:pt idx="4235">
                  <c:v>41326.997421600056</c:v>
                </c:pt>
                <c:pt idx="4236">
                  <c:v>44020.011001780069</c:v>
                </c:pt>
                <c:pt idx="4237">
                  <c:v>46706.966058719998</c:v>
                </c:pt>
                <c:pt idx="4238">
                  <c:v>25647.539276479958</c:v>
                </c:pt>
                <c:pt idx="4239">
                  <c:v>28528.367077099963</c:v>
                </c:pt>
                <c:pt idx="4240">
                  <c:v>31403.136354479964</c:v>
                </c:pt>
                <c:pt idx="4241">
                  <c:v>34271.84710861995</c:v>
                </c:pt>
                <c:pt idx="4242">
                  <c:v>37134.499339520051</c:v>
                </c:pt>
                <c:pt idx="4243">
                  <c:v>39991.09304718006</c:v>
                </c:pt>
                <c:pt idx="4244">
                  <c:v>42841.628231600051</c:v>
                </c:pt>
                <c:pt idx="4245">
                  <c:v>45686.104892780022</c:v>
                </c:pt>
                <c:pt idx="4246">
                  <c:v>48524.523030720062</c:v>
                </c:pt>
                <c:pt idx="4247">
                  <c:v>26253.39160048003</c:v>
                </c:pt>
                <c:pt idx="4248">
                  <c:v>29285.682482100048</c:v>
                </c:pt>
                <c:pt idx="4249">
                  <c:v>32311.914840479989</c:v>
                </c:pt>
                <c:pt idx="4250">
                  <c:v>35332.088675620034</c:v>
                </c:pt>
                <c:pt idx="4251">
                  <c:v>38346.203987520006</c:v>
                </c:pt>
                <c:pt idx="4252">
                  <c:v>41354.260776179981</c:v>
                </c:pt>
                <c:pt idx="4253">
                  <c:v>44356.259041600068</c:v>
                </c:pt>
                <c:pt idx="4254">
                  <c:v>47352.198783780077</c:v>
                </c:pt>
                <c:pt idx="4255">
                  <c:v>50342.080002720024</c:v>
                </c:pt>
                <c:pt idx="4256">
                  <c:v>26859.243924480001</c:v>
                </c:pt>
                <c:pt idx="4257">
                  <c:v>30042.99788709998</c:v>
                </c:pt>
                <c:pt idx="4258">
                  <c:v>33220.693326480039</c:v>
                </c:pt>
                <c:pt idx="4259">
                  <c:v>36392.330242619981</c:v>
                </c:pt>
                <c:pt idx="4260">
                  <c:v>39557.908635519991</c:v>
                </c:pt>
                <c:pt idx="4261">
                  <c:v>42717.428505179974</c:v>
                </c:pt>
                <c:pt idx="4262">
                  <c:v>45870.889851600026</c:v>
                </c:pt>
                <c:pt idx="4263">
                  <c:v>49018.292674779972</c:v>
                </c:pt>
                <c:pt idx="4264">
                  <c:v>52159.636974719964</c:v>
                </c:pt>
                <c:pt idx="4265">
                  <c:v>27465.096248480095</c:v>
                </c:pt>
                <c:pt idx="4266">
                  <c:v>30800.313292100007</c:v>
                </c:pt>
                <c:pt idx="4267">
                  <c:v>34129.471812479998</c:v>
                </c:pt>
                <c:pt idx="4268">
                  <c:v>37452.571809619978</c:v>
                </c:pt>
                <c:pt idx="4269">
                  <c:v>40769.613283519917</c:v>
                </c:pt>
                <c:pt idx="4270">
                  <c:v>44080.596234179939</c:v>
                </c:pt>
                <c:pt idx="4271">
                  <c:v>47385.520661600051</c:v>
                </c:pt>
                <c:pt idx="4272">
                  <c:v>50684.386565780027</c:v>
                </c:pt>
                <c:pt idx="4273">
                  <c:v>53977.193946719992</c:v>
                </c:pt>
                <c:pt idx="4274">
                  <c:v>28070.948572480029</c:v>
                </c:pt>
                <c:pt idx="4275">
                  <c:v>31557.628697099946</c:v>
                </c:pt>
                <c:pt idx="4276">
                  <c:v>35038.250298480045</c:v>
                </c:pt>
                <c:pt idx="4277">
                  <c:v>38512.813376619968</c:v>
                </c:pt>
                <c:pt idx="4278">
                  <c:v>41981.317931520061</c:v>
                </c:pt>
                <c:pt idx="4279">
                  <c:v>45443.763963179983</c:v>
                </c:pt>
                <c:pt idx="4280">
                  <c:v>48900.151471600075</c:v>
                </c:pt>
                <c:pt idx="4281">
                  <c:v>52350.480456779995</c:v>
                </c:pt>
                <c:pt idx="4282">
                  <c:v>55794.750918720085</c:v>
                </c:pt>
                <c:pt idx="4283">
                  <c:v>16643.879848933335</c:v>
                </c:pt>
                <c:pt idx="4284">
                  <c:v>23255.74821152004</c:v>
                </c:pt>
                <c:pt idx="4285">
                  <c:v>25681.177015266647</c:v>
                </c:pt>
                <c:pt idx="4286">
                  <c:v>28102.566803520018</c:v>
                </c:pt>
                <c:pt idx="4287">
                  <c:v>30519.917576279975</c:v>
                </c:pt>
                <c:pt idx="4288">
                  <c:v>32933.229333546769</c:v>
                </c:pt>
                <c:pt idx="4289">
                  <c:v>35342.502075320015</c:v>
                </c:pt>
                <c:pt idx="4290">
                  <c:v>37747.73580159992</c:v>
                </c:pt>
                <c:pt idx="4291">
                  <c:v>40148.930512386672</c:v>
                </c:pt>
                <c:pt idx="4292">
                  <c:v>42546.086207679939</c:v>
                </c:pt>
                <c:pt idx="4293">
                  <c:v>23659.64976085331</c:v>
                </c:pt>
                <c:pt idx="4294">
                  <c:v>26186.053951933296</c:v>
                </c:pt>
                <c:pt idx="4295">
                  <c:v>28708.419127519908</c:v>
                </c:pt>
                <c:pt idx="4296">
                  <c:v>31226.745287613248</c:v>
                </c:pt>
                <c:pt idx="4297">
                  <c:v>33741.032432213222</c:v>
                </c:pt>
                <c:pt idx="4298">
                  <c:v>36251.280561319923</c:v>
                </c:pt>
                <c:pt idx="4299">
                  <c:v>38757.489674933429</c:v>
                </c:pt>
                <c:pt idx="4300">
                  <c:v>41259.659773053405</c:v>
                </c:pt>
                <c:pt idx="4301">
                  <c:v>43757.79085568009</c:v>
                </c:pt>
                <c:pt idx="4302">
                  <c:v>24063.551310186725</c:v>
                </c:pt>
                <c:pt idx="4303">
                  <c:v>26690.930888600051</c:v>
                </c:pt>
                <c:pt idx="4304">
                  <c:v>29314.271451519995</c:v>
                </c:pt>
                <c:pt idx="4305">
                  <c:v>31933.572998946755</c:v>
                </c:pt>
                <c:pt idx="4306">
                  <c:v>34548.835530879951</c:v>
                </c:pt>
                <c:pt idx="4307">
                  <c:v>37160.059047319977</c:v>
                </c:pt>
                <c:pt idx="4308">
                  <c:v>39767.243548266706</c:v>
                </c:pt>
                <c:pt idx="4309">
                  <c:v>42370.389033719985</c:v>
                </c:pt>
                <c:pt idx="4310">
                  <c:v>44969.49550368006</c:v>
                </c:pt>
                <c:pt idx="4311">
                  <c:v>24467.452859519934</c:v>
                </c:pt>
                <c:pt idx="4312">
                  <c:v>27195.807825266635</c:v>
                </c:pt>
                <c:pt idx="4313">
                  <c:v>29920.123775519925</c:v>
                </c:pt>
                <c:pt idx="4314">
                  <c:v>32640.400710279904</c:v>
                </c:pt>
                <c:pt idx="4315">
                  <c:v>35356.638629546571</c:v>
                </c:pt>
                <c:pt idx="4316">
                  <c:v>38068.837533319929</c:v>
                </c:pt>
                <c:pt idx="4317">
                  <c:v>40776.997421599866</c:v>
                </c:pt>
                <c:pt idx="4318">
                  <c:v>43481.118294386812</c:v>
                </c:pt>
                <c:pt idx="4319">
                  <c:v>46181.200151680125</c:v>
                </c:pt>
                <c:pt idx="4320">
                  <c:v>24871.354408853396</c:v>
                </c:pt>
                <c:pt idx="4321">
                  <c:v>27700.684761933331</c:v>
                </c:pt>
                <c:pt idx="4322">
                  <c:v>30525.976099519976</c:v>
                </c:pt>
                <c:pt idx="4323">
                  <c:v>33347.228421613348</c:v>
                </c:pt>
                <c:pt idx="4324">
                  <c:v>36164.441728213424</c:v>
                </c:pt>
                <c:pt idx="4325">
                  <c:v>38977.61601931999</c:v>
                </c:pt>
                <c:pt idx="4326">
                  <c:v>41786.75129493339</c:v>
                </c:pt>
                <c:pt idx="4327">
                  <c:v>44591.847555053384</c:v>
                </c:pt>
                <c:pt idx="4328">
                  <c:v>47392.904799680102</c:v>
                </c:pt>
                <c:pt idx="4329">
                  <c:v>26221.728897613331</c:v>
                </c:pt>
                <c:pt idx="4330">
                  <c:v>26253.165448501535</c:v>
                </c:pt>
                <c:pt idx="4331">
                  <c:v>26276.742861667695</c:v>
                </c:pt>
                <c:pt idx="4332">
                  <c:v>19317.685869606667</c:v>
                </c:pt>
                <c:pt idx="4333">
                  <c:v>19333.404145050768</c:v>
                </c:pt>
                <c:pt idx="4334">
                  <c:v>19345.192851633845</c:v>
                </c:pt>
                <c:pt idx="4335">
                  <c:v>25735.680014293335</c:v>
                </c:pt>
                <c:pt idx="4336">
                  <c:v>25767.116565181539</c:v>
                </c:pt>
                <c:pt idx="4337">
                  <c:v>25790.693978347696</c:v>
                </c:pt>
                <c:pt idx="4338">
                  <c:v>18831.636986286667</c:v>
                </c:pt>
                <c:pt idx="4339">
                  <c:v>18847.355261730769</c:v>
                </c:pt>
                <c:pt idx="4340">
                  <c:v>18859.143968313845</c:v>
                </c:pt>
                <c:pt idx="4341">
                  <c:v>27449.401663933331</c:v>
                </c:pt>
                <c:pt idx="4342">
                  <c:v>27480.838214821542</c:v>
                </c:pt>
                <c:pt idx="4343">
                  <c:v>27504.415627987695</c:v>
                </c:pt>
                <c:pt idx="4344">
                  <c:v>20545.358635926666</c:v>
                </c:pt>
                <c:pt idx="4345">
                  <c:v>20561.076911370768</c:v>
                </c:pt>
                <c:pt idx="4346">
                  <c:v>20572.865617953848</c:v>
                </c:pt>
                <c:pt idx="4347">
                  <c:v>30140.925879313338</c:v>
                </c:pt>
                <c:pt idx="4348">
                  <c:v>30172.362430201538</c:v>
                </c:pt>
                <c:pt idx="4349">
                  <c:v>30195.939843367698</c:v>
                </c:pt>
                <c:pt idx="4350">
                  <c:v>23236.882851306666</c:v>
                </c:pt>
                <c:pt idx="4351">
                  <c:v>23252.601126750771</c:v>
                </c:pt>
                <c:pt idx="4352">
                  <c:v>23264.389833333844</c:v>
                </c:pt>
                <c:pt idx="4353">
                  <c:v>31116.113829285689</c:v>
                </c:pt>
                <c:pt idx="4354">
                  <c:v>31153.837690351545</c:v>
                </c:pt>
                <c:pt idx="4355">
                  <c:v>31182.130586150921</c:v>
                </c:pt>
                <c:pt idx="4356">
                  <c:v>22831.262195677689</c:v>
                </c:pt>
                <c:pt idx="4357">
                  <c:v>22850.124126210616</c:v>
                </c:pt>
                <c:pt idx="4358">
                  <c:v>22864.270574110309</c:v>
                </c:pt>
                <c:pt idx="4359">
                  <c:v>22722.64393556667</c:v>
                </c:pt>
                <c:pt idx="4360">
                  <c:v>22748.841061306837</c:v>
                </c:pt>
                <c:pt idx="4361">
                  <c:v>22768.488905611968</c:v>
                </c:pt>
                <c:pt idx="4362">
                  <c:v>16969.274745561113</c:v>
                </c:pt>
                <c:pt idx="4363">
                  <c:v>16982.373308431193</c:v>
                </c:pt>
                <c:pt idx="4364">
                  <c:v>16992.197230583763</c:v>
                </c:pt>
                <c:pt idx="4365">
                  <c:v>23447.30523241519</c:v>
                </c:pt>
                <c:pt idx="4366">
                  <c:v>23471.181093849271</c:v>
                </c:pt>
                <c:pt idx="4367">
                  <c:v>23489.087989924828</c:v>
                </c:pt>
                <c:pt idx="4368">
                  <c:v>18203.728249118987</c:v>
                </c:pt>
                <c:pt idx="4369">
                  <c:v>18215.666179836029</c:v>
                </c:pt>
                <c:pt idx="4370">
                  <c:v>18224.61962787381</c:v>
                </c:pt>
                <c:pt idx="4371">
                  <c:v>32461.205250414772</c:v>
                </c:pt>
                <c:pt idx="4372">
                  <c:v>34165.319709981304</c:v>
                </c:pt>
                <c:pt idx="4373">
                  <c:v>24389.995395232661</c:v>
                </c:pt>
                <c:pt idx="4374">
                  <c:v>25832.71351524198</c:v>
                </c:pt>
                <c:pt idx="4375">
                  <c:v>25887.694168544174</c:v>
                </c:pt>
                <c:pt idx="4376">
                  <c:v>27703.347531551557</c:v>
                </c:pt>
                <c:pt idx="4377">
                  <c:v>29507.133879114437</c:v>
                </c:pt>
                <c:pt idx="4378">
                  <c:v>31299.053211232847</c:v>
                </c:pt>
                <c:pt idx="4379">
                  <c:v>33079.105527906773</c:v>
                </c:pt>
                <c:pt idx="4380">
                  <c:v>34847.290829136175</c:v>
                </c:pt>
                <c:pt idx="4381">
                  <c:v>36603.609114921106</c:v>
                </c:pt>
                <c:pt idx="4382">
                  <c:v>27217.699382467472</c:v>
                </c:pt>
                <c:pt idx="4383">
                  <c:v>29364.934197045863</c:v>
                </c:pt>
                <c:pt idx="4384">
                  <c:v>31499.934055415815</c:v>
                </c:pt>
                <c:pt idx="4385">
                  <c:v>33622.698957577326</c:v>
                </c:pt>
                <c:pt idx="4386">
                  <c:v>35733.228903530435</c:v>
                </c:pt>
                <c:pt idx="4387">
                  <c:v>37831.523893275145</c:v>
                </c:pt>
                <c:pt idx="4388">
                  <c:v>39917.583926811407</c:v>
                </c:pt>
                <c:pt idx="4389">
                  <c:v>28686.290211385949</c:v>
                </c:pt>
                <c:pt idx="4390">
                  <c:v>31199.918129720838</c:v>
                </c:pt>
                <c:pt idx="4391">
                  <c:v>33701.009250458002</c:v>
                </c:pt>
                <c:pt idx="4392">
                  <c:v>36189.563573597508</c:v>
                </c:pt>
                <c:pt idx="4393">
                  <c:v>38665.581099139352</c:v>
                </c:pt>
                <c:pt idx="4394">
                  <c:v>41129.061827083489</c:v>
                </c:pt>
                <c:pt idx="4395">
                  <c:v>43580.005757429935</c:v>
                </c:pt>
                <c:pt idx="4396">
                  <c:v>46018.412890178734</c:v>
                </c:pt>
                <c:pt idx="4397">
                  <c:v>30149.687054159323</c:v>
                </c:pt>
                <c:pt idx="4398">
                  <c:v>33028.589300832798</c:v>
                </c:pt>
                <c:pt idx="4399">
                  <c:v>35894.724796966686</c:v>
                </c:pt>
                <c:pt idx="4400">
                  <c:v>38748.093542561059</c:v>
                </c:pt>
                <c:pt idx="4401">
                  <c:v>41588.695537615815</c:v>
                </c:pt>
                <c:pt idx="4402">
                  <c:v>44416.530782130983</c:v>
                </c:pt>
                <c:pt idx="4403">
                  <c:v>47231.59927610655</c:v>
                </c:pt>
                <c:pt idx="4404">
                  <c:v>50033.901019542594</c:v>
                </c:pt>
                <c:pt idx="4405">
                  <c:v>19468.202978651174</c:v>
                </c:pt>
                <c:pt idx="4406">
                  <c:v>20189.562038655833</c:v>
                </c:pt>
                <c:pt idx="4407">
                  <c:v>20217.052365306932</c:v>
                </c:pt>
                <c:pt idx="4408">
                  <c:v>21124.879046810627</c:v>
                </c:pt>
                <c:pt idx="4409">
                  <c:v>22026.772220592062</c:v>
                </c:pt>
                <c:pt idx="4410">
                  <c:v>22922.731886651269</c:v>
                </c:pt>
                <c:pt idx="4411">
                  <c:v>23812.758044988237</c:v>
                </c:pt>
                <c:pt idx="4412">
                  <c:v>24696.850695602934</c:v>
                </c:pt>
                <c:pt idx="4413">
                  <c:v>25575.0098384954</c:v>
                </c:pt>
                <c:pt idx="4414">
                  <c:v>20882.054972268583</c:v>
                </c:pt>
                <c:pt idx="4415">
                  <c:v>21955.672379557775</c:v>
                </c:pt>
                <c:pt idx="4416">
                  <c:v>23023.172308742753</c:v>
                </c:pt>
                <c:pt idx="4417">
                  <c:v>24084.554759823503</c:v>
                </c:pt>
                <c:pt idx="4418">
                  <c:v>25139.819732800068</c:v>
                </c:pt>
                <c:pt idx="4419">
                  <c:v>26188.96722767242</c:v>
                </c:pt>
                <c:pt idx="4420">
                  <c:v>27231.997244440547</c:v>
                </c:pt>
                <c:pt idx="4421">
                  <c:v>21616.35038672782</c:v>
                </c:pt>
                <c:pt idx="4422">
                  <c:v>22873.164345895264</c:v>
                </c:pt>
                <c:pt idx="4423">
                  <c:v>24123.709906263848</c:v>
                </c:pt>
                <c:pt idx="4424">
                  <c:v>25367.987067833601</c:v>
                </c:pt>
                <c:pt idx="4425">
                  <c:v>26605.995830604519</c:v>
                </c:pt>
                <c:pt idx="4426">
                  <c:v>27837.736194576588</c:v>
                </c:pt>
                <c:pt idx="4427">
                  <c:v>29063.208159749815</c:v>
                </c:pt>
                <c:pt idx="4428">
                  <c:v>30282.41172612421</c:v>
                </c:pt>
                <c:pt idx="4429">
                  <c:v>22348.048808114512</c:v>
                </c:pt>
                <c:pt idx="4430">
                  <c:v>23787.499931451242</c:v>
                </c:pt>
                <c:pt idx="4431">
                  <c:v>25220.56767951819</c:v>
                </c:pt>
                <c:pt idx="4432">
                  <c:v>26647.252052315376</c:v>
                </c:pt>
                <c:pt idx="4433">
                  <c:v>28067.553049842754</c:v>
                </c:pt>
                <c:pt idx="4434">
                  <c:v>29481.470672100335</c:v>
                </c:pt>
                <c:pt idx="4435">
                  <c:v>30889.004919088122</c:v>
                </c:pt>
                <c:pt idx="4436">
                  <c:v>32290.15579080614</c:v>
                </c:pt>
                <c:pt idx="4437">
                  <c:v>23078.249766473687</c:v>
                </c:pt>
                <c:pt idx="4438">
                  <c:v>24700.024194046007</c:v>
                </c:pt>
                <c:pt idx="4439">
                  <c:v>26315.324472206867</c:v>
                </c:pt>
                <c:pt idx="4440">
                  <c:v>27924.150600956247</c:v>
                </c:pt>
                <c:pt idx="4441">
                  <c:v>29526.502580294182</c:v>
                </c:pt>
                <c:pt idx="4442">
                  <c:v>31122.380410220623</c:v>
                </c:pt>
                <c:pt idx="4443">
                  <c:v>32711.784090735626</c:v>
                </c:pt>
                <c:pt idx="4444">
                  <c:v>34294.713621839146</c:v>
                </c:pt>
                <c:pt idx="4445">
                  <c:v>35871.169003531228</c:v>
                </c:pt>
                <c:pt idx="4446">
                  <c:v>23807.52406451909</c:v>
                </c:pt>
                <c:pt idx="4447">
                  <c:v>25611.433030278858</c:v>
                </c:pt>
                <c:pt idx="4448">
                  <c:v>27408.794232097527</c:v>
                </c:pt>
                <c:pt idx="4449">
                  <c:v>29199.607669975157</c:v>
                </c:pt>
                <c:pt idx="4450">
                  <c:v>30983.873343911717</c:v>
                </c:pt>
                <c:pt idx="4451">
                  <c:v>32761.591253907234</c:v>
                </c:pt>
                <c:pt idx="4452">
                  <c:v>34532.761399961681</c:v>
                </c:pt>
                <c:pt idx="4453">
                  <c:v>36297.3837820751</c:v>
                </c:pt>
                <c:pt idx="4454">
                  <c:v>38055.458400247451</c:v>
                </c:pt>
                <c:pt idx="4455">
                  <c:v>24536.193862474847</c:v>
                </c:pt>
                <c:pt idx="4456">
                  <c:v>26522.117857336041</c:v>
                </c:pt>
                <c:pt idx="4457">
                  <c:v>28501.433120101156</c:v>
                </c:pt>
                <c:pt idx="4458">
                  <c:v>30474.139650770321</c:v>
                </c:pt>
                <c:pt idx="4459">
                  <c:v>32440.237449343331</c:v>
                </c:pt>
                <c:pt idx="4460">
                  <c:v>34399.726515820323</c:v>
                </c:pt>
                <c:pt idx="4461">
                  <c:v>36352.6068502013</c:v>
                </c:pt>
                <c:pt idx="4462">
                  <c:v>38298.878452486206</c:v>
                </c:pt>
                <c:pt idx="4463">
                  <c:v>40238.541322675082</c:v>
                </c:pt>
                <c:pt idx="4464">
                  <c:v>25264.452749306944</c:v>
                </c:pt>
                <c:pt idx="4465">
                  <c:v>27432.313063289988</c:v>
                </c:pt>
                <c:pt idx="4466">
                  <c:v>29593.513284142489</c:v>
                </c:pt>
                <c:pt idx="4467">
                  <c:v>31748.05341186449</c:v>
                </c:pt>
                <c:pt idx="4468">
                  <c:v>33895.933446455987</c:v>
                </c:pt>
                <c:pt idx="4469">
                  <c:v>36037.153387916893</c:v>
                </c:pt>
                <c:pt idx="4470">
                  <c:v>38171.713236247342</c:v>
                </c:pt>
                <c:pt idx="4471">
                  <c:v>40299.612991447313</c:v>
                </c:pt>
                <c:pt idx="4472">
                  <c:v>42420.852653516704</c:v>
                </c:pt>
                <c:pt idx="4473">
                  <c:v>25992.422906308053</c:v>
                </c:pt>
                <c:pt idx="4474">
                  <c:v>28342.166055497528</c:v>
                </c:pt>
                <c:pt idx="4475">
                  <c:v>30685.205229938936</c:v>
                </c:pt>
                <c:pt idx="4476">
                  <c:v>33021.54042963234</c:v>
                </c:pt>
                <c:pt idx="4477">
                  <c:v>35351.17165457768</c:v>
                </c:pt>
                <c:pt idx="4478">
                  <c:v>37674.098904775012</c:v>
                </c:pt>
                <c:pt idx="4479">
                  <c:v>39990.322180224226</c:v>
                </c:pt>
                <c:pt idx="4480">
                  <c:v>42299.841480925425</c:v>
                </c:pt>
                <c:pt idx="4481">
                  <c:v>44602.656806878622</c:v>
                </c:pt>
                <c:pt idx="4482">
                  <c:v>26720.184565596504</c:v>
                </c:pt>
                <c:pt idx="4483">
                  <c:v>29251.773281419457</c:v>
                </c:pt>
                <c:pt idx="4484">
                  <c:v>31776.62008321895</c:v>
                </c:pt>
                <c:pt idx="4485">
                  <c:v>34294.72497099483</c:v>
                </c:pt>
                <c:pt idx="4486">
                  <c:v>36806.087944747298</c:v>
                </c:pt>
                <c:pt idx="4487">
                  <c:v>39310.709004476266</c:v>
                </c:pt>
                <c:pt idx="4488">
                  <c:v>41808.588150181713</c:v>
                </c:pt>
                <c:pt idx="4489">
                  <c:v>44299.725381863704</c:v>
                </c:pt>
                <c:pt idx="4490">
                  <c:v>46784.12069952218</c:v>
                </c:pt>
                <c:pt idx="4491">
                  <c:v>13725.553514898078</c:v>
                </c:pt>
                <c:pt idx="4492">
                  <c:v>13946.394639565384</c:v>
                </c:pt>
                <c:pt idx="4493">
                  <c:v>14337.919752111156</c:v>
                </c:pt>
                <c:pt idx="4494">
                  <c:v>14732.439320584615</c:v>
                </c:pt>
                <c:pt idx="4495">
                  <c:v>14638.470112758463</c:v>
                </c:pt>
                <c:pt idx="4496">
                  <c:v>15581.326683825129</c:v>
                </c:pt>
                <c:pt idx="4497">
                  <c:v>15079.996435248462</c:v>
                </c:pt>
                <c:pt idx="4498">
                  <c:v>16173.071553548463</c:v>
                </c:pt>
                <c:pt idx="4499">
                  <c:v>15524.476111066155</c:v>
                </c:pt>
                <c:pt idx="4500">
                  <c:v>15086.64148023577</c:v>
                </c:pt>
                <c:pt idx="4501">
                  <c:v>16194.187735985768</c:v>
                </c:pt>
                <c:pt idx="4502">
                  <c:v>15546.626261023848</c:v>
                </c:pt>
                <c:pt idx="4503">
                  <c:v>16817.873896923847</c:v>
                </c:pt>
                <c:pt idx="4504">
                  <c:v>16157.970399856154</c:v>
                </c:pt>
                <c:pt idx="4505">
                  <c:v>15384.930166332693</c:v>
                </c:pt>
                <c:pt idx="4506">
                  <c:v>16618.57522678269</c:v>
                </c:pt>
                <c:pt idx="4507">
                  <c:v>15713.121554872499</c:v>
                </c:pt>
                <c:pt idx="4508">
                  <c:v>17058.196699380835</c:v>
                </c:pt>
                <c:pt idx="4509">
                  <c:v>16191.564793958654</c:v>
                </c:pt>
                <c:pt idx="4510">
                  <c:v>17700.555754450324</c:v>
                </c:pt>
                <c:pt idx="4511">
                  <c:v>16821.367391089039</c:v>
                </c:pt>
                <c:pt idx="4512">
                  <c:v>16159.44707652</c:v>
                </c:pt>
                <c:pt idx="4513">
                  <c:v>17673.259633919999</c:v>
                </c:pt>
                <c:pt idx="4514">
                  <c:v>16579.930756550191</c:v>
                </c:pt>
                <c:pt idx="4515">
                  <c:v>18236.868885091859</c:v>
                </c:pt>
                <c:pt idx="4516">
                  <c:v>16421.18801518673</c:v>
                </c:pt>
                <c:pt idx="4517">
                  <c:v>18021.01324631173</c:v>
                </c:pt>
                <c:pt idx="4518">
                  <c:v>16936.548170869039</c:v>
                </c:pt>
                <c:pt idx="4519">
                  <c:v>18567.04037422737</c:v>
                </c:pt>
                <c:pt idx="4520">
                  <c:v>17603.267684595579</c:v>
                </c:pt>
                <c:pt idx="4521">
                  <c:v>18274.417228313658</c:v>
                </c:pt>
                <c:pt idx="4522">
                  <c:v>17449.459119617182</c:v>
                </c:pt>
                <c:pt idx="4523">
                  <c:v>19437.235723846348</c:v>
                </c:pt>
                <c:pt idx="4524">
                  <c:v>17867.63449532205</c:v>
                </c:pt>
                <c:pt idx="4525">
                  <c:v>20007.238009080389</c:v>
                </c:pt>
                <c:pt idx="4526">
                  <c:v>18543.726420114359</c:v>
                </c:pt>
                <c:pt idx="4527">
                  <c:v>20915.584161664359</c:v>
                </c:pt>
                <c:pt idx="4528">
                  <c:v>14683.779411759615</c:v>
                </c:pt>
                <c:pt idx="4529">
                  <c:v>15592.322968192952</c:v>
                </c:pt>
                <c:pt idx="4530">
                  <c:v>15245.239898201922</c:v>
                </c:pt>
                <c:pt idx="4531">
                  <c:v>16354.64506796859</c:v>
                </c:pt>
                <c:pt idx="4532">
                  <c:v>15583.495229236281</c:v>
                </c:pt>
                <c:pt idx="4533">
                  <c:v>16143.61028249045</c:v>
                </c:pt>
                <c:pt idx="4534">
                  <c:v>16379.312707451412</c:v>
                </c:pt>
                <c:pt idx="4535">
                  <c:v>17055.635475130577</c:v>
                </c:pt>
                <c:pt idx="4536">
                  <c:v>15799.589615360128</c:v>
                </c:pt>
                <c:pt idx="4537">
                  <c:v>16329.811608255963</c:v>
                </c:pt>
                <c:pt idx="4538">
                  <c:v>16142.83446405173</c:v>
                </c:pt>
                <c:pt idx="4539">
                  <c:v>17504.391031576732</c:v>
                </c:pt>
                <c:pt idx="4540">
                  <c:v>16993.400222427113</c:v>
                </c:pt>
                <c:pt idx="4541">
                  <c:v>18623.00828813545</c:v>
                </c:pt>
                <c:pt idx="4542">
                  <c:v>16407.897925212117</c:v>
                </c:pt>
                <c:pt idx="4543">
                  <c:v>17778.263228937114</c:v>
                </c:pt>
                <c:pt idx="4544">
                  <c:v>17784.529745082695</c:v>
                </c:pt>
                <c:pt idx="4545">
                  <c:v>19580.416925532696</c:v>
                </c:pt>
                <c:pt idx="4546">
                  <c:v>16959.805828324617</c:v>
                </c:pt>
                <c:pt idx="4547">
                  <c:v>18778.333139851155</c:v>
                </c:pt>
                <c:pt idx="4548">
                  <c:v>17346.69511425231</c:v>
                </c:pt>
                <c:pt idx="4549">
                  <c:v>19007.246026052311</c:v>
                </c:pt>
                <c:pt idx="4550">
                  <c:v>18484.474483745769</c:v>
                </c:pt>
                <c:pt idx="4551">
                  <c:v>20484.02798309577</c:v>
                </c:pt>
                <c:pt idx="4552">
                  <c:v>19315.843445491155</c:v>
                </c:pt>
                <c:pt idx="4553">
                  <c:v>21585.065231641154</c:v>
                </c:pt>
                <c:pt idx="4554">
                  <c:v>20147.21240723654</c:v>
                </c:pt>
                <c:pt idx="4555">
                  <c:v>22689.343483519875</c:v>
                </c:pt>
                <c:pt idx="4556">
                  <c:v>18011.19961298308</c:v>
                </c:pt>
                <c:pt idx="4557">
                  <c:v>19040.443247683848</c:v>
                </c:pt>
                <c:pt idx="4558">
                  <c:v>17805.941556708465</c:v>
                </c:pt>
                <c:pt idx="4559">
                  <c:v>18333.559644984554</c:v>
                </c:pt>
                <c:pt idx="4560">
                  <c:v>20369.642159017891</c:v>
                </c:pt>
                <c:pt idx="4561">
                  <c:v>19897.711693324811</c:v>
                </c:pt>
                <c:pt idx="4562">
                  <c:v>22418.973068374809</c:v>
                </c:pt>
                <c:pt idx="4563">
                  <c:v>21171.774032793015</c:v>
                </c:pt>
                <c:pt idx="4564">
                  <c:v>24116.619835226349</c:v>
                </c:pt>
                <c:pt idx="4565">
                  <c:v>22445.836372261223</c:v>
                </c:pt>
                <c:pt idx="4566">
                  <c:v>25777.946352911222</c:v>
                </c:pt>
                <c:pt idx="4567">
                  <c:v>18989.541398715319</c:v>
                </c:pt>
                <c:pt idx="4568">
                  <c:v>20078.471109908398</c:v>
                </c:pt>
                <c:pt idx="4569">
                  <c:v>19565.088749608913</c:v>
                </c:pt>
                <c:pt idx="4570">
                  <c:v>22149.793340575576</c:v>
                </c:pt>
                <c:pt idx="4571">
                  <c:v>20679.138894886859</c:v>
                </c:pt>
                <c:pt idx="4572">
                  <c:v>23625.743790736862</c:v>
                </c:pt>
                <c:pt idx="4573">
                  <c:v>22350.21411280378</c:v>
                </c:pt>
                <c:pt idx="4574">
                  <c:v>25862.49716785378</c:v>
                </c:pt>
                <c:pt idx="4575">
                  <c:v>23796.612980545451</c:v>
                </c:pt>
                <c:pt idx="4576">
                  <c:v>27822.22102451212</c:v>
                </c:pt>
                <c:pt idx="4577">
                  <c:v>25458.356592864042</c:v>
                </c:pt>
                <c:pt idx="4578">
                  <c:v>30049.815611164042</c:v>
                </c:pt>
                <c:pt idx="4579">
                  <c:v>20426.467727916603</c:v>
                </c:pt>
                <c:pt idx="4580">
                  <c:v>22275.418984251093</c:v>
                </c:pt>
                <c:pt idx="4581">
                  <c:v>23950.232907638656</c:v>
                </c:pt>
                <c:pt idx="4582">
                  <c:v>23975.320607877697</c:v>
                </c:pt>
                <c:pt idx="4583">
                  <c:v>25299.065732255196</c:v>
                </c:pt>
                <c:pt idx="4584">
                  <c:v>26405.887053296672</c:v>
                </c:pt>
                <c:pt idx="4585">
                  <c:v>28129.002998856409</c:v>
                </c:pt>
                <c:pt idx="4586">
                  <c:v>29852.118944416157</c:v>
                </c:pt>
                <c:pt idx="4587">
                  <c:v>31622.05402138397</c:v>
                </c:pt>
                <c:pt idx="4588">
                  <c:v>14352.517724758654</c:v>
                </c:pt>
                <c:pt idx="4589">
                  <c:v>14958.520743125386</c:v>
                </c:pt>
                <c:pt idx="4590">
                  <c:v>15424.907253863465</c:v>
                </c:pt>
                <c:pt idx="4591">
                  <c:v>15800.337165797886</c:v>
                </c:pt>
                <c:pt idx="4592">
                  <c:v>16121.866871033844</c:v>
                </c:pt>
                <c:pt idx="4593">
                  <c:v>17512.674083700513</c:v>
                </c:pt>
                <c:pt idx="4594">
                  <c:v>16457.994548917308</c:v>
                </c:pt>
                <c:pt idx="4595">
                  <c:v>17952.903249183972</c:v>
                </c:pt>
                <c:pt idx="4596">
                  <c:v>17019.455035359617</c:v>
                </c:pt>
                <c:pt idx="4597">
                  <c:v>18633.680726459617</c:v>
                </c:pt>
                <c:pt idx="4598">
                  <c:v>17020.952263323463</c:v>
                </c:pt>
                <c:pt idx="4599">
                  <c:v>16004.334475871923</c:v>
                </c:pt>
                <c:pt idx="4600">
                  <c:v>18007.397319372441</c:v>
                </c:pt>
                <c:pt idx="4601">
                  <c:v>18923.697300534939</c:v>
                </c:pt>
                <c:pt idx="4602">
                  <c:v>19519.190173299106</c:v>
                </c:pt>
                <c:pt idx="4603">
                  <c:v>20565.017716178274</c:v>
                </c:pt>
                <c:pt idx="4604">
                  <c:v>17843.373869663978</c:v>
                </c:pt>
                <c:pt idx="4605">
                  <c:v>18666.634589768142</c:v>
                </c:pt>
                <c:pt idx="4606">
                  <c:v>19205.028856926281</c:v>
                </c:pt>
                <c:pt idx="4607">
                  <c:v>20582.305125113202</c:v>
                </c:pt>
                <c:pt idx="4608">
                  <c:v>19070.212987732502</c:v>
                </c:pt>
                <c:pt idx="4609">
                  <c:v>21002.711999032501</c:v>
                </c:pt>
                <c:pt idx="4610">
                  <c:v>20281.121838117888</c:v>
                </c:pt>
                <c:pt idx="4611">
                  <c:v>22559.147409734553</c:v>
                </c:pt>
                <c:pt idx="4612">
                  <c:v>21655.359046616733</c:v>
                </c:pt>
                <c:pt idx="4613">
                  <c:v>24310.260402133401</c:v>
                </c:pt>
                <c:pt idx="4614">
                  <c:v>23194.443946792886</c:v>
                </c:pt>
                <c:pt idx="4615">
                  <c:v>26250.17374149289</c:v>
                </c:pt>
                <c:pt idx="4616">
                  <c:v>26046.992712914041</c:v>
                </c:pt>
                <c:pt idx="4617">
                  <c:v>29879.61173061404</c:v>
                </c:pt>
                <c:pt idx="4618">
                  <c:v>18752.672272888656</c:v>
                </c:pt>
                <c:pt idx="4619">
                  <c:v>20117.793480004424</c:v>
                </c:pt>
                <c:pt idx="4620">
                  <c:v>21496.588689194807</c:v>
                </c:pt>
                <c:pt idx="4621">
                  <c:v>12924.510761123078</c:v>
                </c:pt>
                <c:pt idx="4622">
                  <c:v>12935.585836101925</c:v>
                </c:pt>
                <c:pt idx="4623">
                  <c:v>13571.209654051925</c:v>
                </c:pt>
                <c:pt idx="4624">
                  <c:v>13241.257905518078</c:v>
                </c:pt>
                <c:pt idx="4625">
                  <c:v>12854.737788756347</c:v>
                </c:pt>
                <c:pt idx="4626">
                  <c:v>13471.560318981346</c:v>
                </c:pt>
                <c:pt idx="4627">
                  <c:v>13018.833483026252</c:v>
                </c:pt>
                <c:pt idx="4628">
                  <c:v>13691.371055280417</c:v>
                </c:pt>
                <c:pt idx="4629">
                  <c:v>13258.055102569328</c:v>
                </c:pt>
                <c:pt idx="4630">
                  <c:v>14012.55058281516</c:v>
                </c:pt>
                <c:pt idx="4631">
                  <c:v>13572.956401134521</c:v>
                </c:pt>
                <c:pt idx="4632">
                  <c:v>13241.996243850001</c:v>
                </c:pt>
                <c:pt idx="4633">
                  <c:v>13998.902522550001</c:v>
                </c:pt>
                <c:pt idx="4634">
                  <c:v>13452.238083865095</c:v>
                </c:pt>
                <c:pt idx="4635">
                  <c:v>14280.707148135931</c:v>
                </c:pt>
                <c:pt idx="4636">
                  <c:v>13372.866713183364</c:v>
                </c:pt>
                <c:pt idx="4637">
                  <c:v>14172.779328745868</c:v>
                </c:pt>
                <c:pt idx="4638">
                  <c:v>13630.546791024521</c:v>
                </c:pt>
                <c:pt idx="4639">
                  <c:v>14445.792892703686</c:v>
                </c:pt>
                <c:pt idx="4640">
                  <c:v>13963.906547887789</c:v>
                </c:pt>
                <c:pt idx="4641">
                  <c:v>14299.481319746827</c:v>
                </c:pt>
                <c:pt idx="4642">
                  <c:v>13887.002265398592</c:v>
                </c:pt>
                <c:pt idx="4643">
                  <c:v>14880.890567513174</c:v>
                </c:pt>
                <c:pt idx="4644">
                  <c:v>14096.089953251028</c:v>
                </c:pt>
                <c:pt idx="4645">
                  <c:v>15165.891710130194</c:v>
                </c:pt>
                <c:pt idx="4646">
                  <c:v>14434.135915647181</c:v>
                </c:pt>
                <c:pt idx="4647">
                  <c:v>15620.064786422181</c:v>
                </c:pt>
                <c:pt idx="4648">
                  <c:v>13351.929059315706</c:v>
                </c:pt>
                <c:pt idx="4649">
                  <c:v>13690.09044315529</c:v>
                </c:pt>
                <c:pt idx="4650">
                  <c:v>13233.689937615867</c:v>
                </c:pt>
                <c:pt idx="4651">
                  <c:v>13914.468221378367</c:v>
                </c:pt>
                <c:pt idx="4652">
                  <c:v>13658.972816803558</c:v>
                </c:pt>
                <c:pt idx="4653">
                  <c:v>14473.776849657726</c:v>
                </c:pt>
                <c:pt idx="4654">
                  <c:v>13366.221668196058</c:v>
                </c:pt>
                <c:pt idx="4655">
                  <c:v>14051.404320058558</c:v>
                </c:pt>
                <c:pt idx="4656">
                  <c:v>14054.537578131349</c:v>
                </c:pt>
                <c:pt idx="4657">
                  <c:v>14952.481168356346</c:v>
                </c:pt>
                <c:pt idx="4658">
                  <c:v>13642.175619752308</c:v>
                </c:pt>
                <c:pt idx="4659">
                  <c:v>14551.439275515579</c:v>
                </c:pt>
                <c:pt idx="4660">
                  <c:v>13835.620262716155</c:v>
                </c:pt>
                <c:pt idx="4661">
                  <c:v>14665.895718616155</c:v>
                </c:pt>
                <c:pt idx="4662">
                  <c:v>14404.509947462886</c:v>
                </c:pt>
                <c:pt idx="4663">
                  <c:v>15404.286697137883</c:v>
                </c:pt>
                <c:pt idx="4664">
                  <c:v>14820.194428335577</c:v>
                </c:pt>
                <c:pt idx="4665">
                  <c:v>15954.805321410577</c:v>
                </c:pt>
                <c:pt idx="4666">
                  <c:v>15235.878909208272</c:v>
                </c:pt>
                <c:pt idx="4667">
                  <c:v>16506.944447349935</c:v>
                </c:pt>
                <c:pt idx="4668">
                  <c:v>14167.872512081538</c:v>
                </c:pt>
                <c:pt idx="4669">
                  <c:v>14682.494329431924</c:v>
                </c:pt>
                <c:pt idx="4670">
                  <c:v>14065.24348394423</c:v>
                </c:pt>
                <c:pt idx="4671">
                  <c:v>14329.052528082279</c:v>
                </c:pt>
                <c:pt idx="4672">
                  <c:v>15347.093785098943</c:v>
                </c:pt>
                <c:pt idx="4673">
                  <c:v>15111.128552252405</c:v>
                </c:pt>
                <c:pt idx="4674">
                  <c:v>16371.759239777404</c:v>
                </c:pt>
                <c:pt idx="4675">
                  <c:v>15748.159721986509</c:v>
                </c:pt>
                <c:pt idx="4676">
                  <c:v>17220.582623203172</c:v>
                </c:pt>
                <c:pt idx="4677">
                  <c:v>16385.190891720609</c:v>
                </c:pt>
                <c:pt idx="4678">
                  <c:v>18051.245882045612</c:v>
                </c:pt>
                <c:pt idx="4679">
                  <c:v>14657.043404947663</c:v>
                </c:pt>
                <c:pt idx="4680">
                  <c:v>15201.5082605442</c:v>
                </c:pt>
                <c:pt idx="4681">
                  <c:v>14944.817080394454</c:v>
                </c:pt>
                <c:pt idx="4682">
                  <c:v>16237.169375877791</c:v>
                </c:pt>
                <c:pt idx="4683">
                  <c:v>15501.842153033431</c:v>
                </c:pt>
                <c:pt idx="4684">
                  <c:v>16975.144600958432</c:v>
                </c:pt>
                <c:pt idx="4685">
                  <c:v>16337.379761991891</c:v>
                </c:pt>
                <c:pt idx="4686">
                  <c:v>18093.521289516892</c:v>
                </c:pt>
                <c:pt idx="4687">
                  <c:v>17060.579195862727</c:v>
                </c:pt>
                <c:pt idx="4688">
                  <c:v>19073.383217846058</c:v>
                </c:pt>
                <c:pt idx="4689">
                  <c:v>17891.451002022019</c:v>
                </c:pt>
                <c:pt idx="4690">
                  <c:v>20187.18051117202</c:v>
                </c:pt>
                <c:pt idx="4691">
                  <c:v>15375.506569548301</c:v>
                </c:pt>
                <c:pt idx="4692">
                  <c:v>16299.982197715546</c:v>
                </c:pt>
                <c:pt idx="4693">
                  <c:v>17137.389159409329</c:v>
                </c:pt>
                <c:pt idx="4694">
                  <c:v>17149.933009528846</c:v>
                </c:pt>
                <c:pt idx="4695">
                  <c:v>17811.805571717599</c:v>
                </c:pt>
                <c:pt idx="4696">
                  <c:v>18365.216232238337</c:v>
                </c:pt>
                <c:pt idx="4697">
                  <c:v>19226.77420501821</c:v>
                </c:pt>
                <c:pt idx="4698">
                  <c:v>20088.332177798078</c:v>
                </c:pt>
                <c:pt idx="4699">
                  <c:v>20973.299716281985</c:v>
                </c:pt>
                <c:pt idx="4700">
                  <c:v>12874.726332521734</c:v>
                </c:pt>
                <c:pt idx="4701">
                  <c:v>13062.441288488941</c:v>
                </c:pt>
                <c:pt idx="4702">
                  <c:v>13223.206141106923</c:v>
                </c:pt>
                <c:pt idx="4703">
                  <c:v>13918.609747440256</c:v>
                </c:pt>
                <c:pt idx="4704">
                  <c:v>13391.269980048653</c:v>
                </c:pt>
                <c:pt idx="4705">
                  <c:v>14138.724330181989</c:v>
                </c:pt>
                <c:pt idx="4706">
                  <c:v>13672.00022326981</c:v>
                </c:pt>
                <c:pt idx="4707">
                  <c:v>14479.11306881981</c:v>
                </c:pt>
                <c:pt idx="4708">
                  <c:v>13672.748837251731</c:v>
                </c:pt>
                <c:pt idx="4709">
                  <c:v>13164.439943525962</c:v>
                </c:pt>
                <c:pt idx="4710">
                  <c:v>14165.971365276217</c:v>
                </c:pt>
                <c:pt idx="4711">
                  <c:v>14624.121355857469</c:v>
                </c:pt>
                <c:pt idx="4712">
                  <c:v>14921.867792239553</c:v>
                </c:pt>
                <c:pt idx="4713">
                  <c:v>15444.781563679135</c:v>
                </c:pt>
                <c:pt idx="4714">
                  <c:v>14083.95964042199</c:v>
                </c:pt>
                <c:pt idx="4715">
                  <c:v>14495.590000474071</c:v>
                </c:pt>
                <c:pt idx="4716">
                  <c:v>14764.787134053142</c:v>
                </c:pt>
                <c:pt idx="4717">
                  <c:v>15453.425268146604</c:v>
                </c:pt>
                <c:pt idx="4718">
                  <c:v>14697.379199456249</c:v>
                </c:pt>
                <c:pt idx="4719">
                  <c:v>15663.628705106252</c:v>
                </c:pt>
                <c:pt idx="4720">
                  <c:v>15302.833624648942</c:v>
                </c:pt>
                <c:pt idx="4721">
                  <c:v>16441.846410457274</c:v>
                </c:pt>
                <c:pt idx="4722">
                  <c:v>15989.95222889837</c:v>
                </c:pt>
                <c:pt idx="4723">
                  <c:v>17317.402906656698</c:v>
                </c:pt>
                <c:pt idx="4724">
                  <c:v>16759.494678986444</c:v>
                </c:pt>
                <c:pt idx="4725">
                  <c:v>18287.359576336443</c:v>
                </c:pt>
                <c:pt idx="4726">
                  <c:v>18185.76906204702</c:v>
                </c:pt>
                <c:pt idx="4727">
                  <c:v>20102.078570897022</c:v>
                </c:pt>
                <c:pt idx="4728">
                  <c:v>14538.608842034328</c:v>
                </c:pt>
                <c:pt idx="4729">
                  <c:v>15221.169445592212</c:v>
                </c:pt>
                <c:pt idx="4730">
                  <c:v>15910.567050187405</c:v>
                </c:pt>
                <c:pt idx="4731">
                  <c:v>23707.696952556133</c:v>
                </c:pt>
                <c:pt idx="4732">
                  <c:v>24911.472297392436</c:v>
                </c:pt>
                <c:pt idx="4733">
                  <c:v>25129.974511641161</c:v>
                </c:pt>
                <c:pt idx="4734">
                  <c:v>27094.014808010052</c:v>
                </c:pt>
                <c:pt idx="4735">
                  <c:v>27416.612459159285</c:v>
                </c:pt>
                <c:pt idx="4736">
                  <c:v>28968.960212748771</c:v>
                </c:pt>
                <c:pt idx="4737">
                  <c:v>30189.921124997898</c:v>
                </c:pt>
                <c:pt idx="4738">
                  <c:v>31367.869017093795</c:v>
                </c:pt>
                <c:pt idx="4739">
                  <c:v>31837.280515569699</c:v>
                </c:pt>
                <c:pt idx="4740">
                  <c:v>32916.730555579554</c:v>
                </c:pt>
                <c:pt idx="4741">
                  <c:v>33999.126692860162</c:v>
                </c:pt>
                <c:pt idx="4742">
                  <c:v>30606.192411721047</c:v>
                </c:pt>
                <c:pt idx="4743">
                  <c:v>32050.722825524615</c:v>
                </c:pt>
                <c:pt idx="4744">
                  <c:v>32312.925482623079</c:v>
                </c:pt>
                <c:pt idx="4745">
                  <c:v>34669.773838265763</c:v>
                </c:pt>
                <c:pt idx="4746">
                  <c:v>35056.891019644834</c:v>
                </c:pt>
                <c:pt idx="4747">
                  <c:v>36919.708323952218</c:v>
                </c:pt>
                <c:pt idx="4748">
                  <c:v>38384.86141865117</c:v>
                </c:pt>
                <c:pt idx="4749">
                  <c:v>39798.398889166252</c:v>
                </c:pt>
                <c:pt idx="4750">
                  <c:v>40361.692687337323</c:v>
                </c:pt>
                <c:pt idx="4751">
                  <c:v>41657.032735349152</c:v>
                </c:pt>
                <c:pt idx="4752">
                  <c:v>42955.908100085879</c:v>
                </c:pt>
                <c:pt idx="4753">
                  <c:v>23503.807906242233</c:v>
                </c:pt>
                <c:pt idx="4754">
                  <c:v>24355.865136025499</c:v>
                </c:pt>
                <c:pt idx="4755">
                  <c:v>22576.301486895372</c:v>
                </c:pt>
                <c:pt idx="4756">
                  <c:v>23298.566693797155</c:v>
                </c:pt>
                <c:pt idx="4757">
                  <c:v>23429.668022346388</c:v>
                </c:pt>
                <c:pt idx="4758">
                  <c:v>24608.092200167725</c:v>
                </c:pt>
                <c:pt idx="4759">
                  <c:v>24801.650790857264</c:v>
                </c:pt>
                <c:pt idx="4760">
                  <c:v>25733.059443010952</c:v>
                </c:pt>
                <c:pt idx="4761">
                  <c:v>26465.635990360432</c:v>
                </c:pt>
                <c:pt idx="4762">
                  <c:v>27172.404725617973</c:v>
                </c:pt>
                <c:pt idx="4763">
                  <c:v>27454.051624703508</c:v>
                </c:pt>
                <c:pt idx="4764">
                  <c:v>28101.721648709423</c:v>
                </c:pt>
                <c:pt idx="4765">
                  <c:v>28751.159331077783</c:v>
                </c:pt>
                <c:pt idx="4766">
                  <c:v>26856.5895319009</c:v>
                </c:pt>
                <c:pt idx="4767">
                  <c:v>28276.684914873022</c:v>
                </c:pt>
                <c:pt idx="4768">
                  <c:v>25310.745499656132</c:v>
                </c:pt>
                <c:pt idx="4769">
                  <c:v>26514.520844492436</c:v>
                </c:pt>
                <c:pt idx="4770">
                  <c:v>26733.023058741161</c:v>
                </c:pt>
                <c:pt idx="4771">
                  <c:v>28697.063355110051</c:v>
                </c:pt>
                <c:pt idx="4772">
                  <c:v>29019.661006259284</c:v>
                </c:pt>
                <c:pt idx="4773">
                  <c:v>30572.008759848773</c:v>
                </c:pt>
                <c:pt idx="4774">
                  <c:v>31792.969672097897</c:v>
                </c:pt>
                <c:pt idx="4775">
                  <c:v>32970.917564193791</c:v>
                </c:pt>
                <c:pt idx="4776">
                  <c:v>33440.329062669698</c:v>
                </c:pt>
                <c:pt idx="4777">
                  <c:v>34519.779102679546</c:v>
                </c:pt>
                <c:pt idx="4778">
                  <c:v>35602.175239960161</c:v>
                </c:pt>
                <c:pt idx="4779">
                  <c:v>19392.091745090449</c:v>
                </c:pt>
                <c:pt idx="4780">
                  <c:v>20102.139436576508</c:v>
                </c:pt>
                <c:pt idx="4781">
                  <c:v>18619.169728968067</c:v>
                </c:pt>
                <c:pt idx="4782">
                  <c:v>19221.057401386221</c:v>
                </c:pt>
                <c:pt idx="4783">
                  <c:v>19330.308508510578</c:v>
                </c:pt>
                <c:pt idx="4784">
                  <c:v>20312.328656695026</c:v>
                </c:pt>
                <c:pt idx="4785">
                  <c:v>20473.627482269643</c:v>
                </c:pt>
                <c:pt idx="4786">
                  <c:v>21249.801359064386</c:v>
                </c:pt>
                <c:pt idx="4787">
                  <c:v>21860.281815188951</c:v>
                </c:pt>
                <c:pt idx="4788">
                  <c:v>22449.255761236898</c:v>
                </c:pt>
                <c:pt idx="4789">
                  <c:v>22683.961510474852</c:v>
                </c:pt>
                <c:pt idx="4790">
                  <c:v>23223.686530479772</c:v>
                </c:pt>
                <c:pt idx="4791">
                  <c:v>23764.88459912008</c:v>
                </c:pt>
                <c:pt idx="4792">
                  <c:v>28570.311181540907</c:v>
                </c:pt>
                <c:pt idx="4793">
                  <c:v>29990.406564513018</c:v>
                </c:pt>
                <c:pt idx="4794">
                  <c:v>27024.467149296135</c:v>
                </c:pt>
                <c:pt idx="4795">
                  <c:v>28228.242494132439</c:v>
                </c:pt>
                <c:pt idx="4796">
                  <c:v>28446.744708381157</c:v>
                </c:pt>
                <c:pt idx="4797">
                  <c:v>30410.785004750054</c:v>
                </c:pt>
                <c:pt idx="4798">
                  <c:v>30733.382655899288</c:v>
                </c:pt>
                <c:pt idx="4799">
                  <c:v>32285.73040948877</c:v>
                </c:pt>
                <c:pt idx="4800">
                  <c:v>33506.691321737897</c:v>
                </c:pt>
                <c:pt idx="4801">
                  <c:v>34684.639213833798</c:v>
                </c:pt>
                <c:pt idx="4802">
                  <c:v>35154.050712309698</c:v>
                </c:pt>
                <c:pt idx="4803">
                  <c:v>36233.500752319545</c:v>
                </c:pt>
                <c:pt idx="4804">
                  <c:v>37315.896889600153</c:v>
                </c:pt>
                <c:pt idx="4805">
                  <c:v>21105.813394730452</c:v>
                </c:pt>
                <c:pt idx="4806">
                  <c:v>21815.861086216508</c:v>
                </c:pt>
                <c:pt idx="4807">
                  <c:v>20332.891378608067</c:v>
                </c:pt>
                <c:pt idx="4808">
                  <c:v>20934.779051026217</c:v>
                </c:pt>
                <c:pt idx="4809">
                  <c:v>21044.030158150581</c:v>
                </c:pt>
                <c:pt idx="4810">
                  <c:v>22026.05030633503</c:v>
                </c:pt>
                <c:pt idx="4811">
                  <c:v>22187.349131909647</c:v>
                </c:pt>
                <c:pt idx="4812">
                  <c:v>22963.523008704386</c:v>
                </c:pt>
                <c:pt idx="4813">
                  <c:v>23574.003464828947</c:v>
                </c:pt>
                <c:pt idx="4814">
                  <c:v>24162.977410876902</c:v>
                </c:pt>
                <c:pt idx="4815">
                  <c:v>24397.683160114848</c:v>
                </c:pt>
                <c:pt idx="4816">
                  <c:v>24937.408180119775</c:v>
                </c:pt>
                <c:pt idx="4817">
                  <c:v>25478.606248760083</c:v>
                </c:pt>
                <c:pt idx="4818">
                  <c:v>27342.638415220903</c:v>
                </c:pt>
                <c:pt idx="4819">
                  <c:v>28762.733798193018</c:v>
                </c:pt>
                <c:pt idx="4820">
                  <c:v>25796.794382976132</c:v>
                </c:pt>
                <c:pt idx="4821">
                  <c:v>27000.569727812439</c:v>
                </c:pt>
                <c:pt idx="4822">
                  <c:v>27219.071942061157</c:v>
                </c:pt>
                <c:pt idx="4823">
                  <c:v>29183.112238430051</c:v>
                </c:pt>
                <c:pt idx="4824">
                  <c:v>29505.709889579284</c:v>
                </c:pt>
                <c:pt idx="4825">
                  <c:v>31058.057643168766</c:v>
                </c:pt>
                <c:pt idx="4826">
                  <c:v>32279.018555417893</c:v>
                </c:pt>
                <c:pt idx="4827">
                  <c:v>33456.966447513798</c:v>
                </c:pt>
                <c:pt idx="4828">
                  <c:v>33926.377945989698</c:v>
                </c:pt>
                <c:pt idx="4829">
                  <c:v>35005.827985999545</c:v>
                </c:pt>
                <c:pt idx="4830">
                  <c:v>36088.224123280161</c:v>
                </c:pt>
                <c:pt idx="4831">
                  <c:v>19878.140628410449</c:v>
                </c:pt>
                <c:pt idx="4832">
                  <c:v>20588.188319896512</c:v>
                </c:pt>
                <c:pt idx="4833">
                  <c:v>19105.218612288067</c:v>
                </c:pt>
                <c:pt idx="4834">
                  <c:v>19707.10628470622</c:v>
                </c:pt>
                <c:pt idx="4835">
                  <c:v>19816.357391830577</c:v>
                </c:pt>
                <c:pt idx="4836">
                  <c:v>20798.377540015026</c:v>
                </c:pt>
                <c:pt idx="4837">
                  <c:v>20959.676365589643</c:v>
                </c:pt>
                <c:pt idx="4838">
                  <c:v>21735.850242384386</c:v>
                </c:pt>
                <c:pt idx="4839">
                  <c:v>22346.330698508948</c:v>
                </c:pt>
                <c:pt idx="4840">
                  <c:v>22935.304644556894</c:v>
                </c:pt>
                <c:pt idx="4841">
                  <c:v>23170.010393794848</c:v>
                </c:pt>
                <c:pt idx="4842">
                  <c:v>23709.735413799775</c:v>
                </c:pt>
                <c:pt idx="4843">
                  <c:v>24250.933482440083</c:v>
                </c:pt>
                <c:pt idx="4844">
                  <c:v>31261.835396920902</c:v>
                </c:pt>
                <c:pt idx="4845">
                  <c:v>32681.930779893013</c:v>
                </c:pt>
                <c:pt idx="4846">
                  <c:v>29715.991364676131</c:v>
                </c:pt>
                <c:pt idx="4847">
                  <c:v>30919.766709512434</c:v>
                </c:pt>
                <c:pt idx="4848">
                  <c:v>31138.268923761163</c:v>
                </c:pt>
                <c:pt idx="4849">
                  <c:v>33102.309220130053</c:v>
                </c:pt>
                <c:pt idx="4850">
                  <c:v>33424.906871279287</c:v>
                </c:pt>
                <c:pt idx="4851">
                  <c:v>34977.254624868765</c:v>
                </c:pt>
                <c:pt idx="4852">
                  <c:v>36198.215537117889</c:v>
                </c:pt>
                <c:pt idx="4853">
                  <c:v>37376.163429213797</c:v>
                </c:pt>
                <c:pt idx="4854">
                  <c:v>37845.57492768969</c:v>
                </c:pt>
                <c:pt idx="4855">
                  <c:v>38925.024967699552</c:v>
                </c:pt>
                <c:pt idx="4856">
                  <c:v>40007.42110498016</c:v>
                </c:pt>
                <c:pt idx="4857">
                  <c:v>23797.337610110451</c:v>
                </c:pt>
                <c:pt idx="4858">
                  <c:v>24507.385301596511</c:v>
                </c:pt>
                <c:pt idx="4859">
                  <c:v>23024.415593988069</c:v>
                </c:pt>
                <c:pt idx="4860">
                  <c:v>23626.303266406219</c:v>
                </c:pt>
                <c:pt idx="4861">
                  <c:v>23735.55437353058</c:v>
                </c:pt>
                <c:pt idx="4862">
                  <c:v>24717.574521715025</c:v>
                </c:pt>
                <c:pt idx="4863">
                  <c:v>24878.873347289642</c:v>
                </c:pt>
                <c:pt idx="4864">
                  <c:v>25655.047224084385</c:v>
                </c:pt>
                <c:pt idx="4865">
                  <c:v>26265.52768020895</c:v>
                </c:pt>
                <c:pt idx="4866">
                  <c:v>26854.501626256897</c:v>
                </c:pt>
                <c:pt idx="4867">
                  <c:v>27089.207375494851</c:v>
                </c:pt>
                <c:pt idx="4868">
                  <c:v>27628.932395499771</c:v>
                </c:pt>
                <c:pt idx="4869">
                  <c:v>28170.130464140082</c:v>
                </c:pt>
                <c:pt idx="4870">
                  <c:v>20857.899053766923</c:v>
                </c:pt>
                <c:pt idx="4871">
                  <c:v>21472.85139616354</c:v>
                </c:pt>
                <c:pt idx="4872">
                  <c:v>20968.897071961383</c:v>
                </c:pt>
                <c:pt idx="4873">
                  <c:v>21619.660412495537</c:v>
                </c:pt>
                <c:pt idx="4874">
                  <c:v>22373.787930128459</c:v>
                </c:pt>
                <c:pt idx="4875">
                  <c:v>21515.789099795624</c:v>
                </c:pt>
                <c:pt idx="4876">
                  <c:v>21860.960891018618</c:v>
                </c:pt>
                <c:pt idx="4877">
                  <c:v>22514.144263368158</c:v>
                </c:pt>
                <c:pt idx="4878">
                  <c:v>23306.284084012772</c:v>
                </c:pt>
                <c:pt idx="4879">
                  <c:v>22300.298902848153</c:v>
                </c:pt>
                <c:pt idx="4880">
                  <c:v>22743.286085338925</c:v>
                </c:pt>
                <c:pt idx="4881">
                  <c:v>22784.244324080461</c:v>
                </c:pt>
                <c:pt idx="4882">
                  <c:v>23474.36146456077</c:v>
                </c:pt>
                <c:pt idx="4883">
                  <c:v>24370.614154532461</c:v>
                </c:pt>
                <c:pt idx="4884">
                  <c:v>25211.148744467228</c:v>
                </c:pt>
                <c:pt idx="4885">
                  <c:v>24622.239122190429</c:v>
                </c:pt>
                <c:pt idx="4886">
                  <c:v>25009.56190733</c:v>
                </c:pt>
                <c:pt idx="4887">
                  <c:v>25742.229856340462</c:v>
                </c:pt>
                <c:pt idx="4888">
                  <c:v>20176.193297606926</c:v>
                </c:pt>
                <c:pt idx="4889">
                  <c:v>20835.000746419541</c:v>
                </c:pt>
                <c:pt idx="4890">
                  <c:v>20569.346573544153</c:v>
                </c:pt>
                <c:pt idx="4891">
                  <c:v>21416.557103566312</c:v>
                </c:pt>
                <c:pt idx="4892">
                  <c:v>20806.856742995235</c:v>
                </c:pt>
                <c:pt idx="4893">
                  <c:v>21972.60109549154</c:v>
                </c:pt>
                <c:pt idx="4894">
                  <c:v>22806.323171522003</c:v>
                </c:pt>
                <c:pt idx="4895">
                  <c:v>22084.323985004768</c:v>
                </c:pt>
                <c:pt idx="4896">
                  <c:v>23712.82051051523</c:v>
                </c:pt>
                <c:pt idx="4897">
                  <c:v>22741.424738023536</c:v>
                </c:pt>
                <c:pt idx="4898">
                  <c:v>24917.116029877081</c:v>
                </c:pt>
                <c:pt idx="4899">
                  <c:v>23320.948896010621</c:v>
                </c:pt>
                <c:pt idx="4900">
                  <c:v>25079.026990867391</c:v>
                </c:pt>
                <c:pt idx="4901">
                  <c:v>25998.806591211382</c:v>
                </c:pt>
                <c:pt idx="4902">
                  <c:v>26905.428996090617</c:v>
                </c:pt>
                <c:pt idx="4903">
                  <c:v>23862.029833665696</c:v>
                </c:pt>
                <c:pt idx="4904">
                  <c:v>25193.111091373081</c:v>
                </c:pt>
                <c:pt idx="4905">
                  <c:v>23953.392031371844</c:v>
                </c:pt>
                <c:pt idx="4906">
                  <c:v>24675.569957075233</c:v>
                </c:pt>
                <c:pt idx="4907">
                  <c:v>27028.337872906617</c:v>
                </c:pt>
                <c:pt idx="4908">
                  <c:v>28592.769878486</c:v>
                </c:pt>
                <c:pt idx="4909">
                  <c:v>30197.968490635845</c:v>
                </c:pt>
                <c:pt idx="4910">
                  <c:v>25215.157760819231</c:v>
                </c:pt>
                <c:pt idx="4911">
                  <c:v>26640.222986091845</c:v>
                </c:pt>
                <c:pt idx="4912">
                  <c:v>26437.712714083846</c:v>
                </c:pt>
                <c:pt idx="4913">
                  <c:v>27957.865248962</c:v>
                </c:pt>
                <c:pt idx="4914">
                  <c:v>30529.622520751542</c:v>
                </c:pt>
                <c:pt idx="4915">
                  <c:v>32548.002627904923</c:v>
                </c:pt>
                <c:pt idx="4916">
                  <c:v>34740.962284688001</c:v>
                </c:pt>
                <c:pt idx="4917">
                  <c:v>27399.12224936108</c:v>
                </c:pt>
                <c:pt idx="4918">
                  <c:v>27103.972518610306</c:v>
                </c:pt>
                <c:pt idx="4919">
                  <c:v>28305.683525082615</c:v>
                </c:pt>
                <c:pt idx="4920">
                  <c:v>29048.371872430307</c:v>
                </c:pt>
                <c:pt idx="4921">
                  <c:v>29861.679485313081</c:v>
                </c:pt>
                <c:pt idx="4922">
                  <c:v>31622.106398741689</c:v>
                </c:pt>
                <c:pt idx="4923">
                  <c:v>33088.125132369991</c:v>
                </c:pt>
                <c:pt idx="4924">
                  <c:v>34397.276717176152</c:v>
                </c:pt>
                <c:pt idx="4925">
                  <c:v>36343.410029477687</c:v>
                </c:pt>
                <c:pt idx="4926">
                  <c:v>20324.05280765369</c:v>
                </c:pt>
                <c:pt idx="4927">
                  <c:v>20784.885723057079</c:v>
                </c:pt>
                <c:pt idx="4928">
                  <c:v>21268.934565020154</c:v>
                </c:pt>
                <c:pt idx="4929">
                  <c:v>21440.561023029077</c:v>
                </c:pt>
                <c:pt idx="4930">
                  <c:v>21890.825002915848</c:v>
                </c:pt>
                <c:pt idx="4931">
                  <c:v>23268.174656646617</c:v>
                </c:pt>
                <c:pt idx="4932">
                  <c:v>22530.495178943234</c:v>
                </c:pt>
                <c:pt idx="4933">
                  <c:v>21898.944116664152</c:v>
                </c:pt>
                <c:pt idx="4934">
                  <c:v>22551.95283670662</c:v>
                </c:pt>
                <c:pt idx="4935">
                  <c:v>23994.835337120156</c:v>
                </c:pt>
                <c:pt idx="4936">
                  <c:v>23032.720357945695</c:v>
                </c:pt>
                <c:pt idx="4937">
                  <c:v>24562.013426109083</c:v>
                </c:pt>
                <c:pt idx="4938">
                  <c:v>26101.745354806</c:v>
                </c:pt>
                <c:pt idx="4939">
                  <c:v>24285.383621970308</c:v>
                </c:pt>
                <c:pt idx="4940">
                  <c:v>25665.053022486307</c:v>
                </c:pt>
                <c:pt idx="4941">
                  <c:v>27387.465010520154</c:v>
                </c:pt>
                <c:pt idx="4942">
                  <c:v>29032.165481248772</c:v>
                </c:pt>
                <c:pt idx="4943">
                  <c:v>32371.151010240315</c:v>
                </c:pt>
                <c:pt idx="4944">
                  <c:v>24877.498988900461</c:v>
                </c:pt>
                <c:pt idx="4945">
                  <c:v>26579.033255867234</c:v>
                </c:pt>
                <c:pt idx="4946">
                  <c:v>28291.006383367541</c:v>
                </c:pt>
                <c:pt idx="4947">
                  <c:v>19458.512358301075</c:v>
                </c:pt>
                <c:pt idx="4948">
                  <c:v>19878.779653268462</c:v>
                </c:pt>
                <c:pt idx="4949">
                  <c:v>19584.32484213006</c:v>
                </c:pt>
                <c:pt idx="4950">
                  <c:v>19777.986234699849</c:v>
                </c:pt>
                <c:pt idx="4951">
                  <c:v>20144.320209205074</c:v>
                </c:pt>
                <c:pt idx="4952">
                  <c:v>19129.615536292462</c:v>
                </c:pt>
                <c:pt idx="4953">
                  <c:v>19731.763295973386</c:v>
                </c:pt>
                <c:pt idx="4954">
                  <c:v>19812.71877646854</c:v>
                </c:pt>
                <c:pt idx="4955">
                  <c:v>20272.608576640541</c:v>
                </c:pt>
                <c:pt idx="4956">
                  <c:v>20725.919779080152</c:v>
                </c:pt>
                <c:pt idx="4957">
                  <c:v>19204.220197867693</c:v>
                </c:pt>
                <c:pt idx="4958">
                  <c:v>19869.760826721384</c:v>
                </c:pt>
                <c:pt idx="4959">
                  <c:v>19249.901296720771</c:v>
                </c:pt>
                <c:pt idx="4960">
                  <c:v>19610.99025957246</c:v>
                </c:pt>
                <c:pt idx="4961">
                  <c:v>20787.374217488152</c:v>
                </c:pt>
                <c:pt idx="4962">
                  <c:v>21569.590220277849</c:v>
                </c:pt>
                <c:pt idx="4963">
                  <c:v>22372.189526352769</c:v>
                </c:pt>
                <c:pt idx="4964">
                  <c:v>19880.784161444462</c:v>
                </c:pt>
                <c:pt idx="4965">
                  <c:v>20593.316774080769</c:v>
                </c:pt>
                <c:pt idx="4966">
                  <c:v>20492.061638076771</c:v>
                </c:pt>
                <c:pt idx="4967">
                  <c:v>21252.137905515843</c:v>
                </c:pt>
                <c:pt idx="4968">
                  <c:v>22538.016541410616</c:v>
                </c:pt>
                <c:pt idx="4969">
                  <c:v>23547.206594987307</c:v>
                </c:pt>
                <c:pt idx="4970">
                  <c:v>24643.686423378847</c:v>
                </c:pt>
                <c:pt idx="4971">
                  <c:v>20972.766405715385</c:v>
                </c:pt>
                <c:pt idx="4972">
                  <c:v>20825.191540339998</c:v>
                </c:pt>
                <c:pt idx="4973">
                  <c:v>21426.047043576153</c:v>
                </c:pt>
                <c:pt idx="4974">
                  <c:v>21797.391217250002</c:v>
                </c:pt>
                <c:pt idx="4975">
                  <c:v>22204.045023691386</c:v>
                </c:pt>
                <c:pt idx="4976">
                  <c:v>23084.258480405693</c:v>
                </c:pt>
                <c:pt idx="4977">
                  <c:v>23817.267847219846</c:v>
                </c:pt>
                <c:pt idx="4978">
                  <c:v>24471.843639622923</c:v>
                </c:pt>
                <c:pt idx="4979">
                  <c:v>25444.91029577369</c:v>
                </c:pt>
                <c:pt idx="4980">
                  <c:v>19270.622949594923</c:v>
                </c:pt>
                <c:pt idx="4981">
                  <c:v>19554.211994089386</c:v>
                </c:pt>
                <c:pt idx="4982">
                  <c:v>20324.077958437847</c:v>
                </c:pt>
                <c:pt idx="4983">
                  <c:v>19415.897092019997</c:v>
                </c:pt>
                <c:pt idx="4984">
                  <c:v>20105.731792278002</c:v>
                </c:pt>
                <c:pt idx="4985">
                  <c:v>20966.937786294922</c:v>
                </c:pt>
                <c:pt idx="4986">
                  <c:v>21789.288021659231</c:v>
                </c:pt>
                <c:pt idx="4987">
                  <c:v>23458.780786155006</c:v>
                </c:pt>
                <c:pt idx="4988">
                  <c:v>19711.954775485076</c:v>
                </c:pt>
                <c:pt idx="4989">
                  <c:v>20562.721908968462</c:v>
                </c:pt>
                <c:pt idx="4990">
                  <c:v>21418.708472718616</c:v>
                </c:pt>
              </c:numCache>
            </c:numRef>
          </c:xVal>
          <c:yVal>
            <c:numRef>
              <c:f>'КАТАЛОГ (1)'!$DO$6:$DO$10409</c:f>
              <c:numCache>
                <c:formatCode>#,##0</c:formatCode>
                <c:ptCount val="4991"/>
                <c:pt idx="0">
                  <c:v>113634.43856133519</c:v>
                </c:pt>
                <c:pt idx="1">
                  <c:v>123844.06104333476</c:v>
                </c:pt>
                <c:pt idx="2">
                  <c:v>133533.13605044328</c:v>
                </c:pt>
                <c:pt idx="3">
                  <c:v>133533.13605044328</c:v>
                </c:pt>
                <c:pt idx="4">
                  <c:v>146217.97935879946</c:v>
                </c:pt>
                <c:pt idx="5">
                  <c:v>146217.97935879946</c:v>
                </c:pt>
                <c:pt idx="6">
                  <c:v>158509.55601065827</c:v>
                </c:pt>
                <c:pt idx="7">
                  <c:v>160213.92496977755</c:v>
                </c:pt>
                <c:pt idx="8">
                  <c:v>160213.92496977755</c:v>
                </c:pt>
                <c:pt idx="9">
                  <c:v>174616.99064543555</c:v>
                </c:pt>
                <c:pt idx="10">
                  <c:v>174616.99064543555</c:v>
                </c:pt>
                <c:pt idx="11">
                  <c:v>193586.32050471465</c:v>
                </c:pt>
                <c:pt idx="12">
                  <c:v>184159.20428731287</c:v>
                </c:pt>
                <c:pt idx="13">
                  <c:v>184159.20428731287</c:v>
                </c:pt>
                <c:pt idx="14">
                  <c:v>196585.3603067075</c:v>
                </c:pt>
                <c:pt idx="15">
                  <c:v>196585.3603067075</c:v>
                </c:pt>
                <c:pt idx="16">
                  <c:v>212566.22911034818</c:v>
                </c:pt>
                <c:pt idx="17">
                  <c:v>212566.22911034818</c:v>
                </c:pt>
                <c:pt idx="18">
                  <c:v>233602.18156640328</c:v>
                </c:pt>
                <c:pt idx="19">
                  <c:v>230849.84158646569</c:v>
                </c:pt>
                <c:pt idx="20">
                  <c:v>230849.84158646569</c:v>
                </c:pt>
                <c:pt idx="21">
                  <c:v>246966.67103621858</c:v>
                </c:pt>
                <c:pt idx="22">
                  <c:v>246966.67103621858</c:v>
                </c:pt>
                <c:pt idx="23">
                  <c:v>264050.80558431713</c:v>
                </c:pt>
                <c:pt idx="24">
                  <c:v>264050.80558431713</c:v>
                </c:pt>
                <c:pt idx="25">
                  <c:v>284464.13710928027</c:v>
                </c:pt>
                <c:pt idx="26">
                  <c:v>284464.13710928027</c:v>
                </c:pt>
                <c:pt idx="27">
                  <c:v>311133.67777772562</c:v>
                </c:pt>
                <c:pt idx="28">
                  <c:v>337155.94736198534</c:v>
                </c:pt>
                <c:pt idx="29">
                  <c:v>365639.00947108085</c:v>
                </c:pt>
                <c:pt idx="30">
                  <c:v>365639.00947108085</c:v>
                </c:pt>
                <c:pt idx="31">
                  <c:v>384314.14496495196</c:v>
                </c:pt>
                <c:pt idx="32">
                  <c:v>384314.14496495196</c:v>
                </c:pt>
                <c:pt idx="33">
                  <c:v>418160.63597620872</c:v>
                </c:pt>
                <c:pt idx="34">
                  <c:v>418160.63597620872</c:v>
                </c:pt>
                <c:pt idx="35">
                  <c:v>108986.56670780928</c:v>
                </c:pt>
                <c:pt idx="36">
                  <c:v>108986.56670780928</c:v>
                </c:pt>
                <c:pt idx="37">
                  <c:v>120829.89581056466</c:v>
                </c:pt>
                <c:pt idx="38">
                  <c:v>120829.89581056466</c:v>
                </c:pt>
                <c:pt idx="39">
                  <c:v>127163.21317035642</c:v>
                </c:pt>
                <c:pt idx="40">
                  <c:v>127163.21317035642</c:v>
                </c:pt>
                <c:pt idx="41">
                  <c:v>142726.01333805555</c:v>
                </c:pt>
                <c:pt idx="42">
                  <c:v>142726.01333805555</c:v>
                </c:pt>
                <c:pt idx="43">
                  <c:v>131686.06416097522</c:v>
                </c:pt>
                <c:pt idx="44">
                  <c:v>131686.06416097522</c:v>
                </c:pt>
                <c:pt idx="45">
                  <c:v>166386.3856023298</c:v>
                </c:pt>
                <c:pt idx="46">
                  <c:v>166386.3856023298</c:v>
                </c:pt>
                <c:pt idx="47">
                  <c:v>187269.54809364406</c:v>
                </c:pt>
                <c:pt idx="48">
                  <c:v>187269.54809364406</c:v>
                </c:pt>
                <c:pt idx="49">
                  <c:v>173735.06459769522</c:v>
                </c:pt>
                <c:pt idx="50">
                  <c:v>173735.06459769522</c:v>
                </c:pt>
                <c:pt idx="51">
                  <c:v>214942.65908603033</c:v>
                </c:pt>
                <c:pt idx="52">
                  <c:v>214942.65908603033</c:v>
                </c:pt>
                <c:pt idx="53">
                  <c:v>206093.97255058313</c:v>
                </c:pt>
                <c:pt idx="54">
                  <c:v>250796.50201069366</c:v>
                </c:pt>
                <c:pt idx="55">
                  <c:v>238176.94855145708</c:v>
                </c:pt>
                <c:pt idx="56">
                  <c:v>238176.94855145708</c:v>
                </c:pt>
                <c:pt idx="57">
                  <c:v>266268.76781991508</c:v>
                </c:pt>
                <c:pt idx="58">
                  <c:v>266268.76781991508</c:v>
                </c:pt>
                <c:pt idx="59">
                  <c:v>288963.37082948885</c:v>
                </c:pt>
                <c:pt idx="60">
                  <c:v>288963.37082948885</c:v>
                </c:pt>
                <c:pt idx="61">
                  <c:v>311028.88417407352</c:v>
                </c:pt>
                <c:pt idx="62">
                  <c:v>311028.88417407352</c:v>
                </c:pt>
                <c:pt idx="63">
                  <c:v>259168.4417593845</c:v>
                </c:pt>
                <c:pt idx="64">
                  <c:v>286188.16005976166</c:v>
                </c:pt>
                <c:pt idx="65">
                  <c:v>259030.90122057544</c:v>
                </c:pt>
                <c:pt idx="66">
                  <c:v>326975.30693591788</c:v>
                </c:pt>
                <c:pt idx="67">
                  <c:v>326975.30693591788</c:v>
                </c:pt>
                <c:pt idx="68">
                  <c:v>373660.77414235391</c:v>
                </c:pt>
                <c:pt idx="69">
                  <c:v>373660.77414235391</c:v>
                </c:pt>
                <c:pt idx="70">
                  <c:v>413860.62596870557</c:v>
                </c:pt>
                <c:pt idx="71">
                  <c:v>413860.62596870557</c:v>
                </c:pt>
                <c:pt idx="72">
                  <c:v>452700.92948264378</c:v>
                </c:pt>
                <c:pt idx="73">
                  <c:v>452700.92948264378</c:v>
                </c:pt>
                <c:pt idx="74">
                  <c:v>353012.55750029464</c:v>
                </c:pt>
                <c:pt idx="75">
                  <c:v>387703.8376223665</c:v>
                </c:pt>
                <c:pt idx="76">
                  <c:v>456979.37152299663</c:v>
                </c:pt>
                <c:pt idx="77">
                  <c:v>456979.37152299663</c:v>
                </c:pt>
                <c:pt idx="78">
                  <c:v>500478.30403674999</c:v>
                </c:pt>
                <c:pt idx="79">
                  <c:v>500478.30403674999</c:v>
                </c:pt>
                <c:pt idx="80">
                  <c:v>562677.74559763237</c:v>
                </c:pt>
                <c:pt idx="81">
                  <c:v>562677.74559763237</c:v>
                </c:pt>
                <c:pt idx="82">
                  <c:v>614965.71717153082</c:v>
                </c:pt>
                <c:pt idx="83">
                  <c:v>614965.71717153082</c:v>
                </c:pt>
                <c:pt idx="84">
                  <c:v>675809.48225238849</c:v>
                </c:pt>
                <c:pt idx="85">
                  <c:v>675809.48225238849</c:v>
                </c:pt>
                <c:pt idx="86">
                  <c:v>499777.63206056796</c:v>
                </c:pt>
                <c:pt idx="87">
                  <c:v>528787.63431009185</c:v>
                </c:pt>
                <c:pt idx="88">
                  <c:v>598034.38335462112</c:v>
                </c:pt>
                <c:pt idx="89">
                  <c:v>683268.08784561337</c:v>
                </c:pt>
                <c:pt idx="90">
                  <c:v>752082.27754436235</c:v>
                </c:pt>
                <c:pt idx="91">
                  <c:v>920069.70943034801</c:v>
                </c:pt>
                <c:pt idx="92">
                  <c:v>1008184.3050490494</c:v>
                </c:pt>
                <c:pt idx="93">
                  <c:v>1094781.1792669971</c:v>
                </c:pt>
                <c:pt idx="94">
                  <c:v>1176353.3620408289</c:v>
                </c:pt>
                <c:pt idx="95">
                  <c:v>85383.398971668925</c:v>
                </c:pt>
                <c:pt idx="96">
                  <c:v>103407.73861398891</c:v>
                </c:pt>
                <c:pt idx="97">
                  <c:v>111290.09892175086</c:v>
                </c:pt>
                <c:pt idx="98">
                  <c:v>117339.64151365554</c:v>
                </c:pt>
                <c:pt idx="99">
                  <c:v>135921.37341044564</c:v>
                </c:pt>
                <c:pt idx="100">
                  <c:v>135921.37341044564</c:v>
                </c:pt>
                <c:pt idx="101">
                  <c:v>141687.16633825944</c:v>
                </c:pt>
                <c:pt idx="102">
                  <c:v>141687.16633825944</c:v>
                </c:pt>
                <c:pt idx="103">
                  <c:v>148887.15980922469</c:v>
                </c:pt>
                <c:pt idx="104">
                  <c:v>148887.15980922469</c:v>
                </c:pt>
                <c:pt idx="105">
                  <c:v>151426.95567719301</c:v>
                </c:pt>
                <c:pt idx="106">
                  <c:v>131964.78395548399</c:v>
                </c:pt>
                <c:pt idx="107">
                  <c:v>169485.89152318714</c:v>
                </c:pt>
                <c:pt idx="108">
                  <c:v>169485.89152318714</c:v>
                </c:pt>
                <c:pt idx="109">
                  <c:v>193269.05664816994</c:v>
                </c:pt>
                <c:pt idx="110">
                  <c:v>193269.05664816994</c:v>
                </c:pt>
                <c:pt idx="111">
                  <c:v>164230.03407269189</c:v>
                </c:pt>
                <c:pt idx="112">
                  <c:v>164230.03407269189</c:v>
                </c:pt>
                <c:pt idx="113">
                  <c:v>184636.70152000216</c:v>
                </c:pt>
                <c:pt idx="114">
                  <c:v>203831.80915265679</c:v>
                </c:pt>
                <c:pt idx="115">
                  <c:v>225412.30231851441</c:v>
                </c:pt>
                <c:pt idx="116">
                  <c:v>225412.30231851441</c:v>
                </c:pt>
                <c:pt idx="117">
                  <c:v>247685.17825622807</c:v>
                </c:pt>
                <c:pt idx="118">
                  <c:v>247685.17825622807</c:v>
                </c:pt>
                <c:pt idx="119">
                  <c:v>270726.82699199632</c:v>
                </c:pt>
                <c:pt idx="120">
                  <c:v>270726.82699199632</c:v>
                </c:pt>
                <c:pt idx="121">
                  <c:v>297147.99336146191</c:v>
                </c:pt>
                <c:pt idx="122">
                  <c:v>297147.99336146191</c:v>
                </c:pt>
                <c:pt idx="123">
                  <c:v>343380.8877350493</c:v>
                </c:pt>
                <c:pt idx="124">
                  <c:v>343380.8877350493</c:v>
                </c:pt>
                <c:pt idx="125">
                  <c:v>214188.65857516407</c:v>
                </c:pt>
                <c:pt idx="126">
                  <c:v>238312.81780328398</c:v>
                </c:pt>
                <c:pt idx="127">
                  <c:v>261204.31164712791</c:v>
                </c:pt>
                <c:pt idx="128">
                  <c:v>130534.74413095508</c:v>
                </c:pt>
                <c:pt idx="129">
                  <c:v>141473.85590356693</c:v>
                </c:pt>
                <c:pt idx="130">
                  <c:v>141473.85590356693</c:v>
                </c:pt>
                <c:pt idx="131">
                  <c:v>155230.214548955</c:v>
                </c:pt>
                <c:pt idx="132">
                  <c:v>151785.57362747088</c:v>
                </c:pt>
                <c:pt idx="133">
                  <c:v>151785.57362747088</c:v>
                </c:pt>
                <c:pt idx="134">
                  <c:v>162187.10938649287</c:v>
                </c:pt>
                <c:pt idx="135">
                  <c:v>162187.10938649287</c:v>
                </c:pt>
                <c:pt idx="136">
                  <c:v>171618.83072482873</c:v>
                </c:pt>
                <c:pt idx="137">
                  <c:v>171618.83072482873</c:v>
                </c:pt>
                <c:pt idx="138">
                  <c:v>185016.24518884486</c:v>
                </c:pt>
                <c:pt idx="139">
                  <c:v>185016.24518884486</c:v>
                </c:pt>
                <c:pt idx="140">
                  <c:v>202616.75351168012</c:v>
                </c:pt>
                <c:pt idx="141">
                  <c:v>220005.33809098013</c:v>
                </c:pt>
                <c:pt idx="142">
                  <c:v>234587.8853555246</c:v>
                </c:pt>
                <c:pt idx="143">
                  <c:v>234587.8853555246</c:v>
                </c:pt>
                <c:pt idx="144">
                  <c:v>246855.53540195292</c:v>
                </c:pt>
                <c:pt idx="145">
                  <c:v>246855.53540195292</c:v>
                </c:pt>
                <c:pt idx="146">
                  <c:v>269071.38620346185</c:v>
                </c:pt>
                <c:pt idx="147">
                  <c:v>269071.38620346185</c:v>
                </c:pt>
                <c:pt idx="148">
                  <c:v>114879.60430218394</c:v>
                </c:pt>
                <c:pt idx="149">
                  <c:v>114879.60430218394</c:v>
                </c:pt>
                <c:pt idx="150">
                  <c:v>128665.19205347315</c:v>
                </c:pt>
                <c:pt idx="151">
                  <c:v>128665.19205347315</c:v>
                </c:pt>
                <c:pt idx="152">
                  <c:v>119600.5384972101</c:v>
                </c:pt>
                <c:pt idx="153">
                  <c:v>119600.5384972101</c:v>
                </c:pt>
                <c:pt idx="154">
                  <c:v>145885.35477754226</c:v>
                </c:pt>
                <c:pt idx="155">
                  <c:v>145885.35477754226</c:v>
                </c:pt>
                <c:pt idx="156">
                  <c:v>139479.11044969875</c:v>
                </c:pt>
                <c:pt idx="157">
                  <c:v>170023.98589555049</c:v>
                </c:pt>
                <c:pt idx="158">
                  <c:v>159077.74380797619</c:v>
                </c:pt>
                <c:pt idx="159">
                  <c:v>159077.74380797619</c:v>
                </c:pt>
                <c:pt idx="160">
                  <c:v>178665.72297418283</c:v>
                </c:pt>
                <c:pt idx="161">
                  <c:v>178665.72297418283</c:v>
                </c:pt>
                <c:pt idx="162">
                  <c:v>194220.32826247936</c:v>
                </c:pt>
                <c:pt idx="163">
                  <c:v>194220.32826247936</c:v>
                </c:pt>
                <c:pt idx="164">
                  <c:v>209476.20889739241</c:v>
                </c:pt>
                <c:pt idx="165">
                  <c:v>209476.20889739241</c:v>
                </c:pt>
                <c:pt idx="166">
                  <c:v>172953.4751516527</c:v>
                </c:pt>
                <c:pt idx="167">
                  <c:v>191614.19959599274</c:v>
                </c:pt>
                <c:pt idx="168">
                  <c:v>172483.23040743827</c:v>
                </c:pt>
                <c:pt idx="169">
                  <c:v>213991.15200187295</c:v>
                </c:pt>
                <c:pt idx="170">
                  <c:v>213991.15200187295</c:v>
                </c:pt>
                <c:pt idx="171">
                  <c:v>246711.20744602877</c:v>
                </c:pt>
                <c:pt idx="172">
                  <c:v>246711.20744602877</c:v>
                </c:pt>
                <c:pt idx="173">
                  <c:v>274514.53456831537</c:v>
                </c:pt>
                <c:pt idx="174">
                  <c:v>274514.53456831537</c:v>
                </c:pt>
                <c:pt idx="175">
                  <c:v>301508.03399454639</c:v>
                </c:pt>
                <c:pt idx="176">
                  <c:v>301508.03399454639</c:v>
                </c:pt>
                <c:pt idx="177">
                  <c:v>231159.60477902234</c:v>
                </c:pt>
                <c:pt idx="178">
                  <c:v>255136.59842578808</c:v>
                </c:pt>
                <c:pt idx="179">
                  <c:v>295193.78427262767</c:v>
                </c:pt>
                <c:pt idx="180">
                  <c:v>295193.78427262767</c:v>
                </c:pt>
                <c:pt idx="181">
                  <c:v>325121.06991206668</c:v>
                </c:pt>
                <c:pt idx="182">
                  <c:v>325121.06991206668</c:v>
                </c:pt>
                <c:pt idx="183">
                  <c:v>368170.60982355016</c:v>
                </c:pt>
                <c:pt idx="184">
                  <c:v>368170.60982355016</c:v>
                </c:pt>
                <c:pt idx="185">
                  <c:v>404322.03501262463</c:v>
                </c:pt>
                <c:pt idx="186">
                  <c:v>404322.03501262463</c:v>
                </c:pt>
                <c:pt idx="187">
                  <c:v>445934.88170212158</c:v>
                </c:pt>
                <c:pt idx="188">
                  <c:v>445934.88170212158</c:v>
                </c:pt>
                <c:pt idx="189">
                  <c:v>323241.21001134656</c:v>
                </c:pt>
                <c:pt idx="190">
                  <c:v>338238.99244704051</c:v>
                </c:pt>
                <c:pt idx="191">
                  <c:v>383564.73160467145</c:v>
                </c:pt>
                <c:pt idx="192">
                  <c:v>435991.36743728735</c:v>
                </c:pt>
                <c:pt idx="193">
                  <c:v>480179.97664821084</c:v>
                </c:pt>
                <c:pt idx="194">
                  <c:v>585642.36689561221</c:v>
                </c:pt>
                <c:pt idx="195">
                  <c:v>643170.92384725506</c:v>
                </c:pt>
                <c:pt idx="196">
                  <c:v>699503.96883746749</c:v>
                </c:pt>
                <c:pt idx="197">
                  <c:v>753166.55124558683</c:v>
                </c:pt>
                <c:pt idx="198">
                  <c:v>86248.131467582381</c:v>
                </c:pt>
                <c:pt idx="199">
                  <c:v>97323.474490572698</c:v>
                </c:pt>
                <c:pt idx="200">
                  <c:v>97323.474490572698</c:v>
                </c:pt>
                <c:pt idx="201">
                  <c:v>101216.59324521941</c:v>
                </c:pt>
                <c:pt idx="202">
                  <c:v>101216.59324521941</c:v>
                </c:pt>
                <c:pt idx="203">
                  <c:v>106447.00066071063</c:v>
                </c:pt>
                <c:pt idx="204">
                  <c:v>106447.00066071063</c:v>
                </c:pt>
                <c:pt idx="205">
                  <c:v>107841.50244563396</c:v>
                </c:pt>
                <c:pt idx="206">
                  <c:v>94925.812046061386</c:v>
                </c:pt>
                <c:pt idx="207">
                  <c:v>118561.70571792386</c:v>
                </c:pt>
                <c:pt idx="208">
                  <c:v>118561.70571792386</c:v>
                </c:pt>
                <c:pt idx="209">
                  <c:v>135069.16808846963</c:v>
                </c:pt>
                <c:pt idx="210">
                  <c:v>135069.16808846963</c:v>
                </c:pt>
                <c:pt idx="211">
                  <c:v>115343.98803433862</c:v>
                </c:pt>
                <c:pt idx="212">
                  <c:v>115343.98803433862</c:v>
                </c:pt>
                <c:pt idx="213">
                  <c:v>129599.88561520091</c:v>
                </c:pt>
                <c:pt idx="214">
                  <c:v>143360.08852380799</c:v>
                </c:pt>
                <c:pt idx="215">
                  <c:v>154949.87502252453</c:v>
                </c:pt>
                <c:pt idx="216">
                  <c:v>154949.87502252453</c:v>
                </c:pt>
                <c:pt idx="217">
                  <c:v>170767.74289628642</c:v>
                </c:pt>
                <c:pt idx="218">
                  <c:v>170767.74289628642</c:v>
                </c:pt>
                <c:pt idx="219">
                  <c:v>187492.34654290302</c:v>
                </c:pt>
                <c:pt idx="220">
                  <c:v>187492.34654290302</c:v>
                </c:pt>
                <c:pt idx="221">
                  <c:v>206510.70888079322</c:v>
                </c:pt>
                <c:pt idx="222">
                  <c:v>206510.70888079322</c:v>
                </c:pt>
                <c:pt idx="223">
                  <c:v>240050.18254139248</c:v>
                </c:pt>
                <c:pt idx="224">
                  <c:v>240050.18254139248</c:v>
                </c:pt>
                <c:pt idx="225">
                  <c:v>147894.82149793557</c:v>
                </c:pt>
                <c:pt idx="226">
                  <c:v>165134.67447723236</c:v>
                </c:pt>
                <c:pt idx="227">
                  <c:v>181746.37515412029</c:v>
                </c:pt>
                <c:pt idx="228">
                  <c:v>109327.64897901294</c:v>
                </c:pt>
                <c:pt idx="229">
                  <c:v>119606.33827891786</c:v>
                </c:pt>
                <c:pt idx="230">
                  <c:v>128773.79759470637</c:v>
                </c:pt>
                <c:pt idx="231">
                  <c:v>141693.89996371476</c:v>
                </c:pt>
                <c:pt idx="232">
                  <c:v>154280.57027537926</c:v>
                </c:pt>
                <c:pt idx="233">
                  <c:v>155136.94627967058</c:v>
                </c:pt>
                <c:pt idx="234">
                  <c:v>169903.27593411825</c:v>
                </c:pt>
                <c:pt idx="235">
                  <c:v>189346.86030630165</c:v>
                </c:pt>
                <c:pt idx="236">
                  <c:v>178434.20635348838</c:v>
                </c:pt>
                <c:pt idx="237">
                  <c:v>191096.33458937402</c:v>
                </c:pt>
                <c:pt idx="238">
                  <c:v>207530.50465846807</c:v>
                </c:pt>
                <c:pt idx="239">
                  <c:v>229100.66325732111</c:v>
                </c:pt>
                <c:pt idx="240">
                  <c:v>223424.14168733737</c:v>
                </c:pt>
                <c:pt idx="241">
                  <c:v>239964.70497795634</c:v>
                </c:pt>
                <c:pt idx="242">
                  <c:v>257391.49692093037</c:v>
                </c:pt>
                <c:pt idx="243">
                  <c:v>278248.57262976671</c:v>
                </c:pt>
                <c:pt idx="244">
                  <c:v>305343.88583329157</c:v>
                </c:pt>
                <c:pt idx="245">
                  <c:v>331613.55163897702</c:v>
                </c:pt>
                <c:pt idx="246">
                  <c:v>356884.29070531711</c:v>
                </c:pt>
                <c:pt idx="247">
                  <c:v>375742.57167866494</c:v>
                </c:pt>
                <c:pt idx="248">
                  <c:v>409484.24418201187</c:v>
                </c:pt>
                <c:pt idx="249">
                  <c:v>103572.92717759348</c:v>
                </c:pt>
                <c:pt idx="250">
                  <c:v>115473.98414376323</c:v>
                </c:pt>
                <c:pt idx="251">
                  <c:v>121379.37435201801</c:v>
                </c:pt>
                <c:pt idx="252">
                  <c:v>137280.98836080023</c:v>
                </c:pt>
                <c:pt idx="253">
                  <c:v>125919.948922984</c:v>
                </c:pt>
                <c:pt idx="254">
                  <c:v>160833.42084009032</c:v>
                </c:pt>
                <c:pt idx="255">
                  <c:v>182413.65420696369</c:v>
                </c:pt>
                <c:pt idx="256">
                  <c:v>168309.20345392573</c:v>
                </c:pt>
                <c:pt idx="257">
                  <c:v>199155.00182168689</c:v>
                </c:pt>
                <c:pt idx="258">
                  <c:v>200484.67179134066</c:v>
                </c:pt>
                <c:pt idx="259">
                  <c:v>246720.05351849162</c:v>
                </c:pt>
                <c:pt idx="260">
                  <c:v>231786.37553615274</c:v>
                </c:pt>
                <c:pt idx="261">
                  <c:v>260831.0159737822</c:v>
                </c:pt>
                <c:pt idx="262">
                  <c:v>283912.78920605587</c:v>
                </c:pt>
                <c:pt idx="263">
                  <c:v>306126.15413136373</c:v>
                </c:pt>
                <c:pt idx="264">
                  <c:v>253335.3671235113</c:v>
                </c:pt>
                <c:pt idx="265">
                  <c:v>281010.00050693832</c:v>
                </c:pt>
                <c:pt idx="266">
                  <c:v>252869.26659559173</c:v>
                </c:pt>
                <c:pt idx="267">
                  <c:v>318670.72737586929</c:v>
                </c:pt>
                <c:pt idx="268">
                  <c:v>365517.8236573934</c:v>
                </c:pt>
                <c:pt idx="269">
                  <c:v>404915.20529721322</c:v>
                </c:pt>
                <c:pt idx="270">
                  <c:v>442149.22169663827</c:v>
                </c:pt>
                <c:pt idx="271">
                  <c:v>344876.01953647257</c:v>
                </c:pt>
                <c:pt idx="272">
                  <c:v>379368.58795771038</c:v>
                </c:pt>
                <c:pt idx="273">
                  <c:v>445180.22947129019</c:v>
                </c:pt>
                <c:pt idx="274">
                  <c:v>487313.31165161548</c:v>
                </c:pt>
                <c:pt idx="275">
                  <c:v>546037.56617698993</c:v>
                </c:pt>
                <c:pt idx="276">
                  <c:v>594033.29136302299</c:v>
                </c:pt>
                <c:pt idx="277">
                  <c:v>648379.59471971518</c:v>
                </c:pt>
                <c:pt idx="278">
                  <c:v>486661.75010793109</c:v>
                </c:pt>
                <c:pt idx="279">
                  <c:v>513279.05336382973</c:v>
                </c:pt>
                <c:pt idx="280">
                  <c:v>579750.04553007626</c:v>
                </c:pt>
                <c:pt idx="281">
                  <c:v>660470.11601914652</c:v>
                </c:pt>
                <c:pt idx="282">
                  <c:v>724601.03118101391</c:v>
                </c:pt>
                <c:pt idx="283">
                  <c:v>879036.34492664388</c:v>
                </c:pt>
                <c:pt idx="284">
                  <c:v>957574.21868647914</c:v>
                </c:pt>
                <c:pt idx="285">
                  <c:v>1032587.0955373175</c:v>
                </c:pt>
                <c:pt idx="286">
                  <c:v>1101660.5243570241</c:v>
                </c:pt>
                <c:pt idx="287">
                  <c:v>130750.70018282901</c:v>
                </c:pt>
                <c:pt idx="288">
                  <c:v>136794.27141539563</c:v>
                </c:pt>
                <c:pt idx="289">
                  <c:v>144823.37406432728</c:v>
                </c:pt>
                <c:pt idx="290">
                  <c:v>146937.33342901731</c:v>
                </c:pt>
                <c:pt idx="291">
                  <c:v>127212.53524287148</c:v>
                </c:pt>
                <c:pt idx="292">
                  <c:v>165043.50083394282</c:v>
                </c:pt>
                <c:pt idx="293">
                  <c:v>189921.64913653396</c:v>
                </c:pt>
                <c:pt idx="294">
                  <c:v>159980.93321233406</c:v>
                </c:pt>
                <c:pt idx="295">
                  <c:v>181318.49509703193</c:v>
                </c:pt>
                <c:pt idx="296">
                  <c:v>201308.06894561916</c:v>
                </c:pt>
                <c:pt idx="297">
                  <c:v>222127.58270702933</c:v>
                </c:pt>
                <c:pt idx="298">
                  <c:v>245068.16547222491</c:v>
                </c:pt>
                <c:pt idx="299">
                  <c:v>268419.60539971176</c:v>
                </c:pt>
                <c:pt idx="300">
                  <c:v>294591.30004949484</c:v>
                </c:pt>
                <c:pt idx="301">
                  <c:v>338769.66390775313</c:v>
                </c:pt>
                <c:pt idx="302">
                  <c:v>210815.2391141527</c:v>
                </c:pt>
                <c:pt idx="303">
                  <c:v>235680.2073587199</c:v>
                </c:pt>
                <c:pt idx="304">
                  <c:v>258913.46710616795</c:v>
                </c:pt>
                <c:pt idx="305">
                  <c:v>136849.60928112967</c:v>
                </c:pt>
                <c:pt idx="306">
                  <c:v>150697.4865390663</c:v>
                </c:pt>
                <c:pt idx="307">
                  <c:v>145753.89665645655</c:v>
                </c:pt>
                <c:pt idx="308">
                  <c:v>156230.84801408736</c:v>
                </c:pt>
                <c:pt idx="309">
                  <c:v>166137.88398332003</c:v>
                </c:pt>
                <c:pt idx="310">
                  <c:v>179728.35653063262</c:v>
                </c:pt>
                <c:pt idx="311">
                  <c:v>197569.67274540363</c:v>
                </c:pt>
                <c:pt idx="312">
                  <c:v>215229.97926363256</c:v>
                </c:pt>
                <c:pt idx="313">
                  <c:v>228182.39947401633</c:v>
                </c:pt>
                <c:pt idx="314">
                  <c:v>240674.02739118025</c:v>
                </c:pt>
                <c:pt idx="315">
                  <c:v>263205.54432530276</c:v>
                </c:pt>
                <c:pt idx="316">
                  <c:v>123419.55026374437</c:v>
                </c:pt>
                <c:pt idx="317">
                  <c:v>114292.73703457954</c:v>
                </c:pt>
                <c:pt idx="318">
                  <c:v>134293.21620871313</c:v>
                </c:pt>
                <c:pt idx="319">
                  <c:v>133866.796425209</c:v>
                </c:pt>
                <c:pt idx="320">
                  <c:v>165035.48139847297</c:v>
                </c:pt>
                <c:pt idx="321">
                  <c:v>153025.85261583611</c:v>
                </c:pt>
                <c:pt idx="322">
                  <c:v>173265.95692696451</c:v>
                </c:pt>
                <c:pt idx="323">
                  <c:v>189148.23444745821</c:v>
                </c:pt>
                <c:pt idx="324">
                  <c:v>204758.8860842966</c:v>
                </c:pt>
                <c:pt idx="325">
                  <c:v>167037.86229678095</c:v>
                </c:pt>
                <c:pt idx="326">
                  <c:v>186232.38898001291</c:v>
                </c:pt>
                <c:pt idx="327">
                  <c:v>166600.36990040186</c:v>
                </c:pt>
                <c:pt idx="328">
                  <c:v>207174.10556093568</c:v>
                </c:pt>
                <c:pt idx="329">
                  <c:v>240864.41358030066</c:v>
                </c:pt>
                <c:pt idx="330">
                  <c:v>269264.27857085259</c:v>
                </c:pt>
                <c:pt idx="331">
                  <c:v>296731.17113837122</c:v>
                </c:pt>
                <c:pt idx="332">
                  <c:v>224640.1115126666</c:v>
                </c:pt>
                <c:pt idx="333">
                  <c:v>249265.59475710063</c:v>
                </c:pt>
                <c:pt idx="334">
                  <c:v>288084.52899891546</c:v>
                </c:pt>
                <c:pt idx="335">
                  <c:v>318569.81631407014</c:v>
                </c:pt>
                <c:pt idx="336">
                  <c:v>362131.35181362554</c:v>
                </c:pt>
                <c:pt idx="337">
                  <c:v>398376.97717299918</c:v>
                </c:pt>
                <c:pt idx="338">
                  <c:v>439666.39671917551</c:v>
                </c:pt>
                <c:pt idx="339">
                  <c:v>316534.03501381684</c:v>
                </c:pt>
                <c:pt idx="340">
                  <c:v>329785.758999324</c:v>
                </c:pt>
                <c:pt idx="341">
                  <c:v>375597.64383488754</c:v>
                </c:pt>
                <c:pt idx="342">
                  <c:v>426285.39059264219</c:v>
                </c:pt>
                <c:pt idx="343">
                  <c:v>470527.6539563844</c:v>
                </c:pt>
                <c:pt idx="344">
                  <c:v>571744.34340574651</c:v>
                </c:pt>
                <c:pt idx="345">
                  <c:v>628422.64781834045</c:v>
                </c:pt>
                <c:pt idx="346">
                  <c:v>683307.5092704026</c:v>
                </c:pt>
                <c:pt idx="347">
                  <c:v>734985.50211326277</c:v>
                </c:pt>
                <c:pt idx="348">
                  <c:v>96301.601893648563</c:v>
                </c:pt>
                <c:pt idx="349">
                  <c:v>101997.50237986274</c:v>
                </c:pt>
                <c:pt idx="350">
                  <c:v>102855.85882725345</c:v>
                </c:pt>
                <c:pt idx="351">
                  <c:v>113465.56725963356</c:v>
                </c:pt>
                <c:pt idx="352">
                  <c:v>130164.66996138111</c:v>
                </c:pt>
                <c:pt idx="353">
                  <c:v>110690.84854468601</c:v>
                </c:pt>
                <c:pt idx="354">
                  <c:v>125145.19855034645</c:v>
                </c:pt>
                <c:pt idx="355">
                  <c:v>139225.66292197368</c:v>
                </c:pt>
                <c:pt idx="356">
                  <c:v>150058.87611062161</c:v>
                </c:pt>
                <c:pt idx="357">
                  <c:v>166389.19129484912</c:v>
                </c:pt>
                <c:pt idx="358">
                  <c:v>183773.47637037039</c:v>
                </c:pt>
                <c:pt idx="359">
                  <c:v>203431.02298352859</c:v>
                </c:pt>
                <c:pt idx="360">
                  <c:v>237999.41667218239</c:v>
                </c:pt>
                <c:pt idx="361">
                  <c:v>143359.20229891277</c:v>
                </c:pt>
                <c:pt idx="362">
                  <c:v>161101.40379826934</c:v>
                </c:pt>
                <c:pt idx="363">
                  <c:v>178258.5438659628</c:v>
                </c:pt>
                <c:pt idx="364">
                  <c:v>74263.41508253089</c:v>
                </c:pt>
                <c:pt idx="365">
                  <c:v>82028.467159530031</c:v>
                </c:pt>
                <c:pt idx="366">
                  <c:v>87130.4802118644</c:v>
                </c:pt>
                <c:pt idx="367">
                  <c:v>85206.09904717686</c:v>
                </c:pt>
                <c:pt idx="368">
                  <c:v>91003.982715199672</c:v>
                </c:pt>
                <c:pt idx="369">
                  <c:v>98776.112031931829</c:v>
                </c:pt>
                <c:pt idx="370">
                  <c:v>91823.061299779132</c:v>
                </c:pt>
                <c:pt idx="371">
                  <c:v>97005.637593333333</c:v>
                </c:pt>
                <c:pt idx="372">
                  <c:v>103249.68118647914</c:v>
                </c:pt>
                <c:pt idx="373">
                  <c:v>111592.13133987384</c:v>
                </c:pt>
                <c:pt idx="374">
                  <c:v>106931.9607586288</c:v>
                </c:pt>
                <c:pt idx="375">
                  <c:v>113341.33409181215</c:v>
                </c:pt>
                <c:pt idx="376">
                  <c:v>116146.44435996277</c:v>
                </c:pt>
                <c:pt idx="377">
                  <c:v>123667.23407184501</c:v>
                </c:pt>
                <c:pt idx="378">
                  <c:v>133631.28875769666</c:v>
                </c:pt>
                <c:pt idx="379">
                  <c:v>143207.61493805161</c:v>
                </c:pt>
                <c:pt idx="380">
                  <c:v>145391.83993174465</c:v>
                </c:pt>
                <c:pt idx="381">
                  <c:v>153284.2067180411</c:v>
                </c:pt>
                <c:pt idx="382">
                  <c:v>165830.764190466</c:v>
                </c:pt>
                <c:pt idx="383">
                  <c:v>69685.765880761028</c:v>
                </c:pt>
                <c:pt idx="384">
                  <c:v>75110.746782759161</c:v>
                </c:pt>
                <c:pt idx="385">
                  <c:v>76426.94351194601</c:v>
                </c:pt>
                <c:pt idx="386">
                  <c:v>83520.037039464863</c:v>
                </c:pt>
                <c:pt idx="387">
                  <c:v>78559.586495704745</c:v>
                </c:pt>
                <c:pt idx="388">
                  <c:v>91701.019893582401</c:v>
                </c:pt>
                <c:pt idx="389">
                  <c:v>101195.95977378658</c:v>
                </c:pt>
                <c:pt idx="390">
                  <c:v>95249.345633843288</c:v>
                </c:pt>
                <c:pt idx="391">
                  <c:v>107828.00003538994</c:v>
                </c:pt>
                <c:pt idx="392">
                  <c:v>105919.50373373771</c:v>
                </c:pt>
                <c:pt idx="393">
                  <c:v>124608.37678696854</c:v>
                </c:pt>
                <c:pt idx="394">
                  <c:v>115294.15994175572</c:v>
                </c:pt>
                <c:pt idx="395">
                  <c:v>126034.92559126584</c:v>
                </c:pt>
                <c:pt idx="396">
                  <c:v>135244.01832669703</c:v>
                </c:pt>
                <c:pt idx="397">
                  <c:v>143966.47169367105</c:v>
                </c:pt>
                <c:pt idx="398">
                  <c:v>124305.02760263713</c:v>
                </c:pt>
                <c:pt idx="399">
                  <c:v>134943.7259207016</c:v>
                </c:pt>
                <c:pt idx="400">
                  <c:v>122388.93416654979</c:v>
                </c:pt>
                <c:pt idx="401">
                  <c:v>142283.90456871246</c:v>
                </c:pt>
                <c:pt idx="402">
                  <c:v>158788.68219175367</c:v>
                </c:pt>
                <c:pt idx="403">
                  <c:v>173256.82959303193</c:v>
                </c:pt>
                <c:pt idx="404">
                  <c:v>186651.42734653474</c:v>
                </c:pt>
                <c:pt idx="405">
                  <c:v>152670.84516889654</c:v>
                </c:pt>
                <c:pt idx="406">
                  <c:v>165161.39842903917</c:v>
                </c:pt>
                <c:pt idx="407">
                  <c:v>180659.10683185645</c:v>
                </c:pt>
                <c:pt idx="408">
                  <c:v>195149.77285674965</c:v>
                </c:pt>
                <c:pt idx="409">
                  <c:v>215046.30780493721</c:v>
                </c:pt>
                <c:pt idx="410">
                  <c:v>231026.90926975349</c:v>
                </c:pt>
                <c:pt idx="411">
                  <c:v>248879.84686392677</c:v>
                </c:pt>
                <c:pt idx="412">
                  <c:v>196225.08422839505</c:v>
                </c:pt>
                <c:pt idx="413">
                  <c:v>83226.928626102017</c:v>
                </c:pt>
                <c:pt idx="414">
                  <c:v>85895.479731528889</c:v>
                </c:pt>
                <c:pt idx="415">
                  <c:v>88737.820580603831</c:v>
                </c:pt>
                <c:pt idx="416">
                  <c:v>90504.868164458385</c:v>
                </c:pt>
                <c:pt idx="417">
                  <c:v>80799.999672262173</c:v>
                </c:pt>
                <c:pt idx="418">
                  <c:v>96850.13065894974</c:v>
                </c:pt>
                <c:pt idx="419">
                  <c:v>107739.82348538624</c:v>
                </c:pt>
                <c:pt idx="420">
                  <c:v>93755.088441127416</c:v>
                </c:pt>
                <c:pt idx="421">
                  <c:v>103061.75684454842</c:v>
                </c:pt>
                <c:pt idx="422">
                  <c:v>111701.49241992268</c:v>
                </c:pt>
                <c:pt idx="423">
                  <c:v>119327.64145259096</c:v>
                </c:pt>
                <c:pt idx="424">
                  <c:v>128824.95700024432</c:v>
                </c:pt>
                <c:pt idx="425">
                  <c:v>138228.65946712915</c:v>
                </c:pt>
                <c:pt idx="426">
                  <c:v>148795.59879780805</c:v>
                </c:pt>
                <c:pt idx="427">
                  <c:v>165660.34201190309</c:v>
                </c:pt>
                <c:pt idx="428">
                  <c:v>113392.00021258468</c:v>
                </c:pt>
                <c:pt idx="429">
                  <c:v>123832.63938679984</c:v>
                </c:pt>
                <c:pt idx="430">
                  <c:v>133468.26790740874</c:v>
                </c:pt>
                <c:pt idx="431">
                  <c:v>100682.4245112888</c:v>
                </c:pt>
                <c:pt idx="432">
                  <c:v>106110.93985702755</c:v>
                </c:pt>
                <c:pt idx="433">
                  <c:v>114224.10135545462</c:v>
                </c:pt>
                <c:pt idx="434">
                  <c:v>79920.88279847143</c:v>
                </c:pt>
                <c:pt idx="435">
                  <c:v>90539.114155487783</c:v>
                </c:pt>
                <c:pt idx="436">
                  <c:v>91003.6780849723</c:v>
                </c:pt>
                <c:pt idx="437">
                  <c:v>97158.724034735249</c:v>
                </c:pt>
                <c:pt idx="438">
                  <c:v>103141.61896362317</c:v>
                </c:pt>
                <c:pt idx="439">
                  <c:v>89625.730057079083</c:v>
                </c:pt>
                <c:pt idx="440">
                  <c:v>96761.069323540505</c:v>
                </c:pt>
                <c:pt idx="441">
                  <c:v>88304.525318172018</c:v>
                </c:pt>
                <c:pt idx="442">
                  <c:v>100261.22118246555</c:v>
                </c:pt>
                <c:pt idx="443">
                  <c:v>111620.47148763514</c:v>
                </c:pt>
                <c:pt idx="444">
                  <c:v>121778.23480431714</c:v>
                </c:pt>
                <c:pt idx="445">
                  <c:v>131493.30982649865</c:v>
                </c:pt>
                <c:pt idx="446">
                  <c:v>107064.75222745772</c:v>
                </c:pt>
                <c:pt idx="447">
                  <c:v>115703.10992925827</c:v>
                </c:pt>
                <c:pt idx="448">
                  <c:v>124220.83991551618</c:v>
                </c:pt>
                <c:pt idx="449">
                  <c:v>134387.25088693431</c:v>
                </c:pt>
                <c:pt idx="450">
                  <c:v>148845.21819335196</c:v>
                </c:pt>
                <c:pt idx="451">
                  <c:v>160835.68996313994</c:v>
                </c:pt>
                <c:pt idx="452">
                  <c:v>174527.79198220314</c:v>
                </c:pt>
                <c:pt idx="453">
                  <c:v>134774.79132013142</c:v>
                </c:pt>
                <c:pt idx="454">
                  <c:v>68678.7105686266</c:v>
                </c:pt>
                <c:pt idx="455">
                  <c:v>69695.051744466313</c:v>
                </c:pt>
                <c:pt idx="456">
                  <c:v>73367.639817526142</c:v>
                </c:pt>
                <c:pt idx="457">
                  <c:v>80507.405783932016</c:v>
                </c:pt>
                <c:pt idx="458">
                  <c:v>77574.626400298803</c:v>
                </c:pt>
                <c:pt idx="459">
                  <c:v>83440.852619420868</c:v>
                </c:pt>
                <c:pt idx="460">
                  <c:v>87619.661082207022</c:v>
                </c:pt>
                <c:pt idx="461">
                  <c:v>94237.236618413663</c:v>
                </c:pt>
                <c:pt idx="462">
                  <c:v>101081.48431187648</c:v>
                </c:pt>
                <c:pt idx="463">
                  <c:v>108960.78919387219</c:v>
                </c:pt>
                <c:pt idx="464">
                  <c:v>122190.29764646801</c:v>
                </c:pt>
                <c:pt idx="465">
                  <c:v>83853.647346240221</c:v>
                </c:pt>
                <c:pt idx="466">
                  <c:v>91053.755962097275</c:v>
                </c:pt>
                <c:pt idx="467">
                  <c:v>97967.798554387424</c:v>
                </c:pt>
                <c:pt idx="468">
                  <c:v>231245.40114471223</c:v>
                </c:pt>
                <c:pt idx="469">
                  <c:v>260893.91310178849</c:v>
                </c:pt>
                <c:pt idx="470">
                  <c:v>310893.11375948711</c:v>
                </c:pt>
                <c:pt idx="471">
                  <c:v>352058.87014149496</c:v>
                </c:pt>
                <c:pt idx="472">
                  <c:v>388254.25165069895</c:v>
                </c:pt>
                <c:pt idx="473">
                  <c:v>420633.75599440373</c:v>
                </c:pt>
                <c:pt idx="474">
                  <c:v>450003.06457422936</c:v>
                </c:pt>
                <c:pt idx="475">
                  <c:v>476941.88918956986</c:v>
                </c:pt>
                <c:pt idx="476">
                  <c:v>501878.31447928544</c:v>
                </c:pt>
                <c:pt idx="477">
                  <c:v>398000.81439536833</c:v>
                </c:pt>
                <c:pt idx="478">
                  <c:v>451777.19100849685</c:v>
                </c:pt>
                <c:pt idx="479">
                  <c:v>499270.44702326861</c:v>
                </c:pt>
                <c:pt idx="480">
                  <c:v>542015.12725286884</c:v>
                </c:pt>
                <c:pt idx="481">
                  <c:v>581058.58722645661</c:v>
                </c:pt>
                <c:pt idx="482">
                  <c:v>617140.57545750076</c:v>
                </c:pt>
                <c:pt idx="483">
                  <c:v>650798.83141641924</c:v>
                </c:pt>
                <c:pt idx="484">
                  <c:v>513433.48483092466</c:v>
                </c:pt>
                <c:pt idx="485">
                  <c:v>584040.2946183224</c:v>
                </c:pt>
                <c:pt idx="486">
                  <c:v>646786.07433995465</c:v>
                </c:pt>
                <c:pt idx="487">
                  <c:v>703679.24565544433</c:v>
                </c:pt>
                <c:pt idx="488">
                  <c:v>756061.43938000163</c:v>
                </c:pt>
                <c:pt idx="489">
                  <c:v>804863.57618046366</c:v>
                </c:pt>
                <c:pt idx="490">
                  <c:v>850752.34451740561</c:v>
                </c:pt>
                <c:pt idx="491">
                  <c:v>894218.16022267495</c:v>
                </c:pt>
                <c:pt idx="492">
                  <c:v>650065.59836158145</c:v>
                </c:pt>
                <c:pt idx="493">
                  <c:v>740818.84115029697</c:v>
                </c:pt>
                <c:pt idx="494">
                  <c:v>822022.60363690229</c:v>
                </c:pt>
                <c:pt idx="495">
                  <c:v>896207.77492029767</c:v>
                </c:pt>
                <c:pt idx="496">
                  <c:v>965033.6144955979</c:v>
                </c:pt>
                <c:pt idx="497">
                  <c:v>1029633.9303813856</c:v>
                </c:pt>
                <c:pt idx="498">
                  <c:v>1090810.4075161377</c:v>
                </c:pt>
                <c:pt idx="499">
                  <c:v>1149146.4260018901</c:v>
                </c:pt>
                <c:pt idx="500">
                  <c:v>809511.41495291365</c:v>
                </c:pt>
                <c:pt idx="501">
                  <c:v>924094.33821386937</c:v>
                </c:pt>
                <c:pt idx="502">
                  <c:v>1027341.7758090589</c:v>
                </c:pt>
                <c:pt idx="503">
                  <c:v>1122350.3015335626</c:v>
                </c:pt>
                <c:pt idx="504">
                  <c:v>1211116.8832210177</c:v>
                </c:pt>
                <c:pt idx="505">
                  <c:v>1294987.9936753653</c:v>
                </c:pt>
                <c:pt idx="506">
                  <c:v>1374905.223921662</c:v>
                </c:pt>
                <c:pt idx="507">
                  <c:v>1451547.420450307</c:v>
                </c:pt>
                <c:pt idx="508">
                  <c:v>1525416.8693444997</c:v>
                </c:pt>
                <c:pt idx="509">
                  <c:v>993376.25173505244</c:v>
                </c:pt>
                <c:pt idx="510">
                  <c:v>1135844.2365558653</c:v>
                </c:pt>
                <c:pt idx="511">
                  <c:v>1265103.9986843986</c:v>
                </c:pt>
                <c:pt idx="512">
                  <c:v>1384856.2383381997</c:v>
                </c:pt>
                <c:pt idx="513">
                  <c:v>1497452.9712952622</c:v>
                </c:pt>
                <c:pt idx="514">
                  <c:v>1604461.56298539</c:v>
                </c:pt>
                <c:pt idx="515">
                  <c:v>1706967.5445202559</c:v>
                </c:pt>
                <c:pt idx="516">
                  <c:v>1805747.2363840123</c:v>
                </c:pt>
                <c:pt idx="517">
                  <c:v>1901371.1170841844</c:v>
                </c:pt>
                <c:pt idx="518">
                  <c:v>154937.2507702306</c:v>
                </c:pt>
                <c:pt idx="519">
                  <c:v>175883.21668297332</c:v>
                </c:pt>
                <c:pt idx="520">
                  <c:v>204615.97944943493</c:v>
                </c:pt>
                <c:pt idx="521">
                  <c:v>234046.76680211356</c:v>
                </c:pt>
                <c:pt idx="522">
                  <c:v>260623.34649307595</c:v>
                </c:pt>
                <c:pt idx="523">
                  <c:v>284819.05214807158</c:v>
                </c:pt>
                <c:pt idx="524">
                  <c:v>307003.77359934762</c:v>
                </c:pt>
                <c:pt idx="525">
                  <c:v>327470.84798300784</c:v>
                </c:pt>
                <c:pt idx="526">
                  <c:v>346455.97581510025</c:v>
                </c:pt>
                <c:pt idx="527">
                  <c:v>259335.32615190255</c:v>
                </c:pt>
                <c:pt idx="528">
                  <c:v>297926.73536494665</c:v>
                </c:pt>
                <c:pt idx="529">
                  <c:v>332688.72852837708</c:v>
                </c:pt>
                <c:pt idx="530">
                  <c:v>364304.65031588846</c:v>
                </c:pt>
                <c:pt idx="531">
                  <c:v>393297.72592099017</c:v>
                </c:pt>
                <c:pt idx="532">
                  <c:v>420075.49207270291</c:v>
                </c:pt>
                <c:pt idx="533">
                  <c:v>444960.21009286895</c:v>
                </c:pt>
                <c:pt idx="534">
                  <c:v>332183.91835400375</c:v>
                </c:pt>
                <c:pt idx="535">
                  <c:v>382784.58513543406</c:v>
                </c:pt>
                <c:pt idx="536">
                  <c:v>428299.0540068078</c:v>
                </c:pt>
                <c:pt idx="537">
                  <c:v>469699.26264221134</c:v>
                </c:pt>
                <c:pt idx="538">
                  <c:v>507714.19373523584</c:v>
                </c:pt>
                <c:pt idx="539">
                  <c:v>542901.49080316583</c:v>
                </c:pt>
                <c:pt idx="540">
                  <c:v>575695.15089781256</c:v>
                </c:pt>
                <c:pt idx="541">
                  <c:v>606438.12588637497</c:v>
                </c:pt>
                <c:pt idx="542">
                  <c:v>418660.58558119903</c:v>
                </c:pt>
                <c:pt idx="543">
                  <c:v>483344.98392666719</c:v>
                </c:pt>
                <c:pt idx="544">
                  <c:v>541509.53308921563</c:v>
                </c:pt>
                <c:pt idx="545">
                  <c:v>594474.34823772509</c:v>
                </c:pt>
                <c:pt idx="546">
                  <c:v>643211.12435296993</c:v>
                </c:pt>
                <c:pt idx="547">
                  <c:v>688451.17894756584</c:v>
                </c:pt>
                <c:pt idx="548">
                  <c:v>730755.63731708878</c:v>
                </c:pt>
                <c:pt idx="549">
                  <c:v>770562.38226378034</c:v>
                </c:pt>
                <c:pt idx="550">
                  <c:v>519714.53364251705</c:v>
                </c:pt>
                <c:pt idx="551">
                  <c:v>600712.86955605715</c:v>
                </c:pt>
                <c:pt idx="552">
                  <c:v>673587.61406889616</c:v>
                </c:pt>
                <c:pt idx="553">
                  <c:v>740067.10323753243</c:v>
                </c:pt>
                <c:pt idx="554">
                  <c:v>801401.87494988623</c:v>
                </c:pt>
                <c:pt idx="555">
                  <c:v>858519.35908954532</c:v>
                </c:pt>
                <c:pt idx="556">
                  <c:v>912122.12279642222</c:v>
                </c:pt>
                <c:pt idx="557">
                  <c:v>962752.32216406323</c:v>
                </c:pt>
                <c:pt idx="558">
                  <c:v>1010835.1864312853</c:v>
                </c:pt>
                <c:pt idx="559">
                  <c:v>636271.36351985775</c:v>
                </c:pt>
                <c:pt idx="560">
                  <c:v>735972.99373323366</c:v>
                </c:pt>
                <c:pt idx="561">
                  <c:v>825784.62612626562</c:v>
                </c:pt>
                <c:pt idx="562">
                  <c:v>907902.52077293978</c:v>
                </c:pt>
                <c:pt idx="563">
                  <c:v>983891.00944686646</c:v>
                </c:pt>
                <c:pt idx="564">
                  <c:v>1054894.827172156</c:v>
                </c:pt>
                <c:pt idx="565">
                  <c:v>1121771.2197741296</c:v>
                </c:pt>
                <c:pt idx="566">
                  <c:v>1185175.094885766</c:v>
                </c:pt>
                <c:pt idx="567">
                  <c:v>1245615.5994319879</c:v>
                </c:pt>
                <c:pt idx="568">
                  <c:v>769237.17541064997</c:v>
                </c:pt>
                <c:pt idx="569">
                  <c:v>890193.89407461684</c:v>
                </c:pt>
                <c:pt idx="570">
                  <c:v>999339.25747148111</c:v>
                </c:pt>
                <c:pt idx="571">
                  <c:v>1099396.2200054419</c:v>
                </c:pt>
                <c:pt idx="572">
                  <c:v>1192276.4580587626</c:v>
                </c:pt>
                <c:pt idx="573">
                  <c:v>1279361.9194309323</c:v>
                </c:pt>
                <c:pt idx="574">
                  <c:v>1361676.7291543707</c:v>
                </c:pt>
                <c:pt idx="575">
                  <c:v>1439996.2303769831</c:v>
                </c:pt>
                <c:pt idx="576">
                  <c:v>1514918.440402122</c:v>
                </c:pt>
                <c:pt idx="577">
                  <c:v>919501.84528743231</c:v>
                </c:pt>
                <c:pt idx="578">
                  <c:v>1064430.9637434029</c:v>
                </c:pt>
                <c:pt idx="579">
                  <c:v>1195480.1701391865</c:v>
                </c:pt>
                <c:pt idx="580">
                  <c:v>1315956.5230060846</c:v>
                </c:pt>
                <c:pt idx="581">
                  <c:v>1428151.0702002263</c:v>
                </c:pt>
                <c:pt idx="582">
                  <c:v>1533701.6046737132</c:v>
                </c:pt>
                <c:pt idx="583">
                  <c:v>1633810.3555206889</c:v>
                </c:pt>
                <c:pt idx="584">
                  <c:v>1729380.0647041912</c:v>
                </c:pt>
                <c:pt idx="585">
                  <c:v>1821102.0476794306</c:v>
                </c:pt>
                <c:pt idx="586">
                  <c:v>1087941.662295447</c:v>
                </c:pt>
                <c:pt idx="587">
                  <c:v>1259728.8491610053</c:v>
                </c:pt>
                <c:pt idx="588">
                  <c:v>1415427.9915208519</c:v>
                </c:pt>
                <c:pt idx="589">
                  <c:v>1558986.0028851524</c:v>
                </c:pt>
                <c:pt idx="590">
                  <c:v>1693103.7506720354</c:v>
                </c:pt>
                <c:pt idx="591">
                  <c:v>1819692.2705236508</c:v>
                </c:pt>
                <c:pt idx="592">
                  <c:v>1940142.2145917399</c:v>
                </c:pt>
                <c:pt idx="593">
                  <c:v>2055490.03807281</c:v>
                </c:pt>
                <c:pt idx="594">
                  <c:v>2166524.3211033349</c:v>
                </c:pt>
                <c:pt idx="595">
                  <c:v>1275421.467870217</c:v>
                </c:pt>
                <c:pt idx="596">
                  <c:v>1477123.3413454678</c:v>
                </c:pt>
                <c:pt idx="597">
                  <c:v>1660396.8493333436</c:v>
                </c:pt>
                <c:pt idx="598">
                  <c:v>1829882.6538287834</c:v>
                </c:pt>
                <c:pt idx="599">
                  <c:v>1988720.304006394</c:v>
                </c:pt>
                <c:pt idx="600">
                  <c:v>2139110.2991992827</c:v>
                </c:pt>
                <c:pt idx="601">
                  <c:v>2282641.200076432</c:v>
                </c:pt>
                <c:pt idx="602">
                  <c:v>2420488.9078212804</c:v>
                </c:pt>
                <c:pt idx="603">
                  <c:v>2553542.8289344269</c:v>
                </c:pt>
                <c:pt idx="604">
                  <c:v>1482796.4030516532</c:v>
                </c:pt>
                <c:pt idx="605">
                  <c:v>1717642.8813991027</c:v>
                </c:pt>
                <c:pt idx="606">
                  <c:v>1931595.567642655</c:v>
                </c:pt>
                <c:pt idx="607">
                  <c:v>2130040.7865590272</c:v>
                </c:pt>
                <c:pt idx="608">
                  <c:v>2316584.0708369105</c:v>
                </c:pt>
                <c:pt idx="609">
                  <c:v>2493730.4957512449</c:v>
                </c:pt>
                <c:pt idx="610">
                  <c:v>2663275.2533712513</c:v>
                </c:pt>
                <c:pt idx="611">
                  <c:v>2826538.9034054074</c:v>
                </c:pt>
                <c:pt idx="612">
                  <c:v>2984514.8849442783</c:v>
                </c:pt>
                <c:pt idx="613">
                  <c:v>1710913.3452383419</c:v>
                </c:pt>
                <c:pt idx="614">
                  <c:v>1982309.7689622012</c:v>
                </c:pt>
                <c:pt idx="615">
                  <c:v>2230228.6081617763</c:v>
                </c:pt>
                <c:pt idx="616">
                  <c:v>2460851.7215628992</c:v>
                </c:pt>
                <c:pt idx="617">
                  <c:v>2678276.4137020232</c:v>
                </c:pt>
                <c:pt idx="618">
                  <c:v>2885326.4110581283</c:v>
                </c:pt>
                <c:pt idx="619">
                  <c:v>3084011.5648504775</c:v>
                </c:pt>
                <c:pt idx="620">
                  <c:v>3275801.841005051</c:v>
                </c:pt>
                <c:pt idx="621">
                  <c:v>3461797.604953466</c:v>
                </c:pt>
                <c:pt idx="622">
                  <c:v>1960612.0969263783</c:v>
                </c:pt>
                <c:pt idx="623">
                  <c:v>2272141.1398285818</c:v>
                </c:pt>
                <c:pt idx="624">
                  <c:v>2557496.817945593</c:v>
                </c:pt>
                <c:pt idx="625">
                  <c:v>2823704.3314414099</c:v>
                </c:pt>
                <c:pt idx="626">
                  <c:v>3075377.0922667985</c:v>
                </c:pt>
                <c:pt idx="627">
                  <c:v>3315670.5885682218</c:v>
                </c:pt>
                <c:pt idx="628">
                  <c:v>3546816.7261711876</c:v>
                </c:pt>
                <c:pt idx="629">
                  <c:v>3770439.2095151078</c:v>
                </c:pt>
                <c:pt idx="630">
                  <c:v>3987747.9489380503</c:v>
                </c:pt>
                <c:pt idx="631">
                  <c:v>2232726.3749843156</c:v>
                </c:pt>
                <c:pt idx="632">
                  <c:v>2588149.7625794024</c:v>
                </c:pt>
                <c:pt idx="633">
                  <c:v>2914598.0283993143</c:v>
                </c:pt>
                <c:pt idx="634">
                  <c:v>3219985.4693495152</c:v>
                </c:pt>
                <c:pt idx="635">
                  <c:v>3509464.5562563357</c:v>
                </c:pt>
                <c:pt idx="636">
                  <c:v>3786534.754994649</c:v>
                </c:pt>
                <c:pt idx="637">
                  <c:v>4053656.8469585548</c:v>
                </c:pt>
                <c:pt idx="638">
                  <c:v>4312612.2359235343</c:v>
                </c:pt>
                <c:pt idx="639">
                  <c:v>4564722.7528267773</c:v>
                </c:pt>
                <c:pt idx="640">
                  <c:v>2528084.6384490672</c:v>
                </c:pt>
                <c:pt idx="641">
                  <c:v>2931344.6921536992</c:v>
                </c:pt>
                <c:pt idx="642">
                  <c:v>3302727.538989584</c:v>
                </c:pt>
                <c:pt idx="643">
                  <c:v>3651080.310494341</c:v>
                </c:pt>
                <c:pt idx="644">
                  <c:v>3982116.1764123309</c:v>
                </c:pt>
                <c:pt idx="645">
                  <c:v>4299689.969274899</c:v>
                </c:pt>
                <c:pt idx="646">
                  <c:v>4606497.6452257065</c:v>
                </c:pt>
                <c:pt idx="647">
                  <c:v>4904481.9356197026</c:v>
                </c:pt>
                <c:pt idx="648">
                  <c:v>5195078.752818346</c:v>
                </c:pt>
                <c:pt idx="649">
                  <c:v>2847510.7847795351</c:v>
                </c:pt>
                <c:pt idx="650">
                  <c:v>3302731.8094585575</c:v>
                </c:pt>
                <c:pt idx="651">
                  <c:v>3723078.5107446634</c:v>
                </c:pt>
                <c:pt idx="652">
                  <c:v>4118372.6266017342</c:v>
                </c:pt>
                <c:pt idx="653">
                  <c:v>4494908.4282498667</c:v>
                </c:pt>
                <c:pt idx="654">
                  <c:v>4856906.7400762364</c:v>
                </c:pt>
                <c:pt idx="655">
                  <c:v>5207304.5181762828</c:v>
                </c:pt>
                <c:pt idx="656">
                  <c:v>5548209.1515355036</c:v>
                </c:pt>
                <c:pt idx="657">
                  <c:v>5881172.6041941578</c:v>
                </c:pt>
                <c:pt idx="658">
                  <c:v>3191824.7383256322</c:v>
                </c:pt>
                <c:pt idx="659">
                  <c:v>3703314.2695469069</c:v>
                </c:pt>
                <c:pt idx="660">
                  <c:v>4176842.2885800991</c:v>
                </c:pt>
                <c:pt idx="661">
                  <c:v>4623245.0082151769</c:v>
                </c:pt>
                <c:pt idx="662">
                  <c:v>5049417.0394974165</c:v>
                </c:pt>
                <c:pt idx="663">
                  <c:v>5459955.1193323489</c:v>
                </c:pt>
                <c:pt idx="664">
                  <c:v>5858042.5981819862</c:v>
                </c:pt>
                <c:pt idx="665">
                  <c:v>6245954.5849082265</c:v>
                </c:pt>
                <c:pt idx="666">
                  <c:v>6625360.8960273145</c:v>
                </c:pt>
                <c:pt idx="667">
                  <c:v>3561842.9499894623</c:v>
                </c:pt>
                <c:pt idx="668">
                  <c:v>4134092.8759408612</c:v>
                </c:pt>
                <c:pt idx="669">
                  <c:v>4665208.667029812</c:v>
                </c:pt>
                <c:pt idx="670">
                  <c:v>5167079.0460398225</c:v>
                </c:pt>
                <c:pt idx="671">
                  <c:v>5647217.1093268367</c:v>
                </c:pt>
                <c:pt idx="672">
                  <c:v>6110604.7773277974</c:v>
                </c:pt>
                <c:pt idx="673">
                  <c:v>6560676.7974344026</c:v>
                </c:pt>
                <c:pt idx="674">
                  <c:v>6999878.8196851676</c:v>
                </c:pt>
                <c:pt idx="675">
                  <c:v>7430000.162795689</c:v>
                </c:pt>
                <c:pt idx="676">
                  <c:v>2993667.720953329</c:v>
                </c:pt>
                <c:pt idx="677">
                  <c:v>3490787.7447994757</c:v>
                </c:pt>
                <c:pt idx="678">
                  <c:v>3947871.7743554758</c:v>
                </c:pt>
                <c:pt idx="679">
                  <c:v>4375327.3483731765</c:v>
                </c:pt>
                <c:pt idx="680">
                  <c:v>4780126.3176956773</c:v>
                </c:pt>
                <c:pt idx="681">
                  <c:v>5167115.057107782</c:v>
                </c:pt>
                <c:pt idx="682">
                  <c:v>5539767.5811781753</c:v>
                </c:pt>
                <c:pt idx="683">
                  <c:v>5900639.6297853198</c:v>
                </c:pt>
                <c:pt idx="684">
                  <c:v>6251653.6464469908</c:v>
                </c:pt>
                <c:pt idx="685">
                  <c:v>3314348.6059293263</c:v>
                </c:pt>
                <c:pt idx="686">
                  <c:v>3864402.376775342</c:v>
                </c:pt>
                <c:pt idx="687">
                  <c:v>4370934.7626013998</c:v>
                </c:pt>
                <c:pt idx="688">
                  <c:v>4845427.3597159637</c:v>
                </c:pt>
                <c:pt idx="689">
                  <c:v>5295519.9916476505</c:v>
                </c:pt>
                <c:pt idx="690">
                  <c:v>5726494.1239943728</c:v>
                </c:pt>
                <c:pt idx="691">
                  <c:v>6142118.2082036873</c:v>
                </c:pt>
                <c:pt idx="692">
                  <c:v>6545153.7355231168</c:v>
                </c:pt>
                <c:pt idx="693">
                  <c:v>6937670.914561349</c:v>
                </c:pt>
                <c:pt idx="694">
                  <c:v>3656153.4846726833</c:v>
                </c:pt>
                <c:pt idx="695">
                  <c:v>4262690.0120289959</c:v>
                </c:pt>
                <c:pt idx="696">
                  <c:v>4822104.1654012585</c:v>
                </c:pt>
                <c:pt idx="697">
                  <c:v>5347000.2439214699</c:v>
                </c:pt>
                <c:pt idx="698">
                  <c:v>5845711.4549073605</c:v>
                </c:pt>
                <c:pt idx="699">
                  <c:v>6323968.4081587316</c:v>
                </c:pt>
                <c:pt idx="700">
                  <c:v>6785842.1366815697</c:v>
                </c:pt>
                <c:pt idx="701">
                  <c:v>7234304.7914339555</c:v>
                </c:pt>
                <c:pt idx="702">
                  <c:v>7671577.4034371227</c:v>
                </c:pt>
                <c:pt idx="703">
                  <c:v>4019648.6154296077</c:v>
                </c:pt>
                <c:pt idx="704">
                  <c:v>4686334.8928667372</c:v>
                </c:pt>
                <c:pt idx="705">
                  <c:v>5302186.1808689563</c:v>
                </c:pt>
                <c:pt idx="706">
                  <c:v>5880976.9137310069</c:v>
                </c:pt>
                <c:pt idx="707">
                  <c:v>6431758.2139370544</c:v>
                </c:pt>
                <c:pt idx="708">
                  <c:v>6960723.2916661967</c:v>
                </c:pt>
                <c:pt idx="709">
                  <c:v>7472253.5067197951</c:v>
                </c:pt>
                <c:pt idx="710">
                  <c:v>7969536.3101779753</c:v>
                </c:pt>
                <c:pt idx="711">
                  <c:v>8454946.4313342813</c:v>
                </c:pt>
                <c:pt idx="712">
                  <c:v>4405397.0416285181</c:v>
                </c:pt>
                <c:pt idx="713">
                  <c:v>5136018.7864533188</c:v>
                </c:pt>
                <c:pt idx="714">
                  <c:v>5811985.1467396766</c:v>
                </c:pt>
                <c:pt idx="715">
                  <c:v>6448286.9007574636</c:v>
                </c:pt>
                <c:pt idx="716">
                  <c:v>7054716.7577420361</c:v>
                </c:pt>
                <c:pt idx="717">
                  <c:v>7637943.4118426414</c:v>
                </c:pt>
                <c:pt idx="718">
                  <c:v>8202665.9171175715</c:v>
                </c:pt>
                <c:pt idx="719">
                  <c:v>8752291.414439952</c:v>
                </c:pt>
                <c:pt idx="720">
                  <c:v>9289351.0388579536</c:v>
                </c:pt>
                <c:pt idx="721">
                  <c:v>128397.25317276518</c:v>
                </c:pt>
                <c:pt idx="722">
                  <c:v>139325.47050571186</c:v>
                </c:pt>
                <c:pt idx="723">
                  <c:v>149259.95988726121</c:v>
                </c:pt>
                <c:pt idx="724">
                  <c:v>149259.95988726121</c:v>
                </c:pt>
                <c:pt idx="725">
                  <c:v>162851.01299962879</c:v>
                </c:pt>
                <c:pt idx="726">
                  <c:v>162851.01299962879</c:v>
                </c:pt>
                <c:pt idx="727">
                  <c:v>176069.75982534001</c:v>
                </c:pt>
                <c:pt idx="728">
                  <c:v>177343.0955286212</c:v>
                </c:pt>
                <c:pt idx="729">
                  <c:v>177343.0955286212</c:v>
                </c:pt>
                <c:pt idx="730">
                  <c:v>192797.72270652218</c:v>
                </c:pt>
                <c:pt idx="731">
                  <c:v>192797.72270652218</c:v>
                </c:pt>
                <c:pt idx="732">
                  <c:v>213188.1122016419</c:v>
                </c:pt>
                <c:pt idx="733">
                  <c:v>202502.46048309706</c:v>
                </c:pt>
                <c:pt idx="734">
                  <c:v>202502.46048309706</c:v>
                </c:pt>
                <c:pt idx="735">
                  <c:v>215765.19498236335</c:v>
                </c:pt>
                <c:pt idx="736">
                  <c:v>215765.19498236335</c:v>
                </c:pt>
                <c:pt idx="737">
                  <c:v>232947.78899721714</c:v>
                </c:pt>
                <c:pt idx="738">
                  <c:v>232947.78899721714</c:v>
                </c:pt>
                <c:pt idx="739">
                  <c:v>255578.82143559842</c:v>
                </c:pt>
                <c:pt idx="740">
                  <c:v>251865.75253733547</c:v>
                </c:pt>
                <c:pt idx="741">
                  <c:v>251865.75253733547</c:v>
                </c:pt>
                <c:pt idx="742">
                  <c:v>269136.45900539117</c:v>
                </c:pt>
                <c:pt idx="743">
                  <c:v>269136.45900539117</c:v>
                </c:pt>
                <c:pt idx="744">
                  <c:v>286720.53382456827</c:v>
                </c:pt>
                <c:pt idx="745">
                  <c:v>286720.53382456827</c:v>
                </c:pt>
                <c:pt idx="746">
                  <c:v>308659.11383333785</c:v>
                </c:pt>
                <c:pt idx="747">
                  <c:v>308659.11383333785</c:v>
                </c:pt>
                <c:pt idx="748">
                  <c:v>337302.65804271476</c:v>
                </c:pt>
                <c:pt idx="749">
                  <c:v>365285.01467180782</c:v>
                </c:pt>
                <c:pt idx="750">
                  <c:v>394125.40746447124</c:v>
                </c:pt>
                <c:pt idx="751">
                  <c:v>394125.40746447124</c:v>
                </c:pt>
                <c:pt idx="752">
                  <c:v>414088.22962505987</c:v>
                </c:pt>
                <c:pt idx="753">
                  <c:v>414088.22962505987</c:v>
                </c:pt>
                <c:pt idx="754">
                  <c:v>450229.26179346844</c:v>
                </c:pt>
                <c:pt idx="755">
                  <c:v>450229.26179346844</c:v>
                </c:pt>
                <c:pt idx="756">
                  <c:v>123909.52150471909</c:v>
                </c:pt>
                <c:pt idx="757">
                  <c:v>123909.52150471909</c:v>
                </c:pt>
                <c:pt idx="758">
                  <c:v>136674.23847779483</c:v>
                </c:pt>
                <c:pt idx="759">
                  <c:v>136674.23847779483</c:v>
                </c:pt>
                <c:pt idx="760">
                  <c:v>143079.66712199157</c:v>
                </c:pt>
                <c:pt idx="761">
                  <c:v>143079.66712199157</c:v>
                </c:pt>
                <c:pt idx="762">
                  <c:v>159870.13863087026</c:v>
                </c:pt>
                <c:pt idx="763">
                  <c:v>159870.13863087026</c:v>
                </c:pt>
                <c:pt idx="764">
                  <c:v>147937.54677564907</c:v>
                </c:pt>
                <c:pt idx="765">
                  <c:v>147937.54677564907</c:v>
                </c:pt>
                <c:pt idx="766">
                  <c:v>184859.1710755286</c:v>
                </c:pt>
                <c:pt idx="767">
                  <c:v>184859.1710755286</c:v>
                </c:pt>
                <c:pt idx="768">
                  <c:v>207429.13577021178</c:v>
                </c:pt>
                <c:pt idx="769">
                  <c:v>207429.13577021178</c:v>
                </c:pt>
                <c:pt idx="770">
                  <c:v>192747.20187474368</c:v>
                </c:pt>
                <c:pt idx="771">
                  <c:v>192747.20187474368</c:v>
                </c:pt>
                <c:pt idx="772">
                  <c:v>236730.51328205125</c:v>
                </c:pt>
                <c:pt idx="773">
                  <c:v>236730.51328205125</c:v>
                </c:pt>
                <c:pt idx="774">
                  <c:v>226999.32231387644</c:v>
                </c:pt>
                <c:pt idx="775">
                  <c:v>275496.8534060744</c:v>
                </c:pt>
                <c:pt idx="776">
                  <c:v>260853.20168829727</c:v>
                </c:pt>
                <c:pt idx="777">
                  <c:v>260853.20168829727</c:v>
                </c:pt>
                <c:pt idx="778">
                  <c:v>291475.47635999456</c:v>
                </c:pt>
                <c:pt idx="779">
                  <c:v>291475.47635999456</c:v>
                </c:pt>
                <c:pt idx="780">
                  <c:v>316014.5112827298</c:v>
                </c:pt>
                <c:pt idx="781">
                  <c:v>316014.5112827298</c:v>
                </c:pt>
                <c:pt idx="782">
                  <c:v>339874.46599986253</c:v>
                </c:pt>
                <c:pt idx="783">
                  <c:v>339874.46599986253</c:v>
                </c:pt>
                <c:pt idx="784">
                  <c:v>283411.00232081598</c:v>
                </c:pt>
                <c:pt idx="785">
                  <c:v>312719.49428195361</c:v>
                </c:pt>
                <c:pt idx="786">
                  <c:v>283117.63185252342</c:v>
                </c:pt>
                <c:pt idx="787">
                  <c:v>354618.6435199987</c:v>
                </c:pt>
                <c:pt idx="788">
                  <c:v>354618.6435199987</c:v>
                </c:pt>
                <c:pt idx="789">
                  <c:v>405291.5300436226</c:v>
                </c:pt>
                <c:pt idx="790">
                  <c:v>405291.5300436226</c:v>
                </c:pt>
                <c:pt idx="791">
                  <c:v>448618.75111225393</c:v>
                </c:pt>
                <c:pt idx="792">
                  <c:v>448618.75111225393</c:v>
                </c:pt>
                <c:pt idx="793">
                  <c:v>490425.5680749201</c:v>
                </c:pt>
                <c:pt idx="794">
                  <c:v>490425.5680749201</c:v>
                </c:pt>
                <c:pt idx="795">
                  <c:v>382459.66026066744</c:v>
                </c:pt>
                <c:pt idx="796">
                  <c:v>419928.55064886936</c:v>
                </c:pt>
                <c:pt idx="797">
                  <c:v>491819.2376560811</c:v>
                </c:pt>
                <c:pt idx="798">
                  <c:v>491819.2376560811</c:v>
                </c:pt>
                <c:pt idx="799">
                  <c:v>538617.6226178346</c:v>
                </c:pt>
                <c:pt idx="800">
                  <c:v>538617.6226178346</c:v>
                </c:pt>
                <c:pt idx="801">
                  <c:v>605448.24054753804</c:v>
                </c:pt>
                <c:pt idx="802">
                  <c:v>605448.24054753804</c:v>
                </c:pt>
                <c:pt idx="803">
                  <c:v>661472.60220510641</c:v>
                </c:pt>
                <c:pt idx="804">
                  <c:v>661472.60220510641</c:v>
                </c:pt>
                <c:pt idx="805">
                  <c:v>726373.88925718248</c:v>
                </c:pt>
                <c:pt idx="806">
                  <c:v>726373.88925718248</c:v>
                </c:pt>
                <c:pt idx="807">
                  <c:v>537324.15500586445</c:v>
                </c:pt>
                <c:pt idx="808">
                  <c:v>566914.22290969861</c:v>
                </c:pt>
                <c:pt idx="809">
                  <c:v>640453.77215125971</c:v>
                </c:pt>
                <c:pt idx="810">
                  <c:v>729998.12300006906</c:v>
                </c:pt>
                <c:pt idx="811">
                  <c:v>802586.29822218732</c:v>
                </c:pt>
                <c:pt idx="812">
                  <c:v>979269.08700492897</c:v>
                </c:pt>
                <c:pt idx="813">
                  <c:v>1072289.3153130517</c:v>
                </c:pt>
                <c:pt idx="814">
                  <c:v>1163518.0087269351</c:v>
                </c:pt>
                <c:pt idx="815">
                  <c:v>1249553.94362237</c:v>
                </c:pt>
                <c:pt idx="816">
                  <c:v>99219.380953246335</c:v>
                </c:pt>
                <c:pt idx="817">
                  <c:v>118347.19261807385</c:v>
                </c:pt>
                <c:pt idx="818">
                  <c:v>126905.08056544924</c:v>
                </c:pt>
                <c:pt idx="819">
                  <c:v>133501.43664606591</c:v>
                </c:pt>
                <c:pt idx="820">
                  <c:v>153092.91204694408</c:v>
                </c:pt>
                <c:pt idx="821">
                  <c:v>153092.91204694408</c:v>
                </c:pt>
                <c:pt idx="822">
                  <c:v>159393.6593842296</c:v>
                </c:pt>
                <c:pt idx="823">
                  <c:v>159393.6593842296</c:v>
                </c:pt>
                <c:pt idx="824">
                  <c:v>167426.91455736829</c:v>
                </c:pt>
                <c:pt idx="825">
                  <c:v>167426.91455736829</c:v>
                </c:pt>
                <c:pt idx="826">
                  <c:v>170034.36332784226</c:v>
                </c:pt>
                <c:pt idx="827">
                  <c:v>148907.49866881981</c:v>
                </c:pt>
                <c:pt idx="828">
                  <c:v>188983.35916050954</c:v>
                </c:pt>
                <c:pt idx="829">
                  <c:v>188983.35916050954</c:v>
                </c:pt>
                <c:pt idx="830">
                  <c:v>214964.50459333157</c:v>
                </c:pt>
                <c:pt idx="831">
                  <c:v>214964.50459333157</c:v>
                </c:pt>
                <c:pt idx="832">
                  <c:v>183431.09407537998</c:v>
                </c:pt>
                <c:pt idx="833">
                  <c:v>183431.09407537998</c:v>
                </c:pt>
                <c:pt idx="834">
                  <c:v>205788.53872142948</c:v>
                </c:pt>
                <c:pt idx="835">
                  <c:v>226876.22789549478</c:v>
                </c:pt>
                <c:pt idx="836">
                  <c:v>248925.33748027452</c:v>
                </c:pt>
                <c:pt idx="837">
                  <c:v>248925.33748027452</c:v>
                </c:pt>
                <c:pt idx="838">
                  <c:v>273240.22895196697</c:v>
                </c:pt>
                <c:pt idx="839">
                  <c:v>273240.22895196697</c:v>
                </c:pt>
                <c:pt idx="840">
                  <c:v>298452.85247045493</c:v>
                </c:pt>
                <c:pt idx="841">
                  <c:v>298452.85247045493</c:v>
                </c:pt>
                <c:pt idx="842">
                  <c:v>327205.73052221042</c:v>
                </c:pt>
                <c:pt idx="843">
                  <c:v>327205.73052221042</c:v>
                </c:pt>
                <c:pt idx="844">
                  <c:v>377429.48112219566</c:v>
                </c:pt>
                <c:pt idx="845">
                  <c:v>377429.48112219566</c:v>
                </c:pt>
                <c:pt idx="846">
                  <c:v>237042.74465327171</c:v>
                </c:pt>
                <c:pt idx="847">
                  <c:v>263446.78368134476</c:v>
                </c:pt>
                <c:pt idx="848">
                  <c:v>288506.62128818658</c:v>
                </c:pt>
                <c:pt idx="849">
                  <c:v>171342.17454781005</c:v>
                </c:pt>
                <c:pt idx="850">
                  <c:v>178324.64993331843</c:v>
                </c:pt>
                <c:pt idx="851">
                  <c:v>178324.64993331843</c:v>
                </c:pt>
                <c:pt idx="852">
                  <c:v>187924.02806093308</c:v>
                </c:pt>
                <c:pt idx="853">
                  <c:v>187924.02806093308</c:v>
                </c:pt>
                <c:pt idx="854">
                  <c:v>202083.50036480863</c:v>
                </c:pt>
                <c:pt idx="855">
                  <c:v>202083.50036480863</c:v>
                </c:pt>
                <c:pt idx="856">
                  <c:v>220707.36515796487</c:v>
                </c:pt>
                <c:pt idx="857">
                  <c:v>239154.76159541684</c:v>
                </c:pt>
                <c:pt idx="858">
                  <c:v>253676.48798414099</c:v>
                </c:pt>
                <c:pt idx="859">
                  <c:v>253676.48798414099</c:v>
                </c:pt>
                <c:pt idx="860">
                  <c:v>266650.01693890424</c:v>
                </c:pt>
                <c:pt idx="861">
                  <c:v>266650.01693890424</c:v>
                </c:pt>
                <c:pt idx="862">
                  <c:v>290135.99977710971</c:v>
                </c:pt>
                <c:pt idx="863">
                  <c:v>290135.99977710971</c:v>
                </c:pt>
                <c:pt idx="864">
                  <c:v>144044.48282019139</c:v>
                </c:pt>
                <c:pt idx="865">
                  <c:v>144044.48282019139</c:v>
                </c:pt>
                <c:pt idx="866">
                  <c:v>162121.70214331415</c:v>
                </c:pt>
                <c:pt idx="867">
                  <c:v>162121.70214331415</c:v>
                </c:pt>
                <c:pt idx="868">
                  <c:v>155168.97675389168</c:v>
                </c:pt>
                <c:pt idx="869">
                  <c:v>187783.94936285607</c:v>
                </c:pt>
                <c:pt idx="870">
                  <c:v>175604.6391732718</c:v>
                </c:pt>
                <c:pt idx="871">
                  <c:v>175604.6391732718</c:v>
                </c:pt>
                <c:pt idx="872">
                  <c:v>196579.55144294564</c:v>
                </c:pt>
                <c:pt idx="873">
                  <c:v>196579.55144294564</c:v>
                </c:pt>
                <c:pt idx="874">
                  <c:v>213196.45940030031</c:v>
                </c:pt>
                <c:pt idx="875">
                  <c:v>213196.45940030031</c:v>
                </c:pt>
                <c:pt idx="876">
                  <c:v>229530.73141077059</c:v>
                </c:pt>
                <c:pt idx="877">
                  <c:v>229530.73141077059</c:v>
                </c:pt>
                <c:pt idx="878">
                  <c:v>190319.1217294939</c:v>
                </c:pt>
                <c:pt idx="879">
                  <c:v>210275.50833771378</c:v>
                </c:pt>
                <c:pt idx="880">
                  <c:v>189729.43026459188</c:v>
                </c:pt>
                <c:pt idx="881">
                  <c:v>232970.65012916012</c:v>
                </c:pt>
                <c:pt idx="882">
                  <c:v>232970.65012916012</c:v>
                </c:pt>
                <c:pt idx="883">
                  <c:v>268032.1689402932</c:v>
                </c:pt>
                <c:pt idx="884">
                  <c:v>268032.1689402932</c:v>
                </c:pt>
                <c:pt idx="885">
                  <c:v>297799.17131574301</c:v>
                </c:pt>
                <c:pt idx="886">
                  <c:v>297799.17131574301</c:v>
                </c:pt>
                <c:pt idx="887">
                  <c:v>326762.21948531817</c:v>
                </c:pt>
                <c:pt idx="888">
                  <c:v>326762.21948531817</c:v>
                </c:pt>
                <c:pt idx="889">
                  <c:v>251160.60332477055</c:v>
                </c:pt>
                <c:pt idx="890">
                  <c:v>276801.40027468442</c:v>
                </c:pt>
                <c:pt idx="891">
                  <c:v>317928.45928992506</c:v>
                </c:pt>
                <c:pt idx="892">
                  <c:v>317928.45928992506</c:v>
                </c:pt>
                <c:pt idx="893">
                  <c:v>349900.22932148492</c:v>
                </c:pt>
                <c:pt idx="894">
                  <c:v>349900.22932148492</c:v>
                </c:pt>
                <c:pt idx="895">
                  <c:v>396012.77673614788</c:v>
                </c:pt>
                <c:pt idx="896">
                  <c:v>396012.77673614788</c:v>
                </c:pt>
                <c:pt idx="897">
                  <c:v>434794.78744964692</c:v>
                </c:pt>
                <c:pt idx="898">
                  <c:v>434794.78744964692</c:v>
                </c:pt>
                <c:pt idx="899">
                  <c:v>479410.96262774279</c:v>
                </c:pt>
                <c:pt idx="900">
                  <c:v>479410.96262774279</c:v>
                </c:pt>
                <c:pt idx="901">
                  <c:v>347623.14853807935</c:v>
                </c:pt>
                <c:pt idx="902">
                  <c:v>362463.01481729781</c:v>
                </c:pt>
                <c:pt idx="903">
                  <c:v>410418.20859999914</c:v>
                </c:pt>
                <c:pt idx="904">
                  <c:v>464923.15218619956</c:v>
                </c:pt>
                <c:pt idx="905">
                  <c:v>511535.93463287543</c:v>
                </c:pt>
                <c:pt idx="906">
                  <c:v>621898.53305959969</c:v>
                </c:pt>
                <c:pt idx="907">
                  <c:v>682873.78192149871</c:v>
                </c:pt>
                <c:pt idx="908">
                  <c:v>742610.13465096173</c:v>
                </c:pt>
                <c:pt idx="909">
                  <c:v>799709.64106441592</c:v>
                </c:pt>
                <c:pt idx="910">
                  <c:v>121125.84693212839</c:v>
                </c:pt>
                <c:pt idx="911">
                  <c:v>121125.84693212839</c:v>
                </c:pt>
                <c:pt idx="912">
                  <c:v>122549.65476105658</c:v>
                </c:pt>
                <c:pt idx="913">
                  <c:v>133677.15576227586</c:v>
                </c:pt>
                <c:pt idx="914">
                  <c:v>133677.15576227586</c:v>
                </c:pt>
                <c:pt idx="915">
                  <c:v>151385.47584303262</c:v>
                </c:pt>
                <c:pt idx="916">
                  <c:v>151385.47584303262</c:v>
                </c:pt>
                <c:pt idx="917">
                  <c:v>130309.32050210002</c:v>
                </c:pt>
                <c:pt idx="918">
                  <c:v>130309.32050210002</c:v>
                </c:pt>
                <c:pt idx="919">
                  <c:v>145621.19361585021</c:v>
                </c:pt>
                <c:pt idx="920">
                  <c:v>160476.17274402292</c:v>
                </c:pt>
                <c:pt idx="921">
                  <c:v>172190.80682726612</c:v>
                </c:pt>
                <c:pt idx="922">
                  <c:v>172190.80682726612</c:v>
                </c:pt>
                <c:pt idx="923">
                  <c:v>189233.40240387607</c:v>
                </c:pt>
                <c:pt idx="924">
                  <c:v>189233.40240387607</c:v>
                </c:pt>
                <c:pt idx="925">
                  <c:v>207344.27952519179</c:v>
                </c:pt>
                <c:pt idx="926">
                  <c:v>207344.27952519179</c:v>
                </c:pt>
                <c:pt idx="927">
                  <c:v>227935.03443798717</c:v>
                </c:pt>
                <c:pt idx="928">
                  <c:v>227935.03443798717</c:v>
                </c:pt>
                <c:pt idx="929">
                  <c:v>264367.08835974737</c:v>
                </c:pt>
                <c:pt idx="930">
                  <c:v>264367.08835974737</c:v>
                </c:pt>
                <c:pt idx="931">
                  <c:v>164768.9397449583</c:v>
                </c:pt>
                <c:pt idx="932">
                  <c:v>183362.74462951842</c:v>
                </c:pt>
                <c:pt idx="933">
                  <c:v>201349.59788868617</c:v>
                </c:pt>
                <c:pt idx="934">
                  <c:v>134347.38370828723</c:v>
                </c:pt>
                <c:pt idx="935">
                  <c:v>143734.69932370237</c:v>
                </c:pt>
                <c:pt idx="936">
                  <c:v>157476.6118704254</c:v>
                </c:pt>
                <c:pt idx="937">
                  <c:v>170926.63445694756</c:v>
                </c:pt>
                <c:pt idx="938">
                  <c:v>171422.86934005105</c:v>
                </c:pt>
                <c:pt idx="939">
                  <c:v>187186.67565539453</c:v>
                </c:pt>
                <c:pt idx="940">
                  <c:v>208000.04889024125</c:v>
                </c:pt>
                <c:pt idx="941">
                  <c:v>195905.78185742369</c:v>
                </c:pt>
                <c:pt idx="942">
                  <c:v>209351.3990478011</c:v>
                </c:pt>
                <c:pt idx="943">
                  <c:v>226981.52072525458</c:v>
                </c:pt>
                <c:pt idx="944">
                  <c:v>250166.36259820691</c:v>
                </c:pt>
                <c:pt idx="945">
                  <c:v>243416.82595258584</c:v>
                </c:pt>
                <c:pt idx="946">
                  <c:v>261122.9089360738</c:v>
                </c:pt>
                <c:pt idx="947">
                  <c:v>279195.46751458768</c:v>
                </c:pt>
                <c:pt idx="948">
                  <c:v>301654.17625298921</c:v>
                </c:pt>
                <c:pt idx="949">
                  <c:v>330863.58116577053</c:v>
                </c:pt>
                <c:pt idx="950">
                  <c:v>359292.36833955714</c:v>
                </c:pt>
                <c:pt idx="951">
                  <c:v>384826.15324281296</c:v>
                </c:pt>
                <c:pt idx="952">
                  <c:v>405140.06879647274</c:v>
                </c:pt>
                <c:pt idx="953">
                  <c:v>441515.88774923992</c:v>
                </c:pt>
                <c:pt idx="954">
                  <c:v>117672.46439316717</c:v>
                </c:pt>
                <c:pt idx="955">
                  <c:v>130345.43913603688</c:v>
                </c:pt>
                <c:pt idx="956">
                  <c:v>136335.46271591913</c:v>
                </c:pt>
                <c:pt idx="957">
                  <c:v>153316.25227023513</c:v>
                </c:pt>
                <c:pt idx="958">
                  <c:v>141152.40109561916</c:v>
                </c:pt>
                <c:pt idx="959">
                  <c:v>178151.53029845873</c:v>
                </c:pt>
                <c:pt idx="960">
                  <c:v>201338.41280051228</c:v>
                </c:pt>
                <c:pt idx="961">
                  <c:v>186098.95627796859</c:v>
                </c:pt>
                <c:pt idx="962">
                  <c:v>219404.12169960485</c:v>
                </c:pt>
                <c:pt idx="963">
                  <c:v>220194.80991593131</c:v>
                </c:pt>
                <c:pt idx="964">
                  <c:v>270489.44160933659</c:v>
                </c:pt>
                <c:pt idx="965">
                  <c:v>253349.75294265791</c:v>
                </c:pt>
                <c:pt idx="966">
                  <c:v>285189.68531583087</c:v>
                </c:pt>
                <c:pt idx="967">
                  <c:v>310334.19987549278</c:v>
                </c:pt>
                <c:pt idx="968">
                  <c:v>334624.12496628147</c:v>
                </c:pt>
                <c:pt idx="969">
                  <c:v>276543.89254272764</c:v>
                </c:pt>
                <c:pt idx="970">
                  <c:v>306796.88936392945</c:v>
                </c:pt>
                <c:pt idx="971">
                  <c:v>275966.37786110473</c:v>
                </c:pt>
                <c:pt idx="972">
                  <c:v>345599.64150648197</c:v>
                </c:pt>
                <c:pt idx="973">
                  <c:v>397092.34015818563</c:v>
                </c:pt>
                <c:pt idx="974">
                  <c:v>440283.43992648862</c:v>
                </c:pt>
                <c:pt idx="975">
                  <c:v>481237.54710495658</c:v>
                </c:pt>
                <c:pt idx="976">
                  <c:v>373881.62165715528</c:v>
                </c:pt>
                <c:pt idx="977">
                  <c:v>411699.14740317105</c:v>
                </c:pt>
                <c:pt idx="978">
                  <c:v>480387.66821251641</c:v>
                </c:pt>
                <c:pt idx="979">
                  <c:v>526573.75187660055</c:v>
                </c:pt>
                <c:pt idx="980">
                  <c:v>591154.45505396917</c:v>
                </c:pt>
                <c:pt idx="981">
                  <c:v>644009.29859202961</c:v>
                </c:pt>
                <c:pt idx="982">
                  <c:v>703804.80363714241</c:v>
                </c:pt>
                <c:pt idx="983">
                  <c:v>525309.6745361404</c:v>
                </c:pt>
                <c:pt idx="984">
                  <c:v>552004.30713292258</c:v>
                </c:pt>
                <c:pt idx="985">
                  <c:v>623947.94227211096</c:v>
                </c:pt>
                <c:pt idx="986">
                  <c:v>709146.09418180014</c:v>
                </c:pt>
                <c:pt idx="987">
                  <c:v>778414.12744280044</c:v>
                </c:pt>
                <c:pt idx="988">
                  <c:v>942793.5857003642</c:v>
                </c:pt>
                <c:pt idx="989">
                  <c:v>1028160.140902467</c:v>
                </c:pt>
                <c:pt idx="990">
                  <c:v>1109829.0787037087</c:v>
                </c:pt>
                <c:pt idx="991">
                  <c:v>1185223.5994708305</c:v>
                </c:pt>
                <c:pt idx="992">
                  <c:v>146714.44589520671</c:v>
                </c:pt>
                <c:pt idx="993">
                  <c:v>153262.13394556491</c:v>
                </c:pt>
                <c:pt idx="994">
                  <c:v>162222.89390624047</c:v>
                </c:pt>
                <c:pt idx="995">
                  <c:v>164248.41279826374</c:v>
                </c:pt>
                <c:pt idx="996">
                  <c:v>143101.58867115137</c:v>
                </c:pt>
                <c:pt idx="997">
                  <c:v>183247.30627881768</c:v>
                </c:pt>
                <c:pt idx="998">
                  <c:v>210365.05790144415</c:v>
                </c:pt>
                <c:pt idx="999">
                  <c:v>178028.41909814219</c:v>
                </c:pt>
                <c:pt idx="1000">
                  <c:v>201352.21805283712</c:v>
                </c:pt>
                <c:pt idx="1001">
                  <c:v>223363.22674997972</c:v>
                </c:pt>
                <c:pt idx="1002">
                  <c:v>244545.70017598802</c:v>
                </c:pt>
                <c:pt idx="1003">
                  <c:v>269818.87704670901</c:v>
                </c:pt>
                <c:pt idx="1004">
                  <c:v>295773.85186631739</c:v>
                </c:pt>
                <c:pt idx="1005">
                  <c:v>324844.62198606634</c:v>
                </c:pt>
                <c:pt idx="1006">
                  <c:v>374219.41532741301</c:v>
                </c:pt>
                <c:pt idx="1007">
                  <c:v>232655.74755754275</c:v>
                </c:pt>
                <c:pt idx="1008">
                  <c:v>260062.28394303398</c:v>
                </c:pt>
                <c:pt idx="1009">
                  <c:v>285819.92517311824</c:v>
                </c:pt>
                <c:pt idx="1010">
                  <c:v>196112.31968515072</c:v>
                </c:pt>
                <c:pt idx="1011">
                  <c:v>214918.72537794686</c:v>
                </c:pt>
                <c:pt idx="1012">
                  <c:v>233597.2933907152</c:v>
                </c:pt>
                <c:pt idx="1013">
                  <c:v>246547.62212661852</c:v>
                </c:pt>
                <c:pt idx="1014">
                  <c:v>259710.0490866311</c:v>
                </c:pt>
                <c:pt idx="1015">
                  <c:v>283484.45603324508</c:v>
                </c:pt>
                <c:pt idx="1016">
                  <c:v>149425.29474594264</c:v>
                </c:pt>
                <c:pt idx="1017">
                  <c:v>181771.28011234716</c:v>
                </c:pt>
                <c:pt idx="1018">
                  <c:v>168675.67517732133</c:v>
                </c:pt>
                <c:pt idx="1019">
                  <c:v>190260.24158521503</c:v>
                </c:pt>
                <c:pt idx="1020">
                  <c:v>207145.19903668974</c:v>
                </c:pt>
                <c:pt idx="1021">
                  <c:v>223800.27995281393</c:v>
                </c:pt>
                <c:pt idx="1022">
                  <c:v>183420.540237415</c:v>
                </c:pt>
                <c:pt idx="1023">
                  <c:v>203854.99893760175</c:v>
                </c:pt>
                <c:pt idx="1024">
                  <c:v>182942.68731854693</c:v>
                </c:pt>
                <c:pt idx="1025">
                  <c:v>225185.33243668772</c:v>
                </c:pt>
                <c:pt idx="1026">
                  <c:v>261257.86242467022</c:v>
                </c:pt>
                <c:pt idx="1027">
                  <c:v>291679.01697391673</c:v>
                </c:pt>
                <c:pt idx="1028">
                  <c:v>321235.57077815844</c:v>
                </c:pt>
                <c:pt idx="1029">
                  <c:v>243614.47304643798</c:v>
                </c:pt>
                <c:pt idx="1030">
                  <c:v>269931.26610531518</c:v>
                </c:pt>
                <c:pt idx="1031">
                  <c:v>309921.55597425409</c:v>
                </c:pt>
                <c:pt idx="1032">
                  <c:v>342564.69872207532</c:v>
                </c:pt>
                <c:pt idx="1033">
                  <c:v>389455.90332544973</c:v>
                </c:pt>
                <c:pt idx="1034">
                  <c:v>428642.43354912347</c:v>
                </c:pt>
                <c:pt idx="1035">
                  <c:v>473375.96287550253</c:v>
                </c:pt>
                <c:pt idx="1036">
                  <c:v>340058.84783345525</c:v>
                </c:pt>
                <c:pt idx="1037">
                  <c:v>353230.06170971395</c:v>
                </c:pt>
                <c:pt idx="1038">
                  <c:v>401806.4009799161</c:v>
                </c:pt>
                <c:pt idx="1039">
                  <c:v>454716.5068244065</c:v>
                </c:pt>
                <c:pt idx="1040">
                  <c:v>501623.56637753587</c:v>
                </c:pt>
                <c:pt idx="1041">
                  <c:v>608090.9483240064</c:v>
                </c:pt>
                <c:pt idx="1042">
                  <c:v>668773.74475709326</c:v>
                </c:pt>
                <c:pt idx="1043">
                  <c:v>727726.99375989952</c:v>
                </c:pt>
                <c:pt idx="1044">
                  <c:v>783566.47230392636</c:v>
                </c:pt>
                <c:pt idx="1045">
                  <c:v>145450.67295843101</c:v>
                </c:pt>
                <c:pt idx="1046">
                  <c:v>140287.19886691487</c:v>
                </c:pt>
                <c:pt idx="1047">
                  <c:v>155365.76027670788</c:v>
                </c:pt>
                <c:pt idx="1048">
                  <c:v>166194.82833131499</c:v>
                </c:pt>
                <c:pt idx="1049">
                  <c:v>183676.36586437904</c:v>
                </c:pt>
                <c:pt idx="1050">
                  <c:v>202434.54686977179</c:v>
                </c:pt>
                <c:pt idx="1051">
                  <c:v>223674.6492690283</c:v>
                </c:pt>
                <c:pt idx="1052">
                  <c:v>261335.2154796609</c:v>
                </c:pt>
                <c:pt idx="1053">
                  <c:v>159289.67708301006</c:v>
                </c:pt>
                <c:pt idx="1054">
                  <c:v>178308.20565974759</c:v>
                </c:pt>
                <c:pt idx="1055">
                  <c:v>196809.72003120696</c:v>
                </c:pt>
                <c:pt idx="1056">
                  <c:v>100718.97333285566</c:v>
                </c:pt>
                <c:pt idx="1057">
                  <c:v>104720.12240852222</c:v>
                </c:pt>
                <c:pt idx="1058">
                  <c:v>113045.39554109273</c:v>
                </c:pt>
                <c:pt idx="1059">
                  <c:v>110986.28988342668</c:v>
                </c:pt>
                <c:pt idx="1060">
                  <c:v>117679.23411886761</c:v>
                </c:pt>
                <c:pt idx="1061">
                  <c:v>126650.95758641243</c:v>
                </c:pt>
                <c:pt idx="1062">
                  <c:v>121443.15537133733</c:v>
                </c:pt>
                <c:pt idx="1063">
                  <c:v>128307.74886054284</c:v>
                </c:pt>
                <c:pt idx="1064">
                  <c:v>131128.26867698488</c:v>
                </c:pt>
                <c:pt idx="1065">
                  <c:v>139214.6045014647</c:v>
                </c:pt>
                <c:pt idx="1066">
                  <c:v>149957.91956553241</c:v>
                </c:pt>
                <c:pt idx="1067">
                  <c:v>160334.61419502628</c:v>
                </c:pt>
                <c:pt idx="1068">
                  <c:v>162150.69456091369</c:v>
                </c:pt>
                <c:pt idx="1069">
                  <c:v>170657.24025948934</c:v>
                </c:pt>
                <c:pt idx="1070">
                  <c:v>184218.20903861403</c:v>
                </c:pt>
                <c:pt idx="1071">
                  <c:v>88155.023776739385</c:v>
                </c:pt>
                <c:pt idx="1072">
                  <c:v>89452.928421170276</c:v>
                </c:pt>
                <c:pt idx="1073">
                  <c:v>97046.86818552966</c:v>
                </c:pt>
                <c:pt idx="1074">
                  <c:v>91725.724407275819</c:v>
                </c:pt>
                <c:pt idx="1075">
                  <c:v>105688.57651723176</c:v>
                </c:pt>
                <c:pt idx="1076">
                  <c:v>115933.27382876989</c:v>
                </c:pt>
                <c:pt idx="1077">
                  <c:v>109491.72145926248</c:v>
                </c:pt>
                <c:pt idx="1078">
                  <c:v>123116.77454232398</c:v>
                </c:pt>
                <c:pt idx="1079">
                  <c:v>120817.24436572957</c:v>
                </c:pt>
                <c:pt idx="1080">
                  <c:v>141207.7557002205</c:v>
                </c:pt>
                <c:pt idx="1081">
                  <c:v>130737.46429568977</c:v>
                </c:pt>
                <c:pt idx="1082">
                  <c:v>142503.50213546003</c:v>
                </c:pt>
                <c:pt idx="1083">
                  <c:v>152577.52689882051</c:v>
                </c:pt>
                <c:pt idx="1084">
                  <c:v>162170.24325668105</c:v>
                </c:pt>
                <c:pt idx="1085">
                  <c:v>140488.65844654452</c:v>
                </c:pt>
                <c:pt idx="1086">
                  <c:v>152150.36803054708</c:v>
                </c:pt>
                <c:pt idx="1087">
                  <c:v>138360.55092318106</c:v>
                </c:pt>
                <c:pt idx="1088">
                  <c:v>159431.93063705883</c:v>
                </c:pt>
                <c:pt idx="1089">
                  <c:v>177602.38326964129</c:v>
                </c:pt>
                <c:pt idx="1090">
                  <c:v>193560.39902248708</c:v>
                </c:pt>
                <c:pt idx="1091">
                  <c:v>208427.31303712557</c:v>
                </c:pt>
                <c:pt idx="1092">
                  <c:v>170708.25991421688</c:v>
                </c:pt>
                <c:pt idx="1093">
                  <c:v>184456.92618730187</c:v>
                </c:pt>
                <c:pt idx="1094">
                  <c:v>200411.63180885965</c:v>
                </c:pt>
                <c:pt idx="1095">
                  <c:v>216373.71733880456</c:v>
                </c:pt>
                <c:pt idx="1096">
                  <c:v>238437.44176129097</c:v>
                </c:pt>
                <c:pt idx="1097">
                  <c:v>256257.80469137206</c:v>
                </c:pt>
                <c:pt idx="1098">
                  <c:v>276226.9677771242</c:v>
                </c:pt>
                <c:pt idx="1099">
                  <c:v>217394.7519511331</c:v>
                </c:pt>
                <c:pt idx="1100">
                  <c:v>96883.139001724921</c:v>
                </c:pt>
                <c:pt idx="1101">
                  <c:v>99778.799943090198</c:v>
                </c:pt>
                <c:pt idx="1102">
                  <c:v>102931.24273339179</c:v>
                </c:pt>
                <c:pt idx="1103">
                  <c:v>104788.97461673786</c:v>
                </c:pt>
                <c:pt idx="1104">
                  <c:v>94310.623990705193</c:v>
                </c:pt>
                <c:pt idx="1105">
                  <c:v>111465.93590072333</c:v>
                </c:pt>
                <c:pt idx="1106">
                  <c:v>123387.92847840145</c:v>
                </c:pt>
                <c:pt idx="1107">
                  <c:v>108166.34533919819</c:v>
                </c:pt>
                <c:pt idx="1108">
                  <c:v>118350.68978132537</c:v>
                </c:pt>
                <c:pt idx="1109">
                  <c:v>127886.84642925803</c:v>
                </c:pt>
                <c:pt idx="1110">
                  <c:v>135754.20825997065</c:v>
                </c:pt>
                <c:pt idx="1111">
                  <c:v>146275.95661002392</c:v>
                </c:pt>
                <c:pt idx="1112">
                  <c:v>156793.91169354209</c:v>
                </c:pt>
                <c:pt idx="1113">
                  <c:v>168653.05339232346</c:v>
                </c:pt>
                <c:pt idx="1114">
                  <c:v>187765.34365772619</c:v>
                </c:pt>
                <c:pt idx="1115">
                  <c:v>129352.70117405</c:v>
                </c:pt>
                <c:pt idx="1116">
                  <c:v>140897.88576984807</c:v>
                </c:pt>
                <c:pt idx="1117">
                  <c:v>151639.01123078441</c:v>
                </c:pt>
                <c:pt idx="1118">
                  <c:v>104186.63318439339</c:v>
                </c:pt>
                <c:pt idx="1119">
                  <c:v>111134.06005220367</c:v>
                </c:pt>
                <c:pt idx="1120">
                  <c:v>117530.39137334144</c:v>
                </c:pt>
                <c:pt idx="1121">
                  <c:v>110666.7689081571</c:v>
                </c:pt>
                <c:pt idx="1122">
                  <c:v>126243.31517547969</c:v>
                </c:pt>
                <c:pt idx="1123">
                  <c:v>137127.86760841042</c:v>
                </c:pt>
                <c:pt idx="1124">
                  <c:v>147592.95565674058</c:v>
                </c:pt>
                <c:pt idx="1125">
                  <c:v>121302.35751267686</c:v>
                </c:pt>
                <c:pt idx="1126">
                  <c:v>130537.04079761672</c:v>
                </c:pt>
                <c:pt idx="1127">
                  <c:v>139202.19837156546</c:v>
                </c:pt>
                <c:pt idx="1128">
                  <c:v>150079.64422123999</c:v>
                </c:pt>
                <c:pt idx="1129">
                  <c:v>165638.66396682567</c:v>
                </c:pt>
                <c:pt idx="1130">
                  <c:v>178613.14940161441</c:v>
                </c:pt>
                <c:pt idx="1131">
                  <c:v>193486.23421471767</c:v>
                </c:pt>
                <c:pt idx="1132">
                  <c:v>150417.1712055477</c:v>
                </c:pt>
                <c:pt idx="1133">
                  <c:v>93754.31468862253</c:v>
                </c:pt>
                <c:pt idx="1134">
                  <c:v>90663.965770410607</c:v>
                </c:pt>
                <c:pt idx="1135">
                  <c:v>96953.545247518108</c:v>
                </c:pt>
                <c:pt idx="1136">
                  <c:v>101204.9090287552</c:v>
                </c:pt>
                <c:pt idx="1137">
                  <c:v>108314.12317386892</c:v>
                </c:pt>
                <c:pt idx="1138">
                  <c:v>115719.0821323172</c:v>
                </c:pt>
                <c:pt idx="1139">
                  <c:v>124272.8627581529</c:v>
                </c:pt>
                <c:pt idx="1140">
                  <c:v>138759.66051738383</c:v>
                </c:pt>
                <c:pt idx="1141">
                  <c:v>97233.86987674344</c:v>
                </c:pt>
                <c:pt idx="1142">
                  <c:v>104961.36156391639</c:v>
                </c:pt>
                <c:pt idx="1143">
                  <c:v>112427.33316519868</c:v>
                </c:pt>
                <c:pt idx="1144">
                  <c:v>253683.25925318894</c:v>
                </c:pt>
                <c:pt idx="1145">
                  <c:v>286163.49987088167</c:v>
                </c:pt>
                <c:pt idx="1146">
                  <c:v>338069.49009439762</c:v>
                </c:pt>
                <c:pt idx="1147">
                  <c:v>383067.8288345036</c:v>
                </c:pt>
                <c:pt idx="1148">
                  <c:v>422739.30447011132</c:v>
                </c:pt>
                <c:pt idx="1149">
                  <c:v>458255.88373158127</c:v>
                </c:pt>
                <c:pt idx="1150">
                  <c:v>490454.05493634084</c:v>
                </c:pt>
                <c:pt idx="1151">
                  <c:v>519947.17605420528</c:v>
                </c:pt>
                <c:pt idx="1152">
                  <c:v>547195.50498079043</c:v>
                </c:pt>
                <c:pt idx="1153">
                  <c:v>430290.63413544383</c:v>
                </c:pt>
                <c:pt idx="1154">
                  <c:v>488896.04424876143</c:v>
                </c:pt>
                <c:pt idx="1155">
                  <c:v>540695.76940512506</c:v>
                </c:pt>
                <c:pt idx="1156">
                  <c:v>587271.72202420153</c:v>
                </c:pt>
                <c:pt idx="1157">
                  <c:v>629728.12301805418</c:v>
                </c:pt>
                <c:pt idx="1158">
                  <c:v>668859.57236280374</c:v>
                </c:pt>
                <c:pt idx="1159">
                  <c:v>705252.82091224031</c:v>
                </c:pt>
                <c:pt idx="1160">
                  <c:v>552384.0298330998</c:v>
                </c:pt>
                <c:pt idx="1161">
                  <c:v>629021.35874059261</c:v>
                </c:pt>
                <c:pt idx="1162">
                  <c:v>697054.53023253055</c:v>
                </c:pt>
                <c:pt idx="1163">
                  <c:v>758585.6041370224</c:v>
                </c:pt>
                <c:pt idx="1164">
                  <c:v>815050.34263805533</c:v>
                </c:pt>
                <c:pt idx="1165">
                  <c:v>867463.3486408192</c:v>
                </c:pt>
                <c:pt idx="1166">
                  <c:v>916562.39138154942</c:v>
                </c:pt>
                <c:pt idx="1167">
                  <c:v>962897.18559491914</c:v>
                </c:pt>
                <c:pt idx="1168">
                  <c:v>696738.50083663582</c:v>
                </c:pt>
                <c:pt idx="1169">
                  <c:v>794811.87835611927</c:v>
                </c:pt>
                <c:pt idx="1170">
                  <c:v>882336.46482818527</c:v>
                </c:pt>
                <c:pt idx="1171">
                  <c:v>961996.94489960582</c:v>
                </c:pt>
                <c:pt idx="1172">
                  <c:v>1035592.3506588831</c:v>
                </c:pt>
                <c:pt idx="1173">
                  <c:v>1104374.0850520029</c:v>
                </c:pt>
                <c:pt idx="1174">
                  <c:v>1169240.1064629727</c:v>
                </c:pt>
                <c:pt idx="1175">
                  <c:v>1230851.9543172938</c:v>
                </c:pt>
                <c:pt idx="1176">
                  <c:v>864994.69760463515</c:v>
                </c:pt>
                <c:pt idx="1177">
                  <c:v>988265.39933097083</c:v>
                </c:pt>
                <c:pt idx="1178">
                  <c:v>1098912.0683257519</c:v>
                </c:pt>
                <c:pt idx="1179">
                  <c:v>1200258.9049587257</c:v>
                </c:pt>
                <c:pt idx="1180">
                  <c:v>1294496.154375565</c:v>
                </c:pt>
                <c:pt idx="1181">
                  <c:v>1383126.388827434</c:v>
                </c:pt>
                <c:pt idx="1182">
                  <c:v>1467215.3974822466</c:v>
                </c:pt>
                <c:pt idx="1183">
                  <c:v>1547540.7013325747</c:v>
                </c:pt>
                <c:pt idx="1184">
                  <c:v>1624683.3259161806</c:v>
                </c:pt>
                <c:pt idx="1185">
                  <c:v>1058779.7299195866</c:v>
                </c:pt>
                <c:pt idx="1186">
                  <c:v>1211372.3862803504</c:v>
                </c:pt>
                <c:pt idx="1187">
                  <c:v>1349148.5539292996</c:v>
                </c:pt>
                <c:pt idx="1188">
                  <c:v>1476123.6118717382</c:v>
                </c:pt>
                <c:pt idx="1189">
                  <c:v>1594903.6579517315</c:v>
                </c:pt>
                <c:pt idx="1190">
                  <c:v>1707254.7866053814</c:v>
                </c:pt>
                <c:pt idx="1191">
                  <c:v>1814417.0389032012</c:v>
                </c:pt>
                <c:pt idx="1192">
                  <c:v>1917287.3360766056</c:v>
                </c:pt>
                <c:pt idx="1193">
                  <c:v>2016531.0363219585</c:v>
                </c:pt>
                <c:pt idx="1194">
                  <c:v>171241.24359429974</c:v>
                </c:pt>
                <c:pt idx="1195">
                  <c:v>193697.88967208398</c:v>
                </c:pt>
                <c:pt idx="1196">
                  <c:v>223182.79220949617</c:v>
                </c:pt>
                <c:pt idx="1197">
                  <c:v>254786.5297082967</c:v>
                </c:pt>
                <c:pt idx="1198">
                  <c:v>283505.84460986871</c:v>
                </c:pt>
                <c:pt idx="1199">
                  <c:v>309783.04328473145</c:v>
                </c:pt>
                <c:pt idx="1200">
                  <c:v>333970.77379538497</c:v>
                </c:pt>
                <c:pt idx="1201">
                  <c:v>356353.73115593795</c:v>
                </c:pt>
                <c:pt idx="1202">
                  <c:v>377164.34746728791</c:v>
                </c:pt>
                <c:pt idx="1203">
                  <c:v>280430.61152685131</c:v>
                </c:pt>
                <c:pt idx="1204">
                  <c:v>321905.96481619793</c:v>
                </c:pt>
                <c:pt idx="1205">
                  <c:v>359477.6754267292</c:v>
                </c:pt>
                <c:pt idx="1206">
                  <c:v>393792.27168241574</c:v>
                </c:pt>
                <c:pt idx="1207">
                  <c:v>425355.26068477961</c:v>
                </c:pt>
                <c:pt idx="1208">
                  <c:v>454567.70080056915</c:v>
                </c:pt>
                <c:pt idx="1209">
                  <c:v>481751.95280102489</c:v>
                </c:pt>
                <c:pt idx="1210">
                  <c:v>356685.57026457111</c:v>
                </c:pt>
                <c:pt idx="1211">
                  <c:v>411088.07069517439</c:v>
                </c:pt>
                <c:pt idx="1212">
                  <c:v>460257.77291233954</c:v>
                </c:pt>
                <c:pt idx="1213">
                  <c:v>505126.4629309717</c:v>
                </c:pt>
                <c:pt idx="1214">
                  <c:v>546408.29772686807</c:v>
                </c:pt>
                <c:pt idx="1215">
                  <c:v>584659.98322133021</c:v>
                </c:pt>
                <c:pt idx="1216">
                  <c:v>620322.02943137719</c:v>
                </c:pt>
                <c:pt idx="1217">
                  <c:v>653747.6790400059</c:v>
                </c:pt>
                <c:pt idx="1218">
                  <c:v>447245.44828134589</c:v>
                </c:pt>
                <c:pt idx="1219">
                  <c:v>516782.75359163567</c:v>
                </c:pt>
                <c:pt idx="1220">
                  <c:v>579553.65470124339</c:v>
                </c:pt>
                <c:pt idx="1221">
                  <c:v>636839.55924913567</c:v>
                </c:pt>
                <c:pt idx="1222">
                  <c:v>689604.78368274507</c:v>
                </c:pt>
                <c:pt idx="1223">
                  <c:v>738589.10612138675</c:v>
                </c:pt>
                <c:pt idx="1224">
                  <c:v>784369.68879600777</c:v>
                </c:pt>
                <c:pt idx="1225">
                  <c:v>827403.57850768149</c:v>
                </c:pt>
                <c:pt idx="1226">
                  <c:v>553105.17889338743</c:v>
                </c:pt>
                <c:pt idx="1227">
                  <c:v>640137.96910772379</c:v>
                </c:pt>
                <c:pt idx="1228">
                  <c:v>718670.79634505045</c:v>
                </c:pt>
                <c:pt idx="1229">
                  <c:v>790400.95374057651</c:v>
                </c:pt>
                <c:pt idx="1230">
                  <c:v>856584.42165799718</c:v>
                </c:pt>
                <c:pt idx="1231">
                  <c:v>918170.77184825542</c:v>
                </c:pt>
                <c:pt idx="1232">
                  <c:v>975891.4351720647</c:v>
                </c:pt>
                <c:pt idx="1233">
                  <c:v>1030319.1174755661</c:v>
                </c:pt>
                <c:pt idx="1234">
                  <c:v>1081908.7977100941</c:v>
                </c:pt>
                <c:pt idx="1235">
                  <c:v>675231.89527112478</c:v>
                </c:pt>
                <c:pt idx="1236">
                  <c:v>782276.41633812583</c:v>
                </c:pt>
                <c:pt idx="1237">
                  <c:v>878893.23482515581</c:v>
                </c:pt>
                <c:pt idx="1238">
                  <c:v>967262.72474166472</c:v>
                </c:pt>
                <c:pt idx="1239">
                  <c:v>1048973.5057413455</c:v>
                </c:pt>
                <c:pt idx="1240">
                  <c:v>1125210.7115941772</c:v>
                </c:pt>
                <c:pt idx="1241">
                  <c:v>1196876.6794933425</c:v>
                </c:pt>
                <c:pt idx="1242">
                  <c:v>1264670.7632307799</c:v>
                </c:pt>
                <c:pt idx="1243">
                  <c:v>1329143.5588998604</c:v>
                </c:pt>
                <c:pt idx="1244">
                  <c:v>814569.39295386767</c:v>
                </c:pt>
                <c:pt idx="1245">
                  <c:v>944300.1597412416</c:v>
                </c:pt>
                <c:pt idx="1246">
                  <c:v>1061487.8968348508</c:v>
                </c:pt>
                <c:pt idx="1247">
                  <c:v>1168863.4108258013</c:v>
                </c:pt>
                <c:pt idx="1248">
                  <c:v>1268388.0315305241</c:v>
                </c:pt>
                <c:pt idx="1249">
                  <c:v>1361507.1201025497</c:v>
                </c:pt>
                <c:pt idx="1250">
                  <c:v>1449309.5478240326</c:v>
                </c:pt>
                <c:pt idx="1251">
                  <c:v>1532631.4660741696</c:v>
                </c:pt>
                <c:pt idx="1252">
                  <c:v>1612125.8218554656</c:v>
                </c:pt>
                <c:pt idx="1253">
                  <c:v>972041.75950843457</c:v>
                </c:pt>
                <c:pt idx="1254">
                  <c:v>1127294.2718977311</c:v>
                </c:pt>
                <c:pt idx="1255">
                  <c:v>1267707.9191434509</c:v>
                </c:pt>
                <c:pt idx="1256">
                  <c:v>1396630.8394320644</c:v>
                </c:pt>
                <c:pt idx="1257">
                  <c:v>1516435.9791801146</c:v>
                </c:pt>
                <c:pt idx="1258">
                  <c:v>1628852.4101975809</c:v>
                </c:pt>
                <c:pt idx="1259">
                  <c:v>1735170.1633840683</c:v>
                </c:pt>
                <c:pt idx="1260">
                  <c:v>1836371.5430090888</c:v>
                </c:pt>
                <c:pt idx="1261">
                  <c:v>1933217.9696412378</c:v>
                </c:pt>
                <c:pt idx="1262">
                  <c:v>1148556.3472067134</c:v>
                </c:pt>
                <c:pt idx="1263">
                  <c:v>1332329.7308921053</c:v>
                </c:pt>
                <c:pt idx="1264">
                  <c:v>1498795.2246421298</c:v>
                </c:pt>
                <c:pt idx="1265">
                  <c:v>1651984.274810751</c:v>
                </c:pt>
                <c:pt idx="1266">
                  <c:v>1794719.0148863357</c:v>
                </c:pt>
                <c:pt idx="1267">
                  <c:v>1929034.4989631085</c:v>
                </c:pt>
                <c:pt idx="1268">
                  <c:v>2056435.5726443394</c:v>
                </c:pt>
                <c:pt idx="1269">
                  <c:v>2178059.3077330859</c:v>
                </c:pt>
                <c:pt idx="1270">
                  <c:v>2294781.167154138</c:v>
                </c:pt>
                <c:pt idx="1271">
                  <c:v>1345006.2233946139</c:v>
                </c:pt>
                <c:pt idx="1272">
                  <c:v>1560465.7443871209</c:v>
                </c:pt>
                <c:pt idx="1273">
                  <c:v>1755982.5417214748</c:v>
                </c:pt>
                <c:pt idx="1274">
                  <c:v>1936336.0690169663</c:v>
                </c:pt>
                <c:pt idx="1275">
                  <c:v>2104833.7766025122</c:v>
                </c:pt>
                <c:pt idx="1276">
                  <c:v>2263837.7652152991</c:v>
                </c:pt>
                <c:pt idx="1277">
                  <c:v>2415080.4256799337</c:v>
                </c:pt>
                <c:pt idx="1278">
                  <c:v>2559861.5280249147</c:v>
                </c:pt>
                <c:pt idx="1279">
                  <c:v>2699175.6470404258</c:v>
                </c:pt>
                <c:pt idx="1280">
                  <c:v>1562272.2025727564</c:v>
                </c:pt>
                <c:pt idx="1281">
                  <c:v>1812751.6285131988</c:v>
                </c:pt>
                <c:pt idx="1282">
                  <c:v>2040495.0024433702</c:v>
                </c:pt>
                <c:pt idx="1283">
                  <c:v>2251092.9451100794</c:v>
                </c:pt>
                <c:pt idx="1284">
                  <c:v>2448372.8578755744</c:v>
                </c:pt>
                <c:pt idx="1285">
                  <c:v>2635043.7722730786</c:v>
                </c:pt>
                <c:pt idx="1286">
                  <c:v>2813077.4836358158</c:v>
                </c:pt>
                <c:pt idx="1287">
                  <c:v>2983943.7632892919</c:v>
                </c:pt>
                <c:pt idx="1288">
                  <c:v>3148760.9186938494</c:v>
                </c:pt>
                <c:pt idx="1289">
                  <c:v>1801224.5411885655</c:v>
                </c:pt>
                <c:pt idx="1290">
                  <c:v>2090228.3379845286</c:v>
                </c:pt>
                <c:pt idx="1291">
                  <c:v>2353551.4185623867</c:v>
                </c:pt>
                <c:pt idx="1292">
                  <c:v>2597657.0047266837</c:v>
                </c:pt>
                <c:pt idx="1293">
                  <c:v>2826925.5693823402</c:v>
                </c:pt>
                <c:pt idx="1294">
                  <c:v>3044431.820512169</c:v>
                </c:pt>
                <c:pt idx="1295">
                  <c:v>3252398.0024777311</c:v>
                </c:pt>
                <c:pt idx="1296">
                  <c:v>3452470.6173605304</c:v>
                </c:pt>
                <c:pt idx="1297">
                  <c:v>3645895.9234411335</c:v>
                </c:pt>
                <c:pt idx="1298">
                  <c:v>2062724.3586959911</c:v>
                </c:pt>
                <c:pt idx="1299">
                  <c:v>2393929.7207073448</c:v>
                </c:pt>
                <c:pt idx="1300">
                  <c:v>2696365.308694242</c:v>
                </c:pt>
                <c:pt idx="1301">
                  <c:v>2977426.526710568</c:v>
                </c:pt>
                <c:pt idx="1302">
                  <c:v>3242078.5346395578</c:v>
                </c:pt>
                <c:pt idx="1303">
                  <c:v>3493779.3747045016</c:v>
                </c:pt>
                <c:pt idx="1304">
                  <c:v>3735012.0268415981</c:v>
                </c:pt>
                <c:pt idx="1305">
                  <c:v>3967605.9303882783</c:v>
                </c:pt>
                <c:pt idx="1306">
                  <c:v>4192939.1514145466</c:v>
                </c:pt>
                <c:pt idx="1307">
                  <c:v>2347624.8351109186</c:v>
                </c:pt>
                <c:pt idx="1308">
                  <c:v>2724883.5530690919</c:v>
                </c:pt>
                <c:pt idx="1309">
                  <c:v>3070145.7314694808</c:v>
                </c:pt>
                <c:pt idx="1310">
                  <c:v>3391796.6056616525</c:v>
                </c:pt>
                <c:pt idx="1311">
                  <c:v>3695416.1605396946</c:v>
                </c:pt>
                <c:pt idx="1312">
                  <c:v>3984862.3980422094</c:v>
                </c:pt>
                <c:pt idx="1313">
                  <c:v>4262888.6176294507</c:v>
                </c:pt>
                <c:pt idx="1314">
                  <c:v>4531512.9262700304</c:v>
                </c:pt>
                <c:pt idx="1315">
                  <c:v>4792248.7307107523</c:v>
                </c:pt>
                <c:pt idx="1316">
                  <c:v>2656772.2250262434</c:v>
                </c:pt>
                <c:pt idx="1317">
                  <c:v>3084112.3993714107</c:v>
                </c:pt>
                <c:pt idx="1318">
                  <c:v>3476097.9661213979</c:v>
                </c:pt>
                <c:pt idx="1319">
                  <c:v>3842159.6666287268</c:v>
                </c:pt>
                <c:pt idx="1320">
                  <c:v>4188521.0123601845</c:v>
                </c:pt>
                <c:pt idx="1321">
                  <c:v>4519455.6157843843</c:v>
                </c:pt>
                <c:pt idx="1322">
                  <c:v>4837996.0301484903</c:v>
                </c:pt>
                <c:pt idx="1323">
                  <c:v>5146354.3271984914</c:v>
                </c:pt>
                <c:pt idx="1324">
                  <c:v>5446182.4962114235</c:v>
                </c:pt>
                <c:pt idx="1325">
                  <c:v>2991006.7200873471</c:v>
                </c:pt>
                <c:pt idx="1326">
                  <c:v>3472634.3292973093</c:v>
                </c:pt>
                <c:pt idx="1327">
                  <c:v>3915424.0721367286</c:v>
                </c:pt>
                <c:pt idx="1328">
                  <c:v>4329905.8830962302</c:v>
                </c:pt>
                <c:pt idx="1329">
                  <c:v>4722974.1151314033</c:v>
                </c:pt>
                <c:pt idx="1330">
                  <c:v>5099332.7252390934</c:v>
                </c:pt>
                <c:pt idx="1331">
                  <c:v>5462301.8548931591</c:v>
                </c:pt>
                <c:pt idx="1332">
                  <c:v>5814292.4435744844</c:v>
                </c:pt>
                <c:pt idx="1333">
                  <c:v>6157098.0432800679</c:v>
                </c:pt>
                <c:pt idx="1334">
                  <c:v>3351163.1857073209</c:v>
                </c:pt>
                <c:pt idx="1335">
                  <c:v>3891463.5200386983</c:v>
                </c:pt>
                <c:pt idx="1336">
                  <c:v>4389323.35231956</c:v>
                </c:pt>
                <c:pt idx="1337">
                  <c:v>4856423.5188198825</c:v>
                </c:pt>
                <c:pt idx="1338">
                  <c:v>5300355.1976998923</c:v>
                </c:pt>
                <c:pt idx="1339">
                  <c:v>5726266.5644064117</c:v>
                </c:pt>
                <c:pt idx="1340">
                  <c:v>6137773.1298013553</c:v>
                </c:pt>
                <c:pt idx="1341">
                  <c:v>6537489.2452526353</c:v>
                </c:pt>
                <c:pt idx="1342">
                  <c:v>6927352.7700754534</c:v>
                </c:pt>
                <c:pt idx="1343">
                  <c:v>3738071.792907747</c:v>
                </c:pt>
                <c:pt idx="1344">
                  <c:v>4341610.7641518731</c:v>
                </c:pt>
                <c:pt idx="1345">
                  <c:v>4898992.7381723952</c:v>
                </c:pt>
                <c:pt idx="1346">
                  <c:v>5423099.2092199661</c:v>
                </c:pt>
                <c:pt idx="1347">
                  <c:v>5922242.8918089364</c:v>
                </c:pt>
                <c:pt idx="1348">
                  <c:v>6402029.248475695</c:v>
                </c:pt>
                <c:pt idx="1349">
                  <c:v>6866376.430507781</c:v>
                </c:pt>
                <c:pt idx="1350">
                  <c:v>7318106.4184898222</c:v>
                </c:pt>
                <c:pt idx="1351">
                  <c:v>7759303.9112010496</c:v>
                </c:pt>
                <c:pt idx="1352">
                  <c:v>199316.88039982936</c:v>
                </c:pt>
                <c:pt idx="1353">
                  <c:v>221916.03989426643</c:v>
                </c:pt>
                <c:pt idx="1354">
                  <c:v>242948.07444238319</c:v>
                </c:pt>
                <c:pt idx="1355">
                  <c:v>262589.40344454563</c:v>
                </c:pt>
                <c:pt idx="1356">
                  <c:v>280989.68054636143</c:v>
                </c:pt>
                <c:pt idx="1357">
                  <c:v>298276.71499844821</c:v>
                </c:pt>
                <c:pt idx="1358">
                  <c:v>249099.49739614208</c:v>
                </c:pt>
                <c:pt idx="1359">
                  <c:v>278911.62584322458</c:v>
                </c:pt>
                <c:pt idx="1360">
                  <c:v>3131625.7241350352</c:v>
                </c:pt>
                <c:pt idx="1361">
                  <c:v>3658450.3092110171</c:v>
                </c:pt>
                <c:pt idx="1362">
                  <c:v>4141804.6084107975</c:v>
                </c:pt>
                <c:pt idx="1363">
                  <c:v>4592453.6096949214</c:v>
                </c:pt>
                <c:pt idx="1364">
                  <c:v>5017773.2102602078</c:v>
                </c:pt>
                <c:pt idx="1365">
                  <c:v>5422987.14744874</c:v>
                </c:pt>
                <c:pt idx="1366">
                  <c:v>5811899.0448618308</c:v>
                </c:pt>
                <c:pt idx="1367">
                  <c:v>6187344.6878262004</c:v>
                </c:pt>
                <c:pt idx="1368">
                  <c:v>6551481.8004206996</c:v>
                </c:pt>
                <c:pt idx="1369">
                  <c:v>3466458.4225416901</c:v>
                </c:pt>
                <c:pt idx="1370">
                  <c:v>4048883.5158473933</c:v>
                </c:pt>
                <c:pt idx="1371">
                  <c:v>4583881.3515986037</c:v>
                </c:pt>
                <c:pt idx="1372">
                  <c:v>5083387.671004395</c:v>
                </c:pt>
                <c:pt idx="1373">
                  <c:v>5555524.8446421428</c:v>
                </c:pt>
                <c:pt idx="1374">
                  <c:v>6006012.7212790297</c:v>
                </c:pt>
                <c:pt idx="1375">
                  <c:v>6438996.2574033439</c:v>
                </c:pt>
                <c:pt idx="1376">
                  <c:v>6857553.071920054</c:v>
                </c:pt>
                <c:pt idx="1377">
                  <c:v>7264016.5967221167</c:v>
                </c:pt>
                <c:pt idx="1378">
                  <c:v>3823332.4901709463</c:v>
                </c:pt>
                <c:pt idx="1379">
                  <c:v>4465005.7544179261</c:v>
                </c:pt>
                <c:pt idx="1380">
                  <c:v>5055147.5469955215</c:v>
                </c:pt>
                <c:pt idx="1381">
                  <c:v>5606923.9736229004</c:v>
                </c:pt>
                <c:pt idx="1382">
                  <c:v>6129236.2463484993</c:v>
                </c:pt>
                <c:pt idx="1383">
                  <c:v>6628318.8237525793</c:v>
                </c:pt>
                <c:pt idx="1384">
                  <c:v>7108669.0259854309</c:v>
                </c:pt>
                <c:pt idx="1385">
                  <c:v>7573613.1231326032</c:v>
                </c:pt>
                <c:pt idx="1386">
                  <c:v>8025664.5992673403</c:v>
                </c:pt>
                <c:pt idx="1387">
                  <c:v>4202829.454210124</c:v>
                </c:pt>
                <c:pt idx="1388">
                  <c:v>4907513.7155085597</c:v>
                </c:pt>
                <c:pt idx="1389">
                  <c:v>5556419.2860953258</c:v>
                </c:pt>
                <c:pt idx="1390">
                  <c:v>6164001.1995305391</c:v>
                </c:pt>
                <c:pt idx="1391">
                  <c:v>6739970.9876683122</c:v>
                </c:pt>
                <c:pt idx="1392">
                  <c:v>7291095.558191454</c:v>
                </c:pt>
                <c:pt idx="1393">
                  <c:v>7822235.1574094919</c:v>
                </c:pt>
                <c:pt idx="1394">
                  <c:v>8336971.1951537514</c:v>
                </c:pt>
                <c:pt idx="1395">
                  <c:v>8838001.3205651119</c:v>
                </c:pt>
                <c:pt idx="1396">
                  <c:v>4605526.7525883978</c:v>
                </c:pt>
                <c:pt idx="1397">
                  <c:v>5377100.7763665421</c:v>
                </c:pt>
                <c:pt idx="1398">
                  <c:v>6088510.0543670543</c:v>
                </c:pt>
                <c:pt idx="1399">
                  <c:v>6755556.0129570048</c:v>
                </c:pt>
                <c:pt idx="1400">
                  <c:v>7388791.0931005403</c:v>
                </c:pt>
                <c:pt idx="1401">
                  <c:v>7995531.8483947301</c:v>
                </c:pt>
                <c:pt idx="1402">
                  <c:v>8581011.5647736713</c:v>
                </c:pt>
                <c:pt idx="1403">
                  <c:v>9149072.9686987009</c:v>
                </c:pt>
                <c:pt idx="1404">
                  <c:v>9702601.7701112274</c:v>
                </c:pt>
                <c:pt idx="1405">
                  <c:v>182825.45185236656</c:v>
                </c:pt>
                <c:pt idx="1406">
                  <c:v>212455.90251108853</c:v>
                </c:pt>
                <c:pt idx="1407">
                  <c:v>212455.90251108853</c:v>
                </c:pt>
                <c:pt idx="1408">
                  <c:v>229512.58138425054</c:v>
                </c:pt>
                <c:pt idx="1409">
                  <c:v>230450.45387479968</c:v>
                </c:pt>
                <c:pt idx="1410">
                  <c:v>230450.45387479968</c:v>
                </c:pt>
                <c:pt idx="1411">
                  <c:v>250368.57387025072</c:v>
                </c:pt>
                <c:pt idx="1412">
                  <c:v>250368.57387025072</c:v>
                </c:pt>
                <c:pt idx="1413">
                  <c:v>276762.96072808211</c:v>
                </c:pt>
                <c:pt idx="1414">
                  <c:v>262195.22468883195</c:v>
                </c:pt>
                <c:pt idx="1415">
                  <c:v>262195.22468883195</c:v>
                </c:pt>
                <c:pt idx="1416">
                  <c:v>279232.1338879487</c:v>
                </c:pt>
                <c:pt idx="1417">
                  <c:v>279232.1338879487</c:v>
                </c:pt>
                <c:pt idx="1418">
                  <c:v>301506.8279779657</c:v>
                </c:pt>
                <c:pt idx="1419">
                  <c:v>301506.8279779657</c:v>
                </c:pt>
                <c:pt idx="1420">
                  <c:v>330928.79431778472</c:v>
                </c:pt>
                <c:pt idx="1421">
                  <c:v>325044.4820664287</c:v>
                </c:pt>
                <c:pt idx="1422">
                  <c:v>325044.4820664287</c:v>
                </c:pt>
                <c:pt idx="1423">
                  <c:v>347409.55288440909</c:v>
                </c:pt>
                <c:pt idx="1424">
                  <c:v>347409.55288440909</c:v>
                </c:pt>
                <c:pt idx="1425">
                  <c:v>369154.26326376683</c:v>
                </c:pt>
                <c:pt idx="1426">
                  <c:v>369154.26326376683</c:v>
                </c:pt>
                <c:pt idx="1427">
                  <c:v>397701.65404345776</c:v>
                </c:pt>
                <c:pt idx="1428">
                  <c:v>397701.65404345776</c:v>
                </c:pt>
                <c:pt idx="1429">
                  <c:v>435020.01954856876</c:v>
                </c:pt>
                <c:pt idx="1430">
                  <c:v>471596.23228652962</c:v>
                </c:pt>
                <c:pt idx="1431">
                  <c:v>506524.64256629773</c:v>
                </c:pt>
                <c:pt idx="1432">
                  <c:v>506524.64256629773</c:v>
                </c:pt>
                <c:pt idx="1433">
                  <c:v>532479.80852075061</c:v>
                </c:pt>
                <c:pt idx="1434">
                  <c:v>532479.80852075061</c:v>
                </c:pt>
                <c:pt idx="1435">
                  <c:v>579446.84073271567</c:v>
                </c:pt>
                <c:pt idx="1436">
                  <c:v>579446.84073271567</c:v>
                </c:pt>
                <c:pt idx="1437">
                  <c:v>163688.1610907205</c:v>
                </c:pt>
                <c:pt idx="1438">
                  <c:v>163688.1610907205</c:v>
                </c:pt>
                <c:pt idx="1439">
                  <c:v>180114.52259668362</c:v>
                </c:pt>
                <c:pt idx="1440">
                  <c:v>180114.52259668362</c:v>
                </c:pt>
                <c:pt idx="1441">
                  <c:v>187870.99831430177</c:v>
                </c:pt>
                <c:pt idx="1442">
                  <c:v>187870.99831430177</c:v>
                </c:pt>
                <c:pt idx="1443">
                  <c:v>209580.31883735477</c:v>
                </c:pt>
                <c:pt idx="1444">
                  <c:v>209580.31883735477</c:v>
                </c:pt>
                <c:pt idx="1445">
                  <c:v>194117.39160826351</c:v>
                </c:pt>
                <c:pt idx="1446">
                  <c:v>194117.39160826351</c:v>
                </c:pt>
                <c:pt idx="1447">
                  <c:v>241301.0947802419</c:v>
                </c:pt>
                <c:pt idx="1448">
                  <c:v>241301.0947802419</c:v>
                </c:pt>
                <c:pt idx="1449">
                  <c:v>270728.62104954355</c:v>
                </c:pt>
                <c:pt idx="1450">
                  <c:v>270728.62104954355</c:v>
                </c:pt>
                <c:pt idx="1451">
                  <c:v>251503.51019297465</c:v>
                </c:pt>
                <c:pt idx="1452">
                  <c:v>251503.51019297465</c:v>
                </c:pt>
                <c:pt idx="1453">
                  <c:v>308236.96998726309</c:v>
                </c:pt>
                <c:pt idx="1454">
                  <c:v>308236.96998726309</c:v>
                </c:pt>
                <c:pt idx="1455">
                  <c:v>295208.65603495931</c:v>
                </c:pt>
                <c:pt idx="1456">
                  <c:v>359040.79281021835</c:v>
                </c:pt>
                <c:pt idx="1457">
                  <c:v>338325.27923933347</c:v>
                </c:pt>
                <c:pt idx="1458">
                  <c:v>338325.27923933347</c:v>
                </c:pt>
                <c:pt idx="1459">
                  <c:v>378874.68763224792</c:v>
                </c:pt>
                <c:pt idx="1460">
                  <c:v>378874.68763224792</c:v>
                </c:pt>
                <c:pt idx="1461">
                  <c:v>411176.32472766668</c:v>
                </c:pt>
                <c:pt idx="1462">
                  <c:v>411176.32472766668</c:v>
                </c:pt>
                <c:pt idx="1463">
                  <c:v>442647.57175927237</c:v>
                </c:pt>
                <c:pt idx="1464">
                  <c:v>442647.57175927237</c:v>
                </c:pt>
                <c:pt idx="1465">
                  <c:v>367722.96471800026</c:v>
                </c:pt>
                <c:pt idx="1466">
                  <c:v>406401.82703044399</c:v>
                </c:pt>
                <c:pt idx="1467">
                  <c:v>367106.06344878371</c:v>
                </c:pt>
                <c:pt idx="1468">
                  <c:v>458133.27117555053</c:v>
                </c:pt>
                <c:pt idx="1469">
                  <c:v>458133.27117555053</c:v>
                </c:pt>
                <c:pt idx="1470">
                  <c:v>525261.99695597182</c:v>
                </c:pt>
                <c:pt idx="1471">
                  <c:v>525261.99695597182</c:v>
                </c:pt>
                <c:pt idx="1472">
                  <c:v>582372.21035456588</c:v>
                </c:pt>
                <c:pt idx="1473">
                  <c:v>582372.21035456588</c:v>
                </c:pt>
                <c:pt idx="1474">
                  <c:v>637511.03327270248</c:v>
                </c:pt>
                <c:pt idx="1475">
                  <c:v>637511.03327270248</c:v>
                </c:pt>
                <c:pt idx="1476">
                  <c:v>494358.42874327331</c:v>
                </c:pt>
                <c:pt idx="1477">
                  <c:v>543771.25424634048</c:v>
                </c:pt>
                <c:pt idx="1478">
                  <c:v>633851.32672090188</c:v>
                </c:pt>
                <c:pt idx="1479">
                  <c:v>633851.32672090188</c:v>
                </c:pt>
                <c:pt idx="1480">
                  <c:v>695444.44414746843</c:v>
                </c:pt>
                <c:pt idx="1481">
                  <c:v>695444.44414746843</c:v>
                </c:pt>
                <c:pt idx="1482">
                  <c:v>783474.07951733074</c:v>
                </c:pt>
                <c:pt idx="1483">
                  <c:v>783474.07951733074</c:v>
                </c:pt>
                <c:pt idx="1484">
                  <c:v>857174.52532954409</c:v>
                </c:pt>
                <c:pt idx="1485">
                  <c:v>857174.52532954409</c:v>
                </c:pt>
                <c:pt idx="1486">
                  <c:v>942211.41542065912</c:v>
                </c:pt>
                <c:pt idx="1487">
                  <c:v>942211.41542065912</c:v>
                </c:pt>
                <c:pt idx="1488">
                  <c:v>692888.71162100718</c:v>
                </c:pt>
                <c:pt idx="1489">
                  <c:v>728920.50127074914</c:v>
                </c:pt>
                <c:pt idx="1490">
                  <c:v>824279.91881675064</c:v>
                </c:pt>
                <c:pt idx="1491">
                  <c:v>938461.40929096797</c:v>
                </c:pt>
                <c:pt idx="1492">
                  <c:v>1031991.0801604248</c:v>
                </c:pt>
                <c:pt idx="1493">
                  <c:v>1258357.4748296058</c:v>
                </c:pt>
                <c:pt idx="1494">
                  <c:v>1378654.8531289326</c:v>
                </c:pt>
                <c:pt idx="1495">
                  <c:v>1496440.3768186148</c:v>
                </c:pt>
                <c:pt idx="1496">
                  <c:v>1607812.1832016548</c:v>
                </c:pt>
                <c:pt idx="1497">
                  <c:v>132867.14480999237</c:v>
                </c:pt>
                <c:pt idx="1498">
                  <c:v>157052.85052817824</c:v>
                </c:pt>
                <c:pt idx="1499">
                  <c:v>168137.70666248171</c:v>
                </c:pt>
                <c:pt idx="1500">
                  <c:v>176738.24721420032</c:v>
                </c:pt>
                <c:pt idx="1501">
                  <c:v>201521.76470175089</c:v>
                </c:pt>
                <c:pt idx="1502">
                  <c:v>201521.76470175089</c:v>
                </c:pt>
                <c:pt idx="1503">
                  <c:v>209795.99769881926</c:v>
                </c:pt>
                <c:pt idx="1504">
                  <c:v>209795.99769881926</c:v>
                </c:pt>
                <c:pt idx="1505">
                  <c:v>220578.96922173584</c:v>
                </c:pt>
                <c:pt idx="1506">
                  <c:v>220578.96922173584</c:v>
                </c:pt>
                <c:pt idx="1507">
                  <c:v>223796.39354615024</c:v>
                </c:pt>
                <c:pt idx="1508">
                  <c:v>196201.55588701862</c:v>
                </c:pt>
                <c:pt idx="1509">
                  <c:v>247728.99259368551</c:v>
                </c:pt>
                <c:pt idx="1510">
                  <c:v>247728.99259368551</c:v>
                </c:pt>
                <c:pt idx="1511">
                  <c:v>282094.39776685846</c:v>
                </c:pt>
                <c:pt idx="1512">
                  <c:v>282094.39776685846</c:v>
                </c:pt>
                <c:pt idx="1513">
                  <c:v>240653.81290016219</c:v>
                </c:pt>
                <c:pt idx="1514">
                  <c:v>240653.81290016219</c:v>
                </c:pt>
                <c:pt idx="1515">
                  <c:v>270288.79970851413</c:v>
                </c:pt>
                <c:pt idx="1516">
                  <c:v>298434.75722052774</c:v>
                </c:pt>
                <c:pt idx="1517">
                  <c:v>325482.70234468183</c:v>
                </c:pt>
                <c:pt idx="1518">
                  <c:v>325482.70234468183</c:v>
                </c:pt>
                <c:pt idx="1519">
                  <c:v>357823.27391142427</c:v>
                </c:pt>
                <c:pt idx="1520">
                  <c:v>357823.27391142427</c:v>
                </c:pt>
                <c:pt idx="1521">
                  <c:v>391546.8092332838</c:v>
                </c:pt>
                <c:pt idx="1522">
                  <c:v>391546.8092332838</c:v>
                </c:pt>
                <c:pt idx="1523">
                  <c:v>429872.85404652881</c:v>
                </c:pt>
                <c:pt idx="1524">
                  <c:v>429872.85404652881</c:v>
                </c:pt>
                <c:pt idx="1525">
                  <c:v>496888.53349278949</c:v>
                </c:pt>
                <c:pt idx="1526">
                  <c:v>496888.53349278949</c:v>
                </c:pt>
                <c:pt idx="1527">
                  <c:v>310236.15360598813</c:v>
                </c:pt>
                <c:pt idx="1528">
                  <c:v>345427.9685125245</c:v>
                </c:pt>
                <c:pt idx="1529">
                  <c:v>378948.92219061439</c:v>
                </c:pt>
                <c:pt idx="1530">
                  <c:v>283630.09524584375</c:v>
                </c:pt>
                <c:pt idx="1531">
                  <c:v>307157.42793976801</c:v>
                </c:pt>
                <c:pt idx="1532">
                  <c:v>324445.92113231082</c:v>
                </c:pt>
                <c:pt idx="1533">
                  <c:v>324445.92113231082</c:v>
                </c:pt>
                <c:pt idx="1534">
                  <c:v>340955.82670253015</c:v>
                </c:pt>
                <c:pt idx="1535">
                  <c:v>340955.82670253015</c:v>
                </c:pt>
                <c:pt idx="1536">
                  <c:v>370863.47225147398</c:v>
                </c:pt>
                <c:pt idx="1537">
                  <c:v>370863.47225147398</c:v>
                </c:pt>
                <c:pt idx="1538">
                  <c:v>211082.79465973482</c:v>
                </c:pt>
                <c:pt idx="1539">
                  <c:v>211082.79465973482</c:v>
                </c:pt>
                <c:pt idx="1540">
                  <c:v>243798.76801757826</c:v>
                </c:pt>
                <c:pt idx="1541">
                  <c:v>227582.84427308902</c:v>
                </c:pt>
                <c:pt idx="1542">
                  <c:v>227582.84427308902</c:v>
                </c:pt>
                <c:pt idx="1543">
                  <c:v>254524.57254195106</c:v>
                </c:pt>
                <c:pt idx="1544">
                  <c:v>254524.57254195106</c:v>
                </c:pt>
                <c:pt idx="1545">
                  <c:v>275876.11384581588</c:v>
                </c:pt>
                <c:pt idx="1546">
                  <c:v>275876.11384581588</c:v>
                </c:pt>
                <c:pt idx="1547">
                  <c:v>296951.01727203926</c:v>
                </c:pt>
                <c:pt idx="1548">
                  <c:v>296951.01727203926</c:v>
                </c:pt>
                <c:pt idx="1549">
                  <c:v>246299.08660657165</c:v>
                </c:pt>
                <c:pt idx="1550">
                  <c:v>271945.82935703918</c:v>
                </c:pt>
                <c:pt idx="1551">
                  <c:v>245431.0147179779</c:v>
                </c:pt>
                <c:pt idx="1552">
                  <c:v>299532.76932217233</c:v>
                </c:pt>
                <c:pt idx="1553">
                  <c:v>299532.76932217233</c:v>
                </c:pt>
                <c:pt idx="1554">
                  <c:v>344815.00085246586</c:v>
                </c:pt>
                <c:pt idx="1555">
                  <c:v>344815.00085246586</c:v>
                </c:pt>
                <c:pt idx="1556">
                  <c:v>383338.74144533178</c:v>
                </c:pt>
                <c:pt idx="1557">
                  <c:v>383338.74144533178</c:v>
                </c:pt>
                <c:pt idx="1558">
                  <c:v>420992.63378014026</c:v>
                </c:pt>
                <c:pt idx="1559">
                  <c:v>420992.63378014026</c:v>
                </c:pt>
                <c:pt idx="1560">
                  <c:v>322736.90956929745</c:v>
                </c:pt>
                <c:pt idx="1561">
                  <c:v>355817.30057035072</c:v>
                </c:pt>
                <c:pt idx="1562">
                  <c:v>406560.42110462132</c:v>
                </c:pt>
                <c:pt idx="1563">
                  <c:v>406560.42110462132</c:v>
                </c:pt>
                <c:pt idx="1564">
                  <c:v>447871.84481111314</c:v>
                </c:pt>
                <c:pt idx="1565">
                  <c:v>447871.84481111314</c:v>
                </c:pt>
                <c:pt idx="1566">
                  <c:v>507767.97200136131</c:v>
                </c:pt>
                <c:pt idx="1567">
                  <c:v>507767.97200136131</c:v>
                </c:pt>
                <c:pt idx="1568">
                  <c:v>558344.1379262947</c:v>
                </c:pt>
                <c:pt idx="1569">
                  <c:v>558344.1379262947</c:v>
                </c:pt>
                <c:pt idx="1570">
                  <c:v>616607.78248746041</c:v>
                </c:pt>
                <c:pt idx="1571">
                  <c:v>616607.78248746041</c:v>
                </c:pt>
                <c:pt idx="1572">
                  <c:v>444555.23584815575</c:v>
                </c:pt>
                <c:pt idx="1573">
                  <c:v>462012.2345221889</c:v>
                </c:pt>
                <c:pt idx="1574">
                  <c:v>523386.05876492301</c:v>
                </c:pt>
                <c:pt idx="1575">
                  <c:v>591721.33788982092</c:v>
                </c:pt>
                <c:pt idx="1576">
                  <c:v>651312.10871855728</c:v>
                </c:pt>
                <c:pt idx="1577">
                  <c:v>791071.25884587225</c:v>
                </c:pt>
                <c:pt idx="1578">
                  <c:v>869681.88464502618</c:v>
                </c:pt>
                <c:pt idx="1579">
                  <c:v>946839.76134992787</c:v>
                </c:pt>
                <c:pt idx="1580">
                  <c:v>1020987.278664689</c:v>
                </c:pt>
                <c:pt idx="1581">
                  <c:v>198327.81267360607</c:v>
                </c:pt>
                <c:pt idx="1582">
                  <c:v>198327.81267360607</c:v>
                </c:pt>
                <c:pt idx="1583">
                  <c:v>191045.25395544039</c:v>
                </c:pt>
                <c:pt idx="1584">
                  <c:v>210262.5751593142</c:v>
                </c:pt>
                <c:pt idx="1585">
                  <c:v>224448.23362095188</c:v>
                </c:pt>
                <c:pt idx="1586">
                  <c:v>224448.23362095188</c:v>
                </c:pt>
                <c:pt idx="1587">
                  <c:v>246522.09182991853</c:v>
                </c:pt>
                <c:pt idx="1588">
                  <c:v>246522.09182991853</c:v>
                </c:pt>
                <c:pt idx="1589">
                  <c:v>270166.0813569203</c:v>
                </c:pt>
                <c:pt idx="1590">
                  <c:v>270166.0813569203</c:v>
                </c:pt>
                <c:pt idx="1591">
                  <c:v>297119.66285799904</c:v>
                </c:pt>
                <c:pt idx="1592">
                  <c:v>297119.66285799904</c:v>
                </c:pt>
                <c:pt idx="1593">
                  <c:v>345144.89468677121</c:v>
                </c:pt>
                <c:pt idx="1594">
                  <c:v>345144.89468677121</c:v>
                </c:pt>
                <c:pt idx="1595">
                  <c:v>215072.44836203917</c:v>
                </c:pt>
                <c:pt idx="1596">
                  <c:v>239162.2502776297</c:v>
                </c:pt>
                <c:pt idx="1597">
                  <c:v>262631.25598679855</c:v>
                </c:pt>
                <c:pt idx="1598">
                  <c:v>235130.60587375864</c:v>
                </c:pt>
                <c:pt idx="1599">
                  <c:v>235130.60587375864</c:v>
                </c:pt>
                <c:pt idx="1600">
                  <c:v>269031.02136823168</c:v>
                </c:pt>
                <c:pt idx="1601">
                  <c:v>269031.02136823168</c:v>
                </c:pt>
                <c:pt idx="1602">
                  <c:v>298411.43543564592</c:v>
                </c:pt>
                <c:pt idx="1603">
                  <c:v>298411.43543564592</c:v>
                </c:pt>
                <c:pt idx="1604">
                  <c:v>327428.50124579639</c:v>
                </c:pt>
                <c:pt idx="1605">
                  <c:v>327428.50124579639</c:v>
                </c:pt>
                <c:pt idx="1606">
                  <c:v>276983.28195334144</c:v>
                </c:pt>
                <c:pt idx="1607">
                  <c:v>312412.12294584519</c:v>
                </c:pt>
                <c:pt idx="1608">
                  <c:v>312412.12294584519</c:v>
                </c:pt>
                <c:pt idx="1609">
                  <c:v>343820.83675879292</c:v>
                </c:pt>
                <c:pt idx="1610">
                  <c:v>343820.83675879292</c:v>
                </c:pt>
                <c:pt idx="1611">
                  <c:v>389904.97093785898</c:v>
                </c:pt>
                <c:pt idx="1612">
                  <c:v>389904.97093785898</c:v>
                </c:pt>
                <c:pt idx="1613">
                  <c:v>429219.39764691563</c:v>
                </c:pt>
                <c:pt idx="1614">
                  <c:v>429219.39764691563</c:v>
                </c:pt>
                <c:pt idx="1615">
                  <c:v>474767.18292087974</c:v>
                </c:pt>
                <c:pt idx="1616">
                  <c:v>474767.18292087974</c:v>
                </c:pt>
                <c:pt idx="1617">
                  <c:v>340826.73028307006</c:v>
                </c:pt>
                <c:pt idx="1618">
                  <c:v>351792.26278335386</c:v>
                </c:pt>
                <c:pt idx="1619">
                  <c:v>397725.2082751398</c:v>
                </c:pt>
                <c:pt idx="1620">
                  <c:v>446886.52160152374</c:v>
                </c:pt>
                <c:pt idx="1621">
                  <c:v>491506.61439318658</c:v>
                </c:pt>
                <c:pt idx="1622">
                  <c:v>594214.11252054304</c:v>
                </c:pt>
                <c:pt idx="1623">
                  <c:v>654176.00938092114</c:v>
                </c:pt>
                <c:pt idx="1624">
                  <c:v>713370.03648556827</c:v>
                </c:pt>
                <c:pt idx="1625">
                  <c:v>770938.67290404951</c:v>
                </c:pt>
                <c:pt idx="1626">
                  <c:v>198981.63599423692</c:v>
                </c:pt>
                <c:pt idx="1627">
                  <c:v>198981.63599423692</c:v>
                </c:pt>
                <c:pt idx="1628">
                  <c:v>217269.84369679401</c:v>
                </c:pt>
                <c:pt idx="1629">
                  <c:v>217269.84369679401</c:v>
                </c:pt>
                <c:pt idx="1630">
                  <c:v>238279.68274692903</c:v>
                </c:pt>
                <c:pt idx="1631">
                  <c:v>238279.68274692903</c:v>
                </c:pt>
                <c:pt idx="1632">
                  <c:v>276331.89529297705</c:v>
                </c:pt>
                <c:pt idx="1633">
                  <c:v>276331.89529297705</c:v>
                </c:pt>
                <c:pt idx="1634">
                  <c:v>211802.79542032746</c:v>
                </c:pt>
                <c:pt idx="1635">
                  <c:v>204890.35604328435</c:v>
                </c:pt>
                <c:pt idx="1636">
                  <c:v>222075.84959115114</c:v>
                </c:pt>
                <c:pt idx="1637">
                  <c:v>222215.83858178201</c:v>
                </c:pt>
                <c:pt idx="1638">
                  <c:v>242363.55541347212</c:v>
                </c:pt>
                <c:pt idx="1639">
                  <c:v>269095.71436875535</c:v>
                </c:pt>
                <c:pt idx="1640">
                  <c:v>253048.59031797003</c:v>
                </c:pt>
                <c:pt idx="1641">
                  <c:v>270176.38515501685</c:v>
                </c:pt>
                <c:pt idx="1642">
                  <c:v>292899.70228725643</c:v>
                </c:pt>
                <c:pt idx="1643">
                  <c:v>322900.83260086662</c:v>
                </c:pt>
                <c:pt idx="1644">
                  <c:v>313312.43199361261</c:v>
                </c:pt>
                <c:pt idx="1645">
                  <c:v>336131.71021514578</c:v>
                </c:pt>
                <c:pt idx="1646">
                  <c:v>358674.17989801033</c:v>
                </c:pt>
                <c:pt idx="1647">
                  <c:v>387861.37601190602</c:v>
                </c:pt>
                <c:pt idx="1648">
                  <c:v>425933.28071683715</c:v>
                </c:pt>
                <c:pt idx="1649">
                  <c:v>463210.08953272202</c:v>
                </c:pt>
                <c:pt idx="1650">
                  <c:v>494114.15911104844</c:v>
                </c:pt>
                <c:pt idx="1651">
                  <c:v>520632.34022744989</c:v>
                </c:pt>
                <c:pt idx="1652">
                  <c:v>568222.65098898625</c:v>
                </c:pt>
                <c:pt idx="1653">
                  <c:v>171304.12738914264</c:v>
                </c:pt>
                <c:pt idx="1654">
                  <c:v>178577.07241148443</c:v>
                </c:pt>
                <c:pt idx="1655">
                  <c:v>200220.47575355449</c:v>
                </c:pt>
                <c:pt idx="1656">
                  <c:v>184673.08322490606</c:v>
                </c:pt>
                <c:pt idx="1657">
                  <c:v>231592.1206611431</c:v>
                </c:pt>
                <c:pt idx="1658">
                  <c:v>261492.49369686318</c:v>
                </c:pt>
                <c:pt idx="1659">
                  <c:v>241722.37507580896</c:v>
                </c:pt>
                <c:pt idx="1660">
                  <c:v>284950.71114530764</c:v>
                </c:pt>
                <c:pt idx="1661">
                  <c:v>285133.42167801945</c:v>
                </c:pt>
                <c:pt idx="1662">
                  <c:v>351162.57266205992</c:v>
                </c:pt>
                <c:pt idx="1663">
                  <c:v>327416.45030277979</c:v>
                </c:pt>
                <c:pt idx="1664">
                  <c:v>369631.63601882407</c:v>
                </c:pt>
                <c:pt idx="1665">
                  <c:v>402828.84125449829</c:v>
                </c:pt>
                <c:pt idx="1666">
                  <c:v>435091.46354351286</c:v>
                </c:pt>
                <c:pt idx="1667">
                  <c:v>357538.55817872542</c:v>
                </c:pt>
                <c:pt idx="1668">
                  <c:v>397586.46716748527</c:v>
                </c:pt>
                <c:pt idx="1669">
                  <c:v>356698.47897576093</c:v>
                </c:pt>
                <c:pt idx="1670">
                  <c:v>445673.59898567037</c:v>
                </c:pt>
                <c:pt idx="1671">
                  <c:v>514543.2455170126</c:v>
                </c:pt>
                <c:pt idx="1672">
                  <c:v>572311.12679617025</c:v>
                </c:pt>
                <c:pt idx="1673">
                  <c:v>627431.70505974593</c:v>
                </c:pt>
                <c:pt idx="1674">
                  <c:v>482660.91077691608</c:v>
                </c:pt>
                <c:pt idx="1675">
                  <c:v>533127.45454205759</c:v>
                </c:pt>
                <c:pt idx="1676">
                  <c:v>619725.93890903774</c:v>
                </c:pt>
                <c:pt idx="1677">
                  <c:v>681568.79747609352</c:v>
                </c:pt>
                <c:pt idx="1678">
                  <c:v>768618.5902902995</c:v>
                </c:pt>
                <c:pt idx="1679">
                  <c:v>840179.56959246262</c:v>
                </c:pt>
                <c:pt idx="1680">
                  <c:v>921220.31073702546</c:v>
                </c:pt>
                <c:pt idx="1681">
                  <c:v>678943.85319941933</c:v>
                </c:pt>
                <c:pt idx="1682">
                  <c:v>710985.42072486796</c:v>
                </c:pt>
                <c:pt idx="1683">
                  <c:v>805930.0552762571</c:v>
                </c:pt>
                <c:pt idx="1684">
                  <c:v>915239.8381530107</c:v>
                </c:pt>
                <c:pt idx="1685">
                  <c:v>1006634.5282978539</c:v>
                </c:pt>
                <c:pt idx="1686">
                  <c:v>1220115.7755984231</c:v>
                </c:pt>
                <c:pt idx="1687">
                  <c:v>1334117.0786987199</c:v>
                </c:pt>
                <c:pt idx="1688">
                  <c:v>1443564.8367034099</c:v>
                </c:pt>
                <c:pt idx="1689">
                  <c:v>1545173.5816822541</c:v>
                </c:pt>
                <c:pt idx="1690">
                  <c:v>192227.60857796919</c:v>
                </c:pt>
                <c:pt idx="1691">
                  <c:v>200704.76224940876</c:v>
                </c:pt>
                <c:pt idx="1692">
                  <c:v>212659.15010134957</c:v>
                </c:pt>
                <c:pt idx="1693">
                  <c:v>214952.1731301625</c:v>
                </c:pt>
                <c:pt idx="1694">
                  <c:v>187815.68771066569</c:v>
                </c:pt>
                <c:pt idx="1695">
                  <c:v>238870.36013047944</c:v>
                </c:pt>
                <c:pt idx="1696">
                  <c:v>274432.9321711146</c:v>
                </c:pt>
                <c:pt idx="1697">
                  <c:v>232428.81206852989</c:v>
                </c:pt>
                <c:pt idx="1698">
                  <c:v>263098.93700228084</c:v>
                </c:pt>
                <c:pt idx="1699">
                  <c:v>292372.58578579494</c:v>
                </c:pt>
                <c:pt idx="1700">
                  <c:v>318139.08950353722</c:v>
                </c:pt>
                <c:pt idx="1701">
                  <c:v>351855.28396059002</c:v>
                </c:pt>
                <c:pt idx="1702">
                  <c:v>386931.41826058901</c:v>
                </c:pt>
                <c:pt idx="1703">
                  <c:v>426300.19794768927</c:v>
                </c:pt>
                <c:pt idx="1704">
                  <c:v>493919.79405983689</c:v>
                </c:pt>
                <c:pt idx="1705">
                  <c:v>303119.34392883372</c:v>
                </c:pt>
                <c:pt idx="1706">
                  <c:v>339702.52149985137</c:v>
                </c:pt>
                <c:pt idx="1707">
                  <c:v>374420.91051115864</c:v>
                </c:pt>
                <c:pt idx="1708">
                  <c:v>275653.53774416907</c:v>
                </c:pt>
                <c:pt idx="1709">
                  <c:v>299346.57109336194</c:v>
                </c:pt>
                <c:pt idx="1710">
                  <c:v>314856.59482341557</c:v>
                </c:pt>
                <c:pt idx="1711">
                  <c:v>331504.84616428008</c:v>
                </c:pt>
                <c:pt idx="1712">
                  <c:v>361648.40573290462</c:v>
                </c:pt>
                <c:pt idx="1713">
                  <c:v>235167.22579315357</c:v>
                </c:pt>
                <c:pt idx="1714">
                  <c:v>245666.63560629304</c:v>
                </c:pt>
                <c:pt idx="1715">
                  <c:v>267185.84212999069</c:v>
                </c:pt>
                <c:pt idx="1716">
                  <c:v>288520.51729130925</c:v>
                </c:pt>
                <c:pt idx="1717">
                  <c:v>236698.8560847984</c:v>
                </c:pt>
                <c:pt idx="1718">
                  <c:v>262749.97732063802</c:v>
                </c:pt>
                <c:pt idx="1719">
                  <c:v>236079.30587353575</c:v>
                </c:pt>
                <c:pt idx="1720">
                  <c:v>288801.0847645477</c:v>
                </c:pt>
                <c:pt idx="1721">
                  <c:v>335206.60388725391</c:v>
                </c:pt>
                <c:pt idx="1722">
                  <c:v>374465.9846526084</c:v>
                </c:pt>
                <c:pt idx="1723">
                  <c:v>412872.44038072607</c:v>
                </c:pt>
                <c:pt idx="1724">
                  <c:v>312138.63765700406</c:v>
                </c:pt>
                <c:pt idx="1725">
                  <c:v>345952.41481269599</c:v>
                </c:pt>
                <c:pt idx="1726">
                  <c:v>395451.43986142601</c:v>
                </c:pt>
                <c:pt idx="1727">
                  <c:v>437604.29085084447</c:v>
                </c:pt>
                <c:pt idx="1728">
                  <c:v>498638.25605394493</c:v>
                </c:pt>
                <c:pt idx="1729">
                  <c:v>550005.63973851898</c:v>
                </c:pt>
                <c:pt idx="1730">
                  <c:v>608897.0197750309</c:v>
                </c:pt>
                <c:pt idx="1731">
                  <c:v>433909.16986094892</c:v>
                </c:pt>
                <c:pt idx="1732">
                  <c:v>449575.35866580252</c:v>
                </c:pt>
                <c:pt idx="1733">
                  <c:v>511711.29274241463</c:v>
                </c:pt>
                <c:pt idx="1734">
                  <c:v>578336.26119049394</c:v>
                </c:pt>
                <c:pt idx="1735">
                  <c:v>638460.8519466666</c:v>
                </c:pt>
                <c:pt idx="1736">
                  <c:v>773928.41023408261</c:v>
                </c:pt>
                <c:pt idx="1737">
                  <c:v>852827.30131586595</c:v>
                </c:pt>
                <c:pt idx="1738">
                  <c:v>929861.37695948523</c:v>
                </c:pt>
                <c:pt idx="1739">
                  <c:v>1003448.9394447163</c:v>
                </c:pt>
                <c:pt idx="1740">
                  <c:v>189881.34392026631</c:v>
                </c:pt>
                <c:pt idx="1741">
                  <c:v>183529.53435107629</c:v>
                </c:pt>
                <c:pt idx="1742">
                  <c:v>202806.64938126513</c:v>
                </c:pt>
                <c:pt idx="1743">
                  <c:v>215757.93144244942</c:v>
                </c:pt>
                <c:pt idx="1744">
                  <c:v>238152.46774762298</c:v>
                </c:pt>
                <c:pt idx="1745">
                  <c:v>262432.52979957731</c:v>
                </c:pt>
                <c:pt idx="1746">
                  <c:v>290033.92755013367</c:v>
                </c:pt>
                <c:pt idx="1747">
                  <c:v>339561.65292563708</c:v>
                </c:pt>
                <c:pt idx="1748">
                  <c:v>207240.91548491002</c:v>
                </c:pt>
                <c:pt idx="1749">
                  <c:v>231632.85483485003</c:v>
                </c:pt>
                <c:pt idx="1750">
                  <c:v>255568.02236163421</c:v>
                </c:pt>
                <c:pt idx="1751">
                  <c:v>290008.73863117053</c:v>
                </c:pt>
                <c:pt idx="1752">
                  <c:v>319345.90591670503</c:v>
                </c:pt>
                <c:pt idx="1753">
                  <c:v>267943.44529841741</c:v>
                </c:pt>
                <c:pt idx="1754">
                  <c:v>302688.17324319202</c:v>
                </c:pt>
                <c:pt idx="1755">
                  <c:v>334498.6074160937</c:v>
                </c:pt>
                <c:pt idx="1756">
                  <c:v>381261.28824449424</c:v>
                </c:pt>
                <c:pt idx="1757">
                  <c:v>421179.43662692071</c:v>
                </c:pt>
                <c:pt idx="1758">
                  <c:v>467381.49994154228</c:v>
                </c:pt>
                <c:pt idx="1759">
                  <c:v>331122.13083578157</c:v>
                </c:pt>
                <c:pt idx="1760">
                  <c:v>341348.26686561765</c:v>
                </c:pt>
                <c:pt idx="1761">
                  <c:v>387509.87309185602</c:v>
                </c:pt>
                <c:pt idx="1762">
                  <c:v>435787.44993456436</c:v>
                </c:pt>
                <c:pt idx="1763">
                  <c:v>480668.58778511622</c:v>
                </c:pt>
                <c:pt idx="1764">
                  <c:v>580712.52795413753</c:v>
                </c:pt>
                <c:pt idx="1765">
                  <c:v>641242.35130109126</c:v>
                </c:pt>
                <c:pt idx="1766">
                  <c:v>700939.03297224536</c:v>
                </c:pt>
                <c:pt idx="1767">
                  <c:v>758938.12979612651</c:v>
                </c:pt>
                <c:pt idx="1768">
                  <c:v>209364.72655757537</c:v>
                </c:pt>
                <c:pt idx="1769">
                  <c:v>230410.93430913132</c:v>
                </c:pt>
                <c:pt idx="1770">
                  <c:v>269033.89438274055</c:v>
                </c:pt>
                <c:pt idx="1771">
                  <c:v>204692.77865995257</c:v>
                </c:pt>
                <c:pt idx="1772">
                  <c:v>149892.45428583832</c:v>
                </c:pt>
                <c:pt idx="1773">
                  <c:v>155623.95858806506</c:v>
                </c:pt>
                <c:pt idx="1774">
                  <c:v>167104.23953334862</c:v>
                </c:pt>
                <c:pt idx="1775">
                  <c:v>160224.97436791129</c:v>
                </c:pt>
                <c:pt idx="1776">
                  <c:v>168976.66646938567</c:v>
                </c:pt>
                <c:pt idx="1777">
                  <c:v>172372.80812255712</c:v>
                </c:pt>
                <c:pt idx="1778">
                  <c:v>182737.84370096755</c:v>
                </c:pt>
                <c:pt idx="1779">
                  <c:v>196574.62626429863</c:v>
                </c:pt>
                <c:pt idx="1780">
                  <c:v>210032.57497219194</c:v>
                </c:pt>
                <c:pt idx="1781">
                  <c:v>211721.78308061298</c:v>
                </c:pt>
                <c:pt idx="1782">
                  <c:v>222704.37684080211</c:v>
                </c:pt>
                <c:pt idx="1783">
                  <c:v>240292.38491430058</c:v>
                </c:pt>
                <c:pt idx="1784">
                  <c:v>129921.46372238928</c:v>
                </c:pt>
                <c:pt idx="1785">
                  <c:v>140767.37482505548</c:v>
                </c:pt>
                <c:pt idx="1786">
                  <c:v>153891.94717867376</c:v>
                </c:pt>
                <c:pt idx="1787">
                  <c:v>145606.24823896875</c:v>
                </c:pt>
                <c:pt idx="1788">
                  <c:v>163155.42489603104</c:v>
                </c:pt>
                <c:pt idx="1789">
                  <c:v>159927.68691400497</c:v>
                </c:pt>
                <c:pt idx="1790">
                  <c:v>186466.87588371773</c:v>
                </c:pt>
                <c:pt idx="1791">
                  <c:v>172462.96336398891</c:v>
                </c:pt>
                <c:pt idx="1792">
                  <c:v>187845.54826612482</c:v>
                </c:pt>
                <c:pt idx="1793">
                  <c:v>201041.57041794618</c:v>
                </c:pt>
                <c:pt idx="1794">
                  <c:v>213703.36766037057</c:v>
                </c:pt>
                <c:pt idx="1795">
                  <c:v>185061.25736405421</c:v>
                </c:pt>
                <c:pt idx="1796">
                  <c:v>200354.5396414939</c:v>
                </c:pt>
                <c:pt idx="1797">
                  <c:v>182246.33212215611</c:v>
                </c:pt>
                <c:pt idx="1798">
                  <c:v>208978.11444916314</c:v>
                </c:pt>
                <c:pt idx="1799">
                  <c:v>232989.51741124818</c:v>
                </c:pt>
                <c:pt idx="1800">
                  <c:v>254195.95071942016</c:v>
                </c:pt>
                <c:pt idx="1801">
                  <c:v>274139.63335803774</c:v>
                </c:pt>
                <c:pt idx="1802">
                  <c:v>223659.4800109028</c:v>
                </c:pt>
                <c:pt idx="1803">
                  <c:v>241852.36417092924</c:v>
                </c:pt>
                <c:pt idx="1804">
                  <c:v>261557.29780631815</c:v>
                </c:pt>
                <c:pt idx="1805">
                  <c:v>282765.73420551908</c:v>
                </c:pt>
                <c:pt idx="1806">
                  <c:v>312380.33887301711</c:v>
                </c:pt>
                <c:pt idx="1807">
                  <c:v>336518.5057943213</c:v>
                </c:pt>
                <c:pt idx="1808">
                  <c:v>363731.38712239556</c:v>
                </c:pt>
                <c:pt idx="1809">
                  <c:v>283892.01217773161</c:v>
                </c:pt>
                <c:pt idx="1810">
                  <c:v>129862.62987043851</c:v>
                </c:pt>
                <c:pt idx="1811">
                  <c:v>133576.98985880852</c:v>
                </c:pt>
                <c:pt idx="1812">
                  <c:v>137700.72104895546</c:v>
                </c:pt>
                <c:pt idx="1813">
                  <c:v>140026.76426461985</c:v>
                </c:pt>
                <c:pt idx="1814">
                  <c:v>126628.13101926558</c:v>
                </c:pt>
                <c:pt idx="1815">
                  <c:v>148402.87595647317</c:v>
                </c:pt>
                <c:pt idx="1816">
                  <c:v>163932.98605483538</c:v>
                </c:pt>
                <c:pt idx="1817">
                  <c:v>144216.00536709098</c:v>
                </c:pt>
                <c:pt idx="1818">
                  <c:v>157460.30232338732</c:v>
                </c:pt>
                <c:pt idx="1819">
                  <c:v>170012.15339203516</c:v>
                </c:pt>
                <c:pt idx="1820">
                  <c:v>179720.35054460226</c:v>
                </c:pt>
                <c:pt idx="1821">
                  <c:v>193675.75613418571</c:v>
                </c:pt>
                <c:pt idx="1822">
                  <c:v>207806.28299013234</c:v>
                </c:pt>
                <c:pt idx="1823">
                  <c:v>223848.70349408622</c:v>
                </c:pt>
                <c:pt idx="1824">
                  <c:v>250082.8321234218</c:v>
                </c:pt>
                <c:pt idx="1825">
                  <c:v>171465.44535587676</c:v>
                </c:pt>
                <c:pt idx="1826">
                  <c:v>186731.36788059253</c:v>
                </c:pt>
                <c:pt idx="1827">
                  <c:v>201100.42242734029</c:v>
                </c:pt>
                <c:pt idx="1828">
                  <c:v>155397.78893877676</c:v>
                </c:pt>
                <c:pt idx="1829">
                  <c:v>166101.09215112656</c:v>
                </c:pt>
                <c:pt idx="1830">
                  <c:v>179995.30406500693</c:v>
                </c:pt>
                <c:pt idx="1831">
                  <c:v>193451.93974004651</c:v>
                </c:pt>
                <c:pt idx="1832">
                  <c:v>171486.96058069685</c:v>
                </c:pt>
                <c:pt idx="1833">
                  <c:v>182038.2451906708</c:v>
                </c:pt>
                <c:pt idx="1834">
                  <c:v>195918.47342421726</c:v>
                </c:pt>
                <c:pt idx="1835">
                  <c:v>215932.42378194822</c:v>
                </c:pt>
                <c:pt idx="1836">
                  <c:v>232754.0982995361</c:v>
                </c:pt>
                <c:pt idx="1837">
                  <c:v>252156.60259701981</c:v>
                </c:pt>
                <c:pt idx="1838">
                  <c:v>196259.4073766495</c:v>
                </c:pt>
                <c:pt idx="1839">
                  <c:v>129795.04122475302</c:v>
                </c:pt>
                <c:pt idx="1840">
                  <c:v>134962.30336274084</c:v>
                </c:pt>
                <c:pt idx="1841">
                  <c:v>144009.01572911019</c:v>
                </c:pt>
                <c:pt idx="1842">
                  <c:v>153516.53870472952</c:v>
                </c:pt>
                <c:pt idx="1843">
                  <c:v>164565.38097857765</c:v>
                </c:pt>
                <c:pt idx="1844">
                  <c:v>183500.65298295202</c:v>
                </c:pt>
                <c:pt idx="1845">
                  <c:v>139808.39601677781</c:v>
                </c:pt>
                <c:pt idx="1846">
                  <c:v>149370.36237142546</c:v>
                </c:pt>
                <c:pt idx="1847">
                  <c:v>188313.68061019745</c:v>
                </c:pt>
                <c:pt idx="1848">
                  <c:v>203203.40159015264</c:v>
                </c:pt>
                <c:pt idx="1849">
                  <c:v>139312.95078107654</c:v>
                </c:pt>
                <c:pt idx="1850">
                  <c:v>153874.67331283269</c:v>
                </c:pt>
                <c:pt idx="1851">
                  <c:v>329282.24744456471</c:v>
                </c:pt>
                <c:pt idx="1852">
                  <c:v>372478.32659212645</c:v>
                </c:pt>
                <c:pt idx="1853">
                  <c:v>437415.5301022912</c:v>
                </c:pt>
                <c:pt idx="1854">
                  <c:v>497417.97792859026</c:v>
                </c:pt>
                <c:pt idx="1855">
                  <c:v>550681.12713527342</c:v>
                </c:pt>
                <c:pt idx="1856">
                  <c:v>598562.36420629825</c:v>
                </c:pt>
                <c:pt idx="1857">
                  <c:v>642062.26109894994</c:v>
                </c:pt>
                <c:pt idx="1858">
                  <c:v>681934.92102952069</c:v>
                </c:pt>
                <c:pt idx="1859">
                  <c:v>718759.75676043541</c:v>
                </c:pt>
                <c:pt idx="1860">
                  <c:v>555787.40977327072</c:v>
                </c:pt>
                <c:pt idx="1861">
                  <c:v>633954.36107110325</c:v>
                </c:pt>
                <c:pt idx="1862">
                  <c:v>703361.94554654369</c:v>
                </c:pt>
                <c:pt idx="1863">
                  <c:v>765886.55465200893</c:v>
                </c:pt>
                <c:pt idx="1864">
                  <c:v>822881.27088932996</c:v>
                </c:pt>
                <c:pt idx="1865">
                  <c:v>875346.83899282408</c:v>
                </c:pt>
                <c:pt idx="1866">
                  <c:v>924039.7150078197</c:v>
                </c:pt>
                <c:pt idx="1867">
                  <c:v>712650.43540535285</c:v>
                </c:pt>
                <c:pt idx="1868">
                  <c:v>814729.44812276307</c:v>
                </c:pt>
                <c:pt idx="1869">
                  <c:v>905543.89793248801</c:v>
                </c:pt>
                <c:pt idx="1870">
                  <c:v>987647.06234903028</c:v>
                </c:pt>
                <c:pt idx="1871">
                  <c:v>1062840.5657168732</c:v>
                </c:pt>
                <c:pt idx="1872">
                  <c:v>1132432.561328385</c:v>
                </c:pt>
                <c:pt idx="1873">
                  <c:v>1197396.3322543104</c:v>
                </c:pt>
                <c:pt idx="1874">
                  <c:v>1258471.4144378081</c:v>
                </c:pt>
                <c:pt idx="1875">
                  <c:v>898192.94539205369</c:v>
                </c:pt>
                <c:pt idx="1876">
                  <c:v>1028493.4356931804</c:v>
                </c:pt>
                <c:pt idx="1877">
                  <c:v>1144772.1347877623</c:v>
                </c:pt>
                <c:pt idx="1878">
                  <c:v>1250359.8901295396</c:v>
                </c:pt>
                <c:pt idx="1879">
                  <c:v>1347562.0159963546</c:v>
                </c:pt>
                <c:pt idx="1880">
                  <c:v>1438025.4454719331</c:v>
                </c:pt>
                <c:pt idx="1881">
                  <c:v>1522958.6845241522</c:v>
                </c:pt>
                <c:pt idx="1882">
                  <c:v>1603269.1058281823</c:v>
                </c:pt>
                <c:pt idx="1883">
                  <c:v>250907.53578453112</c:v>
                </c:pt>
                <c:pt idx="1884">
                  <c:v>287207.12479910534</c:v>
                </c:pt>
                <c:pt idx="1885">
                  <c:v>328062.3704155513</c:v>
                </c:pt>
                <c:pt idx="1886">
                  <c:v>365551.28719374421</c:v>
                </c:pt>
                <c:pt idx="1887">
                  <c:v>400131.18357566034</c:v>
                </c:pt>
                <c:pt idx="1888">
                  <c:v>432176.74969454837</c:v>
                </c:pt>
                <c:pt idx="1889">
                  <c:v>461997.98796701257</c:v>
                </c:pt>
                <c:pt idx="1890">
                  <c:v>489853.66740402207</c:v>
                </c:pt>
                <c:pt idx="1891">
                  <c:v>359237.51086437004</c:v>
                </c:pt>
                <c:pt idx="1892">
                  <c:v>413079.15751468355</c:v>
                </c:pt>
                <c:pt idx="1893">
                  <c:v>462304.488269992</c:v>
                </c:pt>
                <c:pt idx="1894">
                  <c:v>507594.21913555532</c:v>
                </c:pt>
                <c:pt idx="1895">
                  <c:v>549496.09164814826</c:v>
                </c:pt>
                <c:pt idx="1896">
                  <c:v>588455.93832937162</c:v>
                </c:pt>
                <c:pt idx="1897">
                  <c:v>624840.42698766408</c:v>
                </c:pt>
                <c:pt idx="1898">
                  <c:v>455427.00368962978</c:v>
                </c:pt>
                <c:pt idx="1899">
                  <c:v>526300.76969223784</c:v>
                </c:pt>
                <c:pt idx="1900">
                  <c:v>590898.7248694537</c:v>
                </c:pt>
                <c:pt idx="1901">
                  <c:v>650221.22633187298</c:v>
                </c:pt>
                <c:pt idx="1902">
                  <c:v>705058.30689435941</c:v>
                </c:pt>
                <c:pt idx="1903">
                  <c:v>756042.33337393985</c:v>
                </c:pt>
                <c:pt idx="1904">
                  <c:v>803685.59758647252</c:v>
                </c:pt>
                <c:pt idx="1905">
                  <c:v>848407.64089680952</c:v>
                </c:pt>
                <c:pt idx="1906">
                  <c:v>569915.61043529399</c:v>
                </c:pt>
                <c:pt idx="1907">
                  <c:v>660739.92088866257</c:v>
                </c:pt>
                <c:pt idx="1908">
                  <c:v>743340.23713852535</c:v>
                </c:pt>
                <c:pt idx="1909">
                  <c:v>819117.93452346069</c:v>
                </c:pt>
                <c:pt idx="1910">
                  <c:v>889160.72011949867</c:v>
                </c:pt>
                <c:pt idx="1911">
                  <c:v>954325.92485650023</c:v>
                </c:pt>
                <c:pt idx="1912">
                  <c:v>1015298.591880813</c:v>
                </c:pt>
                <c:pt idx="1913">
                  <c:v>1072632.8315894962</c:v>
                </c:pt>
                <c:pt idx="1914">
                  <c:v>703994.59085182042</c:v>
                </c:pt>
                <c:pt idx="1915">
                  <c:v>817872.08465287066</c:v>
                </c:pt>
                <c:pt idx="1916">
                  <c:v>921288.02048815717</c:v>
                </c:pt>
                <c:pt idx="1917">
                  <c:v>1016131.2000529098</c:v>
                </c:pt>
                <c:pt idx="1918">
                  <c:v>1103844.2215543604</c:v>
                </c:pt>
                <c:pt idx="1919">
                  <c:v>1185548.1199296236</c:v>
                </c:pt>
                <c:pt idx="1920">
                  <c:v>1262127.4367598873</c:v>
                </c:pt>
                <c:pt idx="1921">
                  <c:v>1334289.6397448876</c:v>
                </c:pt>
                <c:pt idx="1922">
                  <c:v>1402607.4831829155</c:v>
                </c:pt>
                <c:pt idx="1923">
                  <c:v>858914.42193637462</c:v>
                </c:pt>
                <c:pt idx="1924">
                  <c:v>999132.50929567614</c:v>
                </c:pt>
                <c:pt idx="1925">
                  <c:v>1126364.0089827538</c:v>
                </c:pt>
                <c:pt idx="1926">
                  <c:v>1243075.3038943384</c:v>
                </c:pt>
                <c:pt idx="1927">
                  <c:v>1351122.0839448569</c:v>
                </c:pt>
                <c:pt idx="1928">
                  <c:v>1451927.6155606234</c:v>
                </c:pt>
                <c:pt idx="1929">
                  <c:v>1546602.0074001714</c:v>
                </c:pt>
                <c:pt idx="1930">
                  <c:v>1636024.065132112</c:v>
                </c:pt>
                <c:pt idx="1931">
                  <c:v>1720898.7458705329</c:v>
                </c:pt>
                <c:pt idx="1932">
                  <c:v>1035890.5895302247</c:v>
                </c:pt>
                <c:pt idx="1933">
                  <c:v>1205922.7969099204</c:v>
                </c:pt>
                <c:pt idx="1934">
                  <c:v>1360159.8205441444</c:v>
                </c:pt>
                <c:pt idx="1935">
                  <c:v>1501738.4013378036</c:v>
                </c:pt>
                <c:pt idx="1936">
                  <c:v>1632985.8176149267</c:v>
                </c:pt>
                <c:pt idx="1937">
                  <c:v>1755665.494710973</c:v>
                </c:pt>
                <c:pt idx="1938">
                  <c:v>1871138.3011887791</c:v>
                </c:pt>
                <c:pt idx="1939">
                  <c:v>1980471.4714384889</c:v>
                </c:pt>
                <c:pt idx="1940">
                  <c:v>2084513.9763567213</c:v>
                </c:pt>
                <c:pt idx="1941">
                  <c:v>1236108.4202095754</c:v>
                </c:pt>
                <c:pt idx="1942">
                  <c:v>1439616.2320558853</c:v>
                </c:pt>
                <c:pt idx="1943">
                  <c:v>1624242.0807345356</c:v>
                </c:pt>
                <c:pt idx="1944">
                  <c:v>1793887.4976543845</c:v>
                </c:pt>
                <c:pt idx="1945">
                  <c:v>1951409.5965519911</c:v>
                </c:pt>
                <c:pt idx="1946">
                  <c:v>2098949.0091565289</c:v>
                </c:pt>
                <c:pt idx="1947">
                  <c:v>2238141.5583724962</c:v>
                </c:pt>
                <c:pt idx="1948">
                  <c:v>2370259.0741443778</c:v>
                </c:pt>
                <c:pt idx="1949">
                  <c:v>2496305.5623177262</c:v>
                </c:pt>
                <c:pt idx="1950">
                  <c:v>1460727.1340183851</c:v>
                </c:pt>
                <c:pt idx="1951">
                  <c:v>1701562.1288290983</c:v>
                </c:pt>
                <c:pt idx="1952">
                  <c:v>1920156.6627209699</c:v>
                </c:pt>
                <c:pt idx="1953">
                  <c:v>2121272.3283410529</c:v>
                </c:pt>
                <c:pt idx="1954">
                  <c:v>2308353.6464910861</c:v>
                </c:pt>
                <c:pt idx="1955">
                  <c:v>2483954.4275694876</c:v>
                </c:pt>
                <c:pt idx="1956">
                  <c:v>2650008.5768727846</c:v>
                </c:pt>
                <c:pt idx="1957">
                  <c:v>2808007.7612833763</c:v>
                </c:pt>
                <c:pt idx="1958">
                  <c:v>2959121.283475663</c:v>
                </c:pt>
                <c:pt idx="1959">
                  <c:v>1710883.2607887581</c:v>
                </c:pt>
                <c:pt idx="1960">
                  <c:v>1993089.4009918519</c:v>
                </c:pt>
                <c:pt idx="1961">
                  <c:v>2249432.0923921685</c:v>
                </c:pt>
                <c:pt idx="1962">
                  <c:v>2485628.4153436152</c:v>
                </c:pt>
                <c:pt idx="1963">
                  <c:v>2705766.8683175268</c:v>
                </c:pt>
                <c:pt idx="1964">
                  <c:v>2912849.2076737387</c:v>
                </c:pt>
                <c:pt idx="1965">
                  <c:v>3109129.4540184885</c:v>
                </c:pt>
                <c:pt idx="1966">
                  <c:v>3296333.4468583949</c:v>
                </c:pt>
                <c:pt idx="1967">
                  <c:v>3475805.3285292694</c:v>
                </c:pt>
                <c:pt idx="1968">
                  <c:v>1987693.5336692336</c:v>
                </c:pt>
                <c:pt idx="1969">
                  <c:v>2315509.5124845887</c:v>
                </c:pt>
                <c:pt idx="1970">
                  <c:v>2613582.304312157</c:v>
                </c:pt>
                <c:pt idx="1971">
                  <c:v>2888679.4964362704</c:v>
                </c:pt>
                <c:pt idx="1972">
                  <c:v>3145588.8908395106</c:v>
                </c:pt>
                <c:pt idx="1973">
                  <c:v>3387793.6725041782</c:v>
                </c:pt>
                <c:pt idx="1974">
                  <c:v>3617888.9141623937</c:v>
                </c:pt>
                <c:pt idx="1975">
                  <c:v>3837848.0911205406</c:v>
                </c:pt>
                <c:pt idx="1976">
                  <c:v>4049199.0541569721</c:v>
                </c:pt>
                <c:pt idx="1977">
                  <c:v>2292257.3508750722</c:v>
                </c:pt>
                <c:pt idx="1978">
                  <c:v>2670118.9302525008</c:v>
                </c:pt>
                <c:pt idx="1979">
                  <c:v>3014108.888449633</c:v>
                </c:pt>
                <c:pt idx="1980">
                  <c:v>3332139.4727958743</c:v>
                </c:pt>
                <c:pt idx="1981">
                  <c:v>3629751.6926723104</c:v>
                </c:pt>
                <c:pt idx="1982">
                  <c:v>3910942.3180085663</c:v>
                </c:pt>
                <c:pt idx="1983">
                  <c:v>4178667.3326739166</c:v>
                </c:pt>
                <c:pt idx="1984">
                  <c:v>4435160.4796078335</c:v>
                </c:pt>
                <c:pt idx="1985">
                  <c:v>4682141.5593191106</c:v>
                </c:pt>
                <c:pt idx="1986">
                  <c:v>2625658.8790056249</c:v>
                </c:pt>
                <c:pt idx="1987">
                  <c:v>3058201.1746488139</c:v>
                </c:pt>
                <c:pt idx="1988">
                  <c:v>3452502.9341758154</c:v>
                </c:pt>
                <c:pt idx="1989">
                  <c:v>3817713.9826832642</c:v>
                </c:pt>
                <c:pt idx="1990">
                  <c:v>4160180.8951873416</c:v>
                </c:pt>
                <c:pt idx="1991">
                  <c:v>4484444.843238838</c:v>
                </c:pt>
                <c:pt idx="1992">
                  <c:v>4793841.5343448762</c:v>
                </c:pt>
                <c:pt idx="1993">
                  <c:v>5090876.8249674151</c:v>
                </c:pt>
                <c:pt idx="1994">
                  <c:v>5377470.1252528504</c:v>
                </c:pt>
                <c:pt idx="1995">
                  <c:v>2988968.857372432</c:v>
                </c:pt>
                <c:pt idx="1996">
                  <c:v>3481028.5423921435</c:v>
                </c:pt>
                <c:pt idx="1997">
                  <c:v>3930246.5533099319</c:v>
                </c:pt>
                <c:pt idx="1998">
                  <c:v>4347101.6823782157</c:v>
                </c:pt>
                <c:pt idx="1999">
                  <c:v>4738796.8018115684</c:v>
                </c:pt>
                <c:pt idx="2000">
                  <c:v>5110446.9694488915</c:v>
                </c:pt>
                <c:pt idx="2001">
                  <c:v>5465785.4221347459</c:v>
                </c:pt>
                <c:pt idx="2002">
                  <c:v>5807601.2368755499</c:v>
                </c:pt>
                <c:pt idx="2003">
                  <c:v>6138020.5564292958</c:v>
                </c:pt>
                <c:pt idx="2004">
                  <c:v>285612.82344682363</c:v>
                </c:pt>
                <c:pt idx="2005">
                  <c:v>312758.93653376895</c:v>
                </c:pt>
                <c:pt idx="2006">
                  <c:v>338287.10595929122</c:v>
                </c:pt>
                <c:pt idx="2007">
                  <c:v>362350.99198619957</c:v>
                </c:pt>
                <c:pt idx="2008">
                  <c:v>385084.37852998712</c:v>
                </c:pt>
                <c:pt idx="2009">
                  <c:v>2529311.5752773457</c:v>
                </c:pt>
                <c:pt idx="2010">
                  <c:v>2970039.7606739854</c:v>
                </c:pt>
                <c:pt idx="2011">
                  <c:v>3373500.1611089907</c:v>
                </c:pt>
                <c:pt idx="2012">
                  <c:v>3747519.4700551666</c:v>
                </c:pt>
                <c:pt idx="2013">
                  <c:v>4097812.1240880121</c:v>
                </c:pt>
                <c:pt idx="2014">
                  <c:v>4428648.2263825592</c:v>
                </c:pt>
                <c:pt idx="2015">
                  <c:v>4743283.0969631393</c:v>
                </c:pt>
                <c:pt idx="2016">
                  <c:v>5044242.1286202325</c:v>
                </c:pt>
                <c:pt idx="2017">
                  <c:v>5333514.7895577895</c:v>
                </c:pt>
                <c:pt idx="2018">
                  <c:v>2849697.3153686039</c:v>
                </c:pt>
                <c:pt idx="2019">
                  <c:v>3345213.0000393838</c:v>
                </c:pt>
                <c:pt idx="2020">
                  <c:v>3798942.6907303552</c:v>
                </c:pt>
                <c:pt idx="2021">
                  <c:v>4219873.0725036608</c:v>
                </c:pt>
                <c:pt idx="2022">
                  <c:v>4614512.2838987382</c:v>
                </c:pt>
                <c:pt idx="2023">
                  <c:v>4987689.7181638973</c:v>
                </c:pt>
                <c:pt idx="2024">
                  <c:v>5343064.8942747461</c:v>
                </c:pt>
                <c:pt idx="2025">
                  <c:v>5683461.8050610051</c:v>
                </c:pt>
                <c:pt idx="2026">
                  <c:v>6011094.7970445463</c:v>
                </c:pt>
                <c:pt idx="2027">
                  <c:v>3195205.9557853434</c:v>
                </c:pt>
                <c:pt idx="2028">
                  <c:v>3749586.4831293742</c:v>
                </c:pt>
                <c:pt idx="2029">
                  <c:v>4257404.26335904</c:v>
                </c:pt>
                <c:pt idx="2030">
                  <c:v>4728897.445432039</c:v>
                </c:pt>
                <c:pt idx="2031">
                  <c:v>5171422.8461867711</c:v>
                </c:pt>
                <c:pt idx="2032">
                  <c:v>5590403.4134398298</c:v>
                </c:pt>
                <c:pt idx="2033">
                  <c:v>5989924.8950122744</c:v>
                </c:pt>
                <c:pt idx="2034">
                  <c:v>6373124.4334251145</c:v>
                </c:pt>
                <c:pt idx="2035">
                  <c:v>6742451.0908603063</c:v>
                </c:pt>
                <c:pt idx="2036">
                  <c:v>3566603.691228501</c:v>
                </c:pt>
                <c:pt idx="2037">
                  <c:v>4184056.542894844</c:v>
                </c:pt>
                <c:pt idx="2038">
                  <c:v>4749915.434229427</c:v>
                </c:pt>
                <c:pt idx="2039">
                  <c:v>5275761.6675389009</c:v>
                </c:pt>
                <c:pt idx="2040">
                  <c:v>5769855.1859764708</c:v>
                </c:pt>
                <c:pt idx="2041">
                  <c:v>6238246.080133629</c:v>
                </c:pt>
                <c:pt idx="2042">
                  <c:v>6685467.7304852707</c:v>
                </c:pt>
                <c:pt idx="2043">
                  <c:v>7114984.4557493487</c:v>
                </c:pt>
                <c:pt idx="2044">
                  <c:v>7529489.4523605565</c:v>
                </c:pt>
                <c:pt idx="2045">
                  <c:v>3964647.3296376597</c:v>
                </c:pt>
                <c:pt idx="2046">
                  <c:v>4649510.947071515</c:v>
                </c:pt>
                <c:pt idx="2047">
                  <c:v>5277499.2895968044</c:v>
                </c:pt>
                <c:pt idx="2048">
                  <c:v>5861628.476049711</c:v>
                </c:pt>
                <c:pt idx="2049">
                  <c:v>6411115.3843106441</c:v>
                </c:pt>
                <c:pt idx="2050">
                  <c:v>6932670.1171926074</c:v>
                </c:pt>
                <c:pt idx="2051">
                  <c:v>7431294.4569955869</c:v>
                </c:pt>
                <c:pt idx="2052">
                  <c:v>7910793.4090326875</c:v>
                </c:pt>
                <c:pt idx="2053">
                  <c:v>8374113.3171151234</c:v>
                </c:pt>
                <c:pt idx="2054">
                  <c:v>4390085.0776566993</c:v>
                </c:pt>
                <c:pt idx="2055">
                  <c:v>5146829.7091835411</c:v>
                </c:pt>
                <c:pt idx="2056">
                  <c:v>5841172.2220336422</c:v>
                </c:pt>
                <c:pt idx="2057">
                  <c:v>6487654.9736784734</c:v>
                </c:pt>
                <c:pt idx="2058">
                  <c:v>7096504.8531831997</c:v>
                </c:pt>
                <c:pt idx="2059">
                  <c:v>7675124.0951374201</c:v>
                </c:pt>
                <c:pt idx="2060">
                  <c:v>8229003.0159043623</c:v>
                </c:pt>
                <c:pt idx="2061">
                  <c:v>8762300.3118142653</c:v>
                </c:pt>
                <c:pt idx="2062">
                  <c:v>9278224.0962111857</c:v>
                </c:pt>
                <c:pt idx="2063">
                  <c:v>4843657.2485265844</c:v>
                </c:pt>
                <c:pt idx="2064">
                  <c:v>5676885.8091113595</c:v>
                </c:pt>
                <c:pt idx="2065">
                  <c:v>6441944.6111170026</c:v>
                </c:pt>
                <c:pt idx="2066">
                  <c:v>7154993.2430758579</c:v>
                </c:pt>
                <c:pt idx="2067">
                  <c:v>7827320.8739890149</c:v>
                </c:pt>
                <c:pt idx="2068">
                  <c:v>8467053.2182944678</c:v>
                </c:pt>
                <c:pt idx="2069">
                  <c:v>9080188.6244342234</c:v>
                </c:pt>
                <c:pt idx="2070">
                  <c:v>9671251.9906206857</c:v>
                </c:pt>
                <c:pt idx="2071">
                  <c:v>10243721.446153229</c:v>
                </c:pt>
                <c:pt idx="2072">
                  <c:v>5326096.9011977045</c:v>
                </c:pt>
                <c:pt idx="2073">
                  <c:v>6240545.8347739624</c:v>
                </c:pt>
                <c:pt idx="2074">
                  <c:v>7080821.4227076741</c:v>
                </c:pt>
                <c:pt idx="2075">
                  <c:v>7864790.8825858803</c:v>
                </c:pt>
                <c:pt idx="2076">
                  <c:v>8604857.063138118</c:v>
                </c:pt>
                <c:pt idx="2077">
                  <c:v>9309899.721636815</c:v>
                </c:pt>
                <c:pt idx="2078">
                  <c:v>9986444.1090759058</c:v>
                </c:pt>
                <c:pt idx="2079">
                  <c:v>10639393.356918978</c:v>
                </c:pt>
                <c:pt idx="2080">
                  <c:v>11272503.496705921</c:v>
                </c:pt>
                <c:pt idx="2081">
                  <c:v>5838130.4183353782</c:v>
                </c:pt>
                <c:pt idx="2082">
                  <c:v>6838670.5548212947</c:v>
                </c:pt>
                <c:pt idx="2083">
                  <c:v>7758802.7379585942</c:v>
                </c:pt>
                <c:pt idx="2084">
                  <c:v>8618191.4748241883</c:v>
                </c:pt>
                <c:pt idx="2085">
                  <c:v>9430403.7760766577</c:v>
                </c:pt>
                <c:pt idx="2086">
                  <c:v>10205103.212778287</c:v>
                </c:pt>
                <c:pt idx="2087">
                  <c:v>10949360.191197941</c:v>
                </c:pt>
                <c:pt idx="2088">
                  <c:v>11668467.643113567</c:v>
                </c:pt>
                <c:pt idx="2089">
                  <c:v>12366467.044131165</c:v>
                </c:pt>
                <c:pt idx="2090">
                  <c:v>87024.76420792607</c:v>
                </c:pt>
                <c:pt idx="2091">
                  <c:v>99507.043849292415</c:v>
                </c:pt>
                <c:pt idx="2092">
                  <c:v>109768.24876753887</c:v>
                </c:pt>
                <c:pt idx="2093">
                  <c:v>119720.70277553823</c:v>
                </c:pt>
                <c:pt idx="2094">
                  <c:v>128248.53658682996</c:v>
                </c:pt>
                <c:pt idx="2095">
                  <c:v>128248.53658682996</c:v>
                </c:pt>
                <c:pt idx="2096">
                  <c:v>140482.81260547839</c:v>
                </c:pt>
                <c:pt idx="2097">
                  <c:v>140482.81260547839</c:v>
                </c:pt>
                <c:pt idx="2098">
                  <c:v>152324.0445888167</c:v>
                </c:pt>
                <c:pt idx="2099">
                  <c:v>152992.55178037263</c:v>
                </c:pt>
                <c:pt idx="2100">
                  <c:v>152992.55178037263</c:v>
                </c:pt>
                <c:pt idx="2101">
                  <c:v>166747.21245029167</c:v>
                </c:pt>
                <c:pt idx="2102">
                  <c:v>166747.21245029167</c:v>
                </c:pt>
                <c:pt idx="2103">
                  <c:v>184776.71637877647</c:v>
                </c:pt>
                <c:pt idx="2104">
                  <c:v>174942.0668096031</c:v>
                </c:pt>
                <c:pt idx="2105">
                  <c:v>174942.0668096031</c:v>
                </c:pt>
                <c:pt idx="2106">
                  <c:v>186611.49401352039</c:v>
                </c:pt>
                <c:pt idx="2107">
                  <c:v>186611.49401352039</c:v>
                </c:pt>
                <c:pt idx="2108">
                  <c:v>201734.21385102838</c:v>
                </c:pt>
                <c:pt idx="2109">
                  <c:v>201734.21385102838</c:v>
                </c:pt>
                <c:pt idx="2110">
                  <c:v>221535.77749553573</c:v>
                </c:pt>
                <c:pt idx="2111">
                  <c:v>217870.25247016043</c:v>
                </c:pt>
                <c:pt idx="2112">
                  <c:v>217870.25247016043</c:v>
                </c:pt>
                <c:pt idx="2113">
                  <c:v>232920.0537634409</c:v>
                </c:pt>
                <c:pt idx="2114">
                  <c:v>232920.0537634409</c:v>
                </c:pt>
                <c:pt idx="2115">
                  <c:v>247818.47906082161</c:v>
                </c:pt>
                <c:pt idx="2116">
                  <c:v>247818.47906082161</c:v>
                </c:pt>
                <c:pt idx="2117">
                  <c:v>266852.6386649058</c:v>
                </c:pt>
                <c:pt idx="2118">
                  <c:v>266852.6386649058</c:v>
                </c:pt>
                <c:pt idx="2119">
                  <c:v>291579.43173353054</c:v>
                </c:pt>
                <c:pt idx="2120">
                  <c:v>315642.2740702029</c:v>
                </c:pt>
                <c:pt idx="2121">
                  <c:v>339767.32701601612</c:v>
                </c:pt>
                <c:pt idx="2122">
                  <c:v>339767.32701601612</c:v>
                </c:pt>
                <c:pt idx="2123">
                  <c:v>356835.14375932503</c:v>
                </c:pt>
                <c:pt idx="2124">
                  <c:v>356835.14375932503</c:v>
                </c:pt>
                <c:pt idx="2125">
                  <c:v>387638.4528423773</c:v>
                </c:pt>
                <c:pt idx="2126">
                  <c:v>387638.4528423773</c:v>
                </c:pt>
                <c:pt idx="2127">
                  <c:v>106251.91422610612</c:v>
                </c:pt>
                <c:pt idx="2128">
                  <c:v>106251.91422610612</c:v>
                </c:pt>
                <c:pt idx="2129">
                  <c:v>117932.09646305692</c:v>
                </c:pt>
                <c:pt idx="2130">
                  <c:v>117932.09646305692</c:v>
                </c:pt>
                <c:pt idx="2131">
                  <c:v>123327.63443695674</c:v>
                </c:pt>
                <c:pt idx="2132">
                  <c:v>123327.63443695674</c:v>
                </c:pt>
                <c:pt idx="2133">
                  <c:v>138498.12586914893</c:v>
                </c:pt>
                <c:pt idx="2134">
                  <c:v>138498.12586914893</c:v>
                </c:pt>
                <c:pt idx="2135">
                  <c:v>127716.57469476927</c:v>
                </c:pt>
                <c:pt idx="2136">
                  <c:v>127716.57469476927</c:v>
                </c:pt>
                <c:pt idx="2137">
                  <c:v>160393.04523628135</c:v>
                </c:pt>
                <c:pt idx="2138">
                  <c:v>160393.04523628135</c:v>
                </c:pt>
                <c:pt idx="2139">
                  <c:v>180385.75050547143</c:v>
                </c:pt>
                <c:pt idx="2140">
                  <c:v>180385.75050547143</c:v>
                </c:pt>
                <c:pt idx="2141">
                  <c:v>167366.21202220995</c:v>
                </c:pt>
                <c:pt idx="2142">
                  <c:v>167366.21202220995</c:v>
                </c:pt>
                <c:pt idx="2143">
                  <c:v>205783.33610688668</c:v>
                </c:pt>
                <c:pt idx="2144">
                  <c:v>205783.33610688668</c:v>
                </c:pt>
                <c:pt idx="2145">
                  <c:v>197136.73294216674</c:v>
                </c:pt>
                <c:pt idx="2146">
                  <c:v>239530.22115410786</c:v>
                </c:pt>
                <c:pt idx="2147">
                  <c:v>226320.90775420365</c:v>
                </c:pt>
                <c:pt idx="2148">
                  <c:v>226320.90775420365</c:v>
                </c:pt>
                <c:pt idx="2149">
                  <c:v>253045.96069035761</c:v>
                </c:pt>
                <c:pt idx="2150">
                  <c:v>253045.96069035761</c:v>
                </c:pt>
                <c:pt idx="2151">
                  <c:v>274245.83247541869</c:v>
                </c:pt>
                <c:pt idx="2152">
                  <c:v>274245.83247541869</c:v>
                </c:pt>
                <c:pt idx="2153">
                  <c:v>294775.50993159402</c:v>
                </c:pt>
                <c:pt idx="2154">
                  <c:v>294775.50993159402</c:v>
                </c:pt>
                <c:pt idx="2155">
                  <c:v>245890.5273763648</c:v>
                </c:pt>
                <c:pt idx="2156">
                  <c:v>271296.36353849038</c:v>
                </c:pt>
                <c:pt idx="2157">
                  <c:v>245566.36752684982</c:v>
                </c:pt>
                <c:pt idx="2158">
                  <c:v>306591.55947381922</c:v>
                </c:pt>
                <c:pt idx="2159">
                  <c:v>306591.55947381922</c:v>
                </c:pt>
                <c:pt idx="2160">
                  <c:v>350114.12340945308</c:v>
                </c:pt>
                <c:pt idx="2161">
                  <c:v>350114.12340945308</c:v>
                </c:pt>
                <c:pt idx="2162">
                  <c:v>387033.71441258321</c:v>
                </c:pt>
                <c:pt idx="2163">
                  <c:v>387033.71441258321</c:v>
                </c:pt>
                <c:pt idx="2164">
                  <c:v>422514.52926029504</c:v>
                </c:pt>
                <c:pt idx="2165">
                  <c:v>422514.52926029504</c:v>
                </c:pt>
                <c:pt idx="2166">
                  <c:v>330417.35997296183</c:v>
                </c:pt>
                <c:pt idx="2167">
                  <c:v>362476.59004052443</c:v>
                </c:pt>
                <c:pt idx="2168">
                  <c:v>423012.10738669854</c:v>
                </c:pt>
                <c:pt idx="2169">
                  <c:v>423012.10738669854</c:v>
                </c:pt>
                <c:pt idx="2170">
                  <c:v>462717.35800424893</c:v>
                </c:pt>
                <c:pt idx="2171">
                  <c:v>462717.35800424893</c:v>
                </c:pt>
                <c:pt idx="2172">
                  <c:v>519191.05893811129</c:v>
                </c:pt>
                <c:pt idx="2173">
                  <c:v>519191.05893811129</c:v>
                </c:pt>
                <c:pt idx="2174">
                  <c:v>566361.17950972891</c:v>
                </c:pt>
                <c:pt idx="2175">
                  <c:v>566361.17950972891</c:v>
                </c:pt>
                <c:pt idx="2176">
                  <c:v>620846.11914257554</c:v>
                </c:pt>
                <c:pt idx="2177">
                  <c:v>620846.11914257554</c:v>
                </c:pt>
                <c:pt idx="2178">
                  <c:v>461521.3840897879</c:v>
                </c:pt>
                <c:pt idx="2179">
                  <c:v>486265.38877104258</c:v>
                </c:pt>
                <c:pt idx="2180">
                  <c:v>548282.69950143213</c:v>
                </c:pt>
                <c:pt idx="2181">
                  <c:v>623446.52741212456</c:v>
                </c:pt>
                <c:pt idx="2182">
                  <c:v>684313.59130063339</c:v>
                </c:pt>
                <c:pt idx="2183">
                  <c:v>832068.29555598483</c:v>
                </c:pt>
                <c:pt idx="2184">
                  <c:v>909714.53101737984</c:v>
                </c:pt>
                <c:pt idx="2185">
                  <c:v>985765.33710910042</c:v>
                </c:pt>
                <c:pt idx="2186">
                  <c:v>1057410.5373308642</c:v>
                </c:pt>
                <c:pt idx="2187">
                  <c:v>84247.241010599857</c:v>
                </c:pt>
                <c:pt idx="2188">
                  <c:v>101662.27441576307</c:v>
                </c:pt>
                <c:pt idx="2189">
                  <c:v>109573.42928606068</c:v>
                </c:pt>
                <c:pt idx="2190">
                  <c:v>115645.19980653228</c:v>
                </c:pt>
                <c:pt idx="2191">
                  <c:v>132900.16636798088</c:v>
                </c:pt>
                <c:pt idx="2192">
                  <c:v>132900.16636798088</c:v>
                </c:pt>
                <c:pt idx="2193">
                  <c:v>138610.26883956793</c:v>
                </c:pt>
                <c:pt idx="2194">
                  <c:v>138610.26883956793</c:v>
                </c:pt>
                <c:pt idx="2195">
                  <c:v>145969.73915305574</c:v>
                </c:pt>
                <c:pt idx="2196">
                  <c:v>145969.73915305574</c:v>
                </c:pt>
                <c:pt idx="2197">
                  <c:v>148191.26049117788</c:v>
                </c:pt>
                <c:pt idx="2198">
                  <c:v>129208.64832793959</c:v>
                </c:pt>
                <c:pt idx="2199">
                  <c:v>164600.78090806698</c:v>
                </c:pt>
                <c:pt idx="2200">
                  <c:v>164600.78090806698</c:v>
                </c:pt>
                <c:pt idx="2201">
                  <c:v>187626.35575550917</c:v>
                </c:pt>
                <c:pt idx="2202">
                  <c:v>187626.35575550917</c:v>
                </c:pt>
                <c:pt idx="2203">
                  <c:v>159768.30721796953</c:v>
                </c:pt>
                <c:pt idx="2204">
                  <c:v>159768.30721796953</c:v>
                </c:pt>
                <c:pt idx="2205">
                  <c:v>179666.86401382953</c:v>
                </c:pt>
                <c:pt idx="2206">
                  <c:v>198281.83307026752</c:v>
                </c:pt>
                <c:pt idx="2207">
                  <c:v>216860.36454470709</c:v>
                </c:pt>
                <c:pt idx="2208">
                  <c:v>216860.36454470709</c:v>
                </c:pt>
                <c:pt idx="2209">
                  <c:v>238054.82591216327</c:v>
                </c:pt>
                <c:pt idx="2210">
                  <c:v>238054.82591216327</c:v>
                </c:pt>
                <c:pt idx="2211">
                  <c:v>259920.33608228166</c:v>
                </c:pt>
                <c:pt idx="2212">
                  <c:v>259920.33608228166</c:v>
                </c:pt>
                <c:pt idx="2213">
                  <c:v>284671.12176409934</c:v>
                </c:pt>
                <c:pt idx="2214">
                  <c:v>284671.12176409934</c:v>
                </c:pt>
                <c:pt idx="2215">
                  <c:v>327632.33974312246</c:v>
                </c:pt>
                <c:pt idx="2216">
                  <c:v>327632.33974312246</c:v>
                </c:pt>
                <c:pt idx="2217">
                  <c:v>206628.71463846439</c:v>
                </c:pt>
                <c:pt idx="2218">
                  <c:v>229715.826110883</c:v>
                </c:pt>
                <c:pt idx="2219">
                  <c:v>251478.07376568567</c:v>
                </c:pt>
                <c:pt idx="2220">
                  <c:v>94610.450106630422</c:v>
                </c:pt>
                <c:pt idx="2221">
                  <c:v>104728.4244913234</c:v>
                </c:pt>
                <c:pt idx="2222">
                  <c:v>114646.7268347356</c:v>
                </c:pt>
                <c:pt idx="2223">
                  <c:v>122721.71355242796</c:v>
                </c:pt>
                <c:pt idx="2224">
                  <c:v>135093.67742259346</c:v>
                </c:pt>
                <c:pt idx="2225">
                  <c:v>147156.79512565129</c:v>
                </c:pt>
                <c:pt idx="2226">
                  <c:v>147213.37371251083</c:v>
                </c:pt>
                <c:pt idx="2227">
                  <c:v>161265.18891589987</c:v>
                </c:pt>
                <c:pt idx="2228">
                  <c:v>179702.5127323936</c:v>
                </c:pt>
                <c:pt idx="2229">
                  <c:v>168681.61874029133</c:v>
                </c:pt>
                <c:pt idx="2230">
                  <c:v>180514.56422005701</c:v>
                </c:pt>
                <c:pt idx="2231">
                  <c:v>196076.26087020003</c:v>
                </c:pt>
                <c:pt idx="2232">
                  <c:v>216423.52440260901</c:v>
                </c:pt>
                <c:pt idx="2233">
                  <c:v>210120.04308055394</c:v>
                </c:pt>
                <c:pt idx="2234">
                  <c:v>225593.26538560839</c:v>
                </c:pt>
                <c:pt idx="2235">
                  <c:v>241012.41981361739</c:v>
                </c:pt>
                <c:pt idx="2236">
                  <c:v>260565.59169895345</c:v>
                </c:pt>
                <c:pt idx="2237">
                  <c:v>285867.81372952287</c:v>
                </c:pt>
                <c:pt idx="2238">
                  <c:v>310405.42662562948</c:v>
                </c:pt>
                <c:pt idx="2239">
                  <c:v>331758.40002354054</c:v>
                </c:pt>
                <c:pt idx="2240">
                  <c:v>349183.22244028572</c:v>
                </c:pt>
                <c:pt idx="2241">
                  <c:v>380289.04075080727</c:v>
                </c:pt>
                <c:pt idx="2242">
                  <c:v>99919.430571653851</c:v>
                </c:pt>
                <c:pt idx="2243">
                  <c:v>111490.02340957828</c:v>
                </c:pt>
                <c:pt idx="2244">
                  <c:v>116569.09106483674</c:v>
                </c:pt>
                <c:pt idx="2245">
                  <c:v>131906.76900547257</c:v>
                </c:pt>
                <c:pt idx="2246">
                  <c:v>120905.12128520373</c:v>
                </c:pt>
                <c:pt idx="2247">
                  <c:v>153784.024481915</c:v>
                </c:pt>
                <c:pt idx="2248">
                  <c:v>174366.45864187556</c:v>
                </c:pt>
                <c:pt idx="2249">
                  <c:v>160796.29242989206</c:v>
                </c:pt>
                <c:pt idx="2250">
                  <c:v>190317.50851590591</c:v>
                </c:pt>
                <c:pt idx="2251">
                  <c:v>190609.90776009075</c:v>
                </c:pt>
                <c:pt idx="2252">
                  <c:v>234816.54896887639</c:v>
                </c:pt>
                <c:pt idx="2253">
                  <c:v>219367.99556174359</c:v>
                </c:pt>
                <c:pt idx="2254">
                  <c:v>247337.02498479973</c:v>
                </c:pt>
                <c:pt idx="2255">
                  <c:v>269168.97084461903</c:v>
                </c:pt>
                <c:pt idx="2256">
                  <c:v>290179.63160449656</c:v>
                </c:pt>
                <c:pt idx="2257">
                  <c:v>239566.01384149736</c:v>
                </c:pt>
                <c:pt idx="2258">
                  <c:v>265952.63879650086</c:v>
                </c:pt>
                <c:pt idx="2259">
                  <c:v>239031.8908665913</c:v>
                </c:pt>
                <c:pt idx="2260">
                  <c:v>298714.54730649549</c:v>
                </c:pt>
                <c:pt idx="2261">
                  <c:v>343177.56983139482</c:v>
                </c:pt>
                <c:pt idx="2262">
                  <c:v>380142.46170498576</c:v>
                </c:pt>
                <c:pt idx="2263">
                  <c:v>415033.92552962026</c:v>
                </c:pt>
                <c:pt idx="2264">
                  <c:v>323022.46385582315</c:v>
                </c:pt>
                <c:pt idx="2265">
                  <c:v>355549.38737163006</c:v>
                </c:pt>
                <c:pt idx="2266">
                  <c:v>413486.69041696581</c:v>
                </c:pt>
                <c:pt idx="2267">
                  <c:v>452811.43985674053</c:v>
                </c:pt>
                <c:pt idx="2268">
                  <c:v>507529.32316304318</c:v>
                </c:pt>
                <c:pt idx="2269">
                  <c:v>552103.09660625632</c:v>
                </c:pt>
                <c:pt idx="2270">
                  <c:v>602334.74969760363</c:v>
                </c:pt>
                <c:pt idx="2271">
                  <c:v>451635.62401248078</c:v>
                </c:pt>
                <c:pt idx="2272">
                  <c:v>473888.11569582531</c:v>
                </c:pt>
                <c:pt idx="2273">
                  <c:v>534713.81467166636</c:v>
                </c:pt>
                <c:pt idx="2274">
                  <c:v>606231.5424970137</c:v>
                </c:pt>
                <c:pt idx="2275">
                  <c:v>664382.60348179424</c:v>
                </c:pt>
                <c:pt idx="2276">
                  <c:v>801783.81899396447</c:v>
                </c:pt>
                <c:pt idx="2277">
                  <c:v>872961.53047364252</c:v>
                </c:pt>
                <c:pt idx="2278">
                  <c:v>940897.1395463557</c:v>
                </c:pt>
                <c:pt idx="2279">
                  <c:v>1003483.8582689619</c:v>
                </c:pt>
                <c:pt idx="2280">
                  <c:v>126346.92889745804</c:v>
                </c:pt>
                <c:pt idx="2281">
                  <c:v>132305.20935311622</c:v>
                </c:pt>
                <c:pt idx="2282">
                  <c:v>140630.87647083332</c:v>
                </c:pt>
                <c:pt idx="2283">
                  <c:v>142227.26035088301</c:v>
                </c:pt>
                <c:pt idx="2284">
                  <c:v>123272.22973385926</c:v>
                </c:pt>
                <c:pt idx="2285">
                  <c:v>158768.99163446235</c:v>
                </c:pt>
                <c:pt idx="2286">
                  <c:v>182931.47833072071</c:v>
                </c:pt>
                <c:pt idx="2287">
                  <c:v>154311.46171760999</c:v>
                </c:pt>
                <c:pt idx="2288">
                  <c:v>175177.40406873735</c:v>
                </c:pt>
                <c:pt idx="2289">
                  <c:v>194729.4989078377</c:v>
                </c:pt>
                <c:pt idx="2290">
                  <c:v>212527.45273450928</c:v>
                </c:pt>
                <c:pt idx="2291">
                  <c:v>234726.47256887253</c:v>
                </c:pt>
                <c:pt idx="2292">
                  <c:v>257424.07184673043</c:v>
                </c:pt>
                <c:pt idx="2293">
                  <c:v>282637.71123910404</c:v>
                </c:pt>
                <c:pt idx="2294">
                  <c:v>325169.00329711055</c:v>
                </c:pt>
                <c:pt idx="2295">
                  <c:v>202325.37392658333</c:v>
                </c:pt>
                <c:pt idx="2296">
                  <c:v>226450.97465030538</c:v>
                </c:pt>
                <c:pt idx="2297">
                  <c:v>248978.82791211185</c:v>
                </c:pt>
                <c:pt idx="2298">
                  <c:v>68076.198009359447</c:v>
                </c:pt>
                <c:pt idx="2299">
                  <c:v>72430.371346837608</c:v>
                </c:pt>
                <c:pt idx="2300">
                  <c:v>74649.069988877309</c:v>
                </c:pt>
                <c:pt idx="2301">
                  <c:v>79928.410045625351</c:v>
                </c:pt>
                <c:pt idx="2302">
                  <c:v>85061.25309890644</c:v>
                </c:pt>
                <c:pt idx="2303">
                  <c:v>82800.053488092643</c:v>
                </c:pt>
                <c:pt idx="2304">
                  <c:v>88586.544749054767</c:v>
                </c:pt>
                <c:pt idx="2305">
                  <c:v>96327.419741515449</c:v>
                </c:pt>
                <c:pt idx="2306">
                  <c:v>89108.254076978847</c:v>
                </c:pt>
                <c:pt idx="2307">
                  <c:v>94195.233642323627</c:v>
                </c:pt>
                <c:pt idx="2308">
                  <c:v>100395.71428225827</c:v>
                </c:pt>
                <c:pt idx="2309">
                  <c:v>108659.67275559537</c:v>
                </c:pt>
                <c:pt idx="2310">
                  <c:v>103629.90090502492</c:v>
                </c:pt>
                <c:pt idx="2311">
                  <c:v>109918.86794312215</c:v>
                </c:pt>
                <c:pt idx="2312">
                  <c:v>112279.8675575658</c:v>
                </c:pt>
                <c:pt idx="2313">
                  <c:v>119665.61689387307</c:v>
                </c:pt>
                <c:pt idx="2314">
                  <c:v>129423.04661649786</c:v>
                </c:pt>
                <c:pt idx="2315">
                  <c:v>138813.50351307468</c:v>
                </c:pt>
                <c:pt idx="2316">
                  <c:v>139976.78496988286</c:v>
                </c:pt>
                <c:pt idx="2317">
                  <c:v>147609.49541131666</c:v>
                </c:pt>
                <c:pt idx="2318">
                  <c:v>159728.32136357165</c:v>
                </c:pt>
                <c:pt idx="2319">
                  <c:v>68134.604794564657</c:v>
                </c:pt>
                <c:pt idx="2320">
                  <c:v>73681.212342752537</c:v>
                </c:pt>
                <c:pt idx="2321">
                  <c:v>74718.886226179224</c:v>
                </c:pt>
                <c:pt idx="2322">
                  <c:v>81916.077472151679</c:v>
                </c:pt>
                <c:pt idx="2323">
                  <c:v>76867.728716524012</c:v>
                </c:pt>
                <c:pt idx="2324">
                  <c:v>89813.868704279172</c:v>
                </c:pt>
                <c:pt idx="2325">
                  <c:v>99362.015070670124</c:v>
                </c:pt>
                <c:pt idx="2326">
                  <c:v>93342.073678264511</c:v>
                </c:pt>
                <c:pt idx="2327">
                  <c:v>106007.99742771738</c:v>
                </c:pt>
                <c:pt idx="2328">
                  <c:v>103617.8570361451</c:v>
                </c:pt>
                <c:pt idx="2329">
                  <c:v>122434.65541987013</c:v>
                </c:pt>
                <c:pt idx="2330">
                  <c:v>112509.51759406092</c:v>
                </c:pt>
                <c:pt idx="2331">
                  <c:v>123380.95911114672</c:v>
                </c:pt>
                <c:pt idx="2332">
                  <c:v>132563.87630004931</c:v>
                </c:pt>
                <c:pt idx="2333">
                  <c:v>141273.40253535172</c:v>
                </c:pt>
                <c:pt idx="2334">
                  <c:v>121413.40268600147</c:v>
                </c:pt>
                <c:pt idx="2335">
                  <c:v>132091.04877155015</c:v>
                </c:pt>
                <c:pt idx="2336">
                  <c:v>119424.83292795996</c:v>
                </c:pt>
                <c:pt idx="2337">
                  <c:v>138081.11294446432</c:v>
                </c:pt>
                <c:pt idx="2338">
                  <c:v>154568.30810475486</c:v>
                </c:pt>
                <c:pt idx="2339">
                  <c:v>168885.63194238357</c:v>
                </c:pt>
                <c:pt idx="2340">
                  <c:v>182155.85985077056</c:v>
                </c:pt>
                <c:pt idx="2341">
                  <c:v>148219.26944416395</c:v>
                </c:pt>
                <c:pt idx="2342">
                  <c:v>160617.41929143941</c:v>
                </c:pt>
                <c:pt idx="2343">
                  <c:v>174197.23636277471</c:v>
                </c:pt>
                <c:pt idx="2344">
                  <c:v>188423.02787486598</c:v>
                </c:pt>
                <c:pt idx="2345">
                  <c:v>207979.50316809284</c:v>
                </c:pt>
                <c:pt idx="2346">
                  <c:v>223682.16712121916</c:v>
                </c:pt>
                <c:pt idx="2347">
                  <c:v>241175.4726005485</c:v>
                </c:pt>
                <c:pt idx="2348">
                  <c:v>189234.47557208582</c:v>
                </c:pt>
                <c:pt idx="2349">
                  <c:v>81997.836163634085</c:v>
                </c:pt>
                <c:pt idx="2350">
                  <c:v>84760.331457411507</c:v>
                </c:pt>
                <c:pt idx="2351">
                  <c:v>87842.778255208337</c:v>
                </c:pt>
                <c:pt idx="2352">
                  <c:v>89510.169746697706</c:v>
                </c:pt>
                <c:pt idx="2353">
                  <c:v>79625.865363219258</c:v>
                </c:pt>
                <c:pt idx="2354">
                  <c:v>95499.670385680845</c:v>
                </c:pt>
                <c:pt idx="2355">
                  <c:v>106653.76029178628</c:v>
                </c:pt>
                <c:pt idx="2356">
                  <c:v>92487.780029996735</c:v>
                </c:pt>
                <c:pt idx="2357">
                  <c:v>102063.39028737639</c:v>
                </c:pt>
                <c:pt idx="2358">
                  <c:v>110974.46903206094</c:v>
                </c:pt>
                <c:pt idx="2359">
                  <c:v>117737.58983592311</c:v>
                </c:pt>
                <c:pt idx="2360">
                  <c:v>127440.25203092016</c:v>
                </c:pt>
                <c:pt idx="2361">
                  <c:v>137104.37759149008</c:v>
                </c:pt>
                <c:pt idx="2362">
                  <c:v>147905.20214391925</c:v>
                </c:pt>
                <c:pt idx="2363">
                  <c:v>165193.52779472648</c:v>
                </c:pt>
                <c:pt idx="2364">
                  <c:v>111945.5135024835</c:v>
                </c:pt>
                <c:pt idx="2365">
                  <c:v>122631.68147122758</c:v>
                </c:pt>
                <c:pt idx="2366">
                  <c:v>132513.88373307983</c:v>
                </c:pt>
                <c:pt idx="2367">
                  <c:v>220195.08504312116</c:v>
                </c:pt>
                <c:pt idx="2368">
                  <c:v>248623.16183836432</c:v>
                </c:pt>
                <c:pt idx="2369">
                  <c:v>292603.60067393887</c:v>
                </c:pt>
                <c:pt idx="2370">
                  <c:v>331393.26775499684</c:v>
                </c:pt>
                <c:pt idx="2371">
                  <c:v>365386.88542329654</c:v>
                </c:pt>
                <c:pt idx="2372">
                  <c:v>395674.91993455659</c:v>
                </c:pt>
                <c:pt idx="2373">
                  <c:v>423027.09950356721</c:v>
                </c:pt>
                <c:pt idx="2374">
                  <c:v>448002.54561562196</c:v>
                </c:pt>
                <c:pt idx="2375">
                  <c:v>471017.43907207699</c:v>
                </c:pt>
                <c:pt idx="2376">
                  <c:v>371075.28981230169</c:v>
                </c:pt>
                <c:pt idx="2377">
                  <c:v>421069.77046505047</c:v>
                </c:pt>
                <c:pt idx="2378">
                  <c:v>465020.64107792242</c:v>
                </c:pt>
                <c:pt idx="2379">
                  <c:v>504376.07303988375</c:v>
                </c:pt>
                <c:pt idx="2380">
                  <c:v>540135.78929926408</c:v>
                </c:pt>
                <c:pt idx="2381">
                  <c:v>573012.54133487446</c:v>
                </c:pt>
                <c:pt idx="2382">
                  <c:v>603528.49712052208</c:v>
                </c:pt>
                <c:pt idx="2383">
                  <c:v>474301.49388779985</c:v>
                </c:pt>
                <c:pt idx="2384">
                  <c:v>539103.23300147243</c:v>
                </c:pt>
                <c:pt idx="2385">
                  <c:v>596364.78815491474</c:v>
                </c:pt>
                <c:pt idx="2386">
                  <c:v>647980.5102787097</c:v>
                </c:pt>
                <c:pt idx="2387">
                  <c:v>695230.16315603815</c:v>
                </c:pt>
                <c:pt idx="2388">
                  <c:v>739009.92014640267</c:v>
                </c:pt>
                <c:pt idx="2389">
                  <c:v>779966.4560624744</c:v>
                </c:pt>
                <c:pt idx="2390">
                  <c:v>818578.46254448709</c:v>
                </c:pt>
                <c:pt idx="2391">
                  <c:v>595714.62134219101</c:v>
                </c:pt>
                <c:pt idx="2392">
                  <c:v>678095.21200631629</c:v>
                </c:pt>
                <c:pt idx="2393">
                  <c:v>751336.84898115869</c:v>
                </c:pt>
                <c:pt idx="2394">
                  <c:v>817826.07712462265</c:v>
                </c:pt>
                <c:pt idx="2395">
                  <c:v>879144.94484750356</c:v>
                </c:pt>
                <c:pt idx="2396">
                  <c:v>936384.2011224865</c:v>
                </c:pt>
                <c:pt idx="2397">
                  <c:v>990320.74250248214</c:v>
                </c:pt>
                <c:pt idx="2398">
                  <c:v>1041523.3303816851</c:v>
                </c:pt>
                <c:pt idx="2399">
                  <c:v>736658.33907628257</c:v>
                </c:pt>
                <c:pt idx="2400">
                  <c:v>839694.64798130048</c:v>
                </c:pt>
                <c:pt idx="2401">
                  <c:v>931903.12175459357</c:v>
                </c:pt>
                <c:pt idx="2402">
                  <c:v>1016203.5420236757</c:v>
                </c:pt>
                <c:pt idx="2403">
                  <c:v>1094499.3946810483</c:v>
                </c:pt>
                <c:pt idx="2404">
                  <c:v>1168085.3078198396</c:v>
                </c:pt>
                <c:pt idx="2405">
                  <c:v>1237873.0234340779</c:v>
                </c:pt>
                <c:pt idx="2406">
                  <c:v>1304523.6796255005</c:v>
                </c:pt>
                <c:pt idx="2407">
                  <c:v>1368528.7925638421</c:v>
                </c:pt>
                <c:pt idx="2408">
                  <c:v>898469.39191307279</c:v>
                </c:pt>
                <c:pt idx="2409">
                  <c:v>1025547.69691583</c:v>
                </c:pt>
                <c:pt idx="2410">
                  <c:v>1140029.2471157247</c:v>
                </c:pt>
                <c:pt idx="2411">
                  <c:v>1245403.6688540771</c:v>
                </c:pt>
                <c:pt idx="2412">
                  <c:v>1343912.447646376</c:v>
                </c:pt>
                <c:pt idx="2413">
                  <c:v>1437061.9159477884</c:v>
                </c:pt>
                <c:pt idx="2414">
                  <c:v>1525902.4483212978</c:v>
                </c:pt>
                <c:pt idx="2415">
                  <c:v>1611189.3970075303</c:v>
                </c:pt>
                <c:pt idx="2416">
                  <c:v>1693480.3545235682</c:v>
                </c:pt>
                <c:pt idx="2417">
                  <c:v>1137006.5107251047</c:v>
                </c:pt>
                <c:pt idx="2418">
                  <c:v>1316217.7675986905</c:v>
                </c:pt>
                <c:pt idx="2419">
                  <c:v>1478407.9743398665</c:v>
                </c:pt>
                <c:pt idx="2420">
                  <c:v>1627770.1262784125</c:v>
                </c:pt>
                <c:pt idx="2421">
                  <c:v>1767173.88361846</c:v>
                </c:pt>
                <c:pt idx="2422">
                  <c:v>1898649.8703870166</c:v>
                </c:pt>
                <c:pt idx="2423">
                  <c:v>2023675.7916834448</c:v>
                </c:pt>
                <c:pt idx="2424">
                  <c:v>2143352.9433537684</c:v>
                </c:pt>
                <c:pt idx="2425">
                  <c:v>2258519.1614171499</c:v>
                </c:pt>
                <c:pt idx="2426">
                  <c:v>1317883.9709128151</c:v>
                </c:pt>
                <c:pt idx="2427">
                  <c:v>1525770.8618934629</c:v>
                </c:pt>
                <c:pt idx="2428">
                  <c:v>1714361.5596819711</c:v>
                </c:pt>
                <c:pt idx="2429">
                  <c:v>1888527.2632902011</c:v>
                </c:pt>
                <c:pt idx="2430">
                  <c:v>2051566.321644281</c:v>
                </c:pt>
                <c:pt idx="2431">
                  <c:v>2205792.0944256494</c:v>
                </c:pt>
                <c:pt idx="2432">
                  <c:v>2352875.4901767373</c:v>
                </c:pt>
                <c:pt idx="2433">
                  <c:v>2494053.8540571993</c:v>
                </c:pt>
                <c:pt idx="2434">
                  <c:v>2630263.3289712332</c:v>
                </c:pt>
                <c:pt idx="2435">
                  <c:v>1516502.5692745179</c:v>
                </c:pt>
                <c:pt idx="2436">
                  <c:v>1755931.8367114216</c:v>
                </c:pt>
                <c:pt idx="2437">
                  <c:v>1973678.9211933622</c:v>
                </c:pt>
                <c:pt idx="2438">
                  <c:v>2175339.7910489426</c:v>
                </c:pt>
                <c:pt idx="2439">
                  <c:v>2364665.8737717927</c:v>
                </c:pt>
                <c:pt idx="2440">
                  <c:v>2544266.7005414814</c:v>
                </c:pt>
                <c:pt idx="2441">
                  <c:v>2716014.0955812484</c:v>
                </c:pt>
                <c:pt idx="2442">
                  <c:v>2881286.0326112499</c:v>
                </c:pt>
                <c:pt idx="2443">
                  <c:v>3041119.7575603831</c:v>
                </c:pt>
                <c:pt idx="2444">
                  <c:v>1733565.8118896254</c:v>
                </c:pt>
                <c:pt idx="2445">
                  <c:v>2007550.495710114</c:v>
                </c:pt>
                <c:pt idx="2446">
                  <c:v>2257361.8874361776</c:v>
                </c:pt>
                <c:pt idx="2447">
                  <c:v>2489365.5227734498</c:v>
                </c:pt>
                <c:pt idx="2448">
                  <c:v>2707789.0001573609</c:v>
                </c:pt>
                <c:pt idx="2449">
                  <c:v>2915550.5748965028</c:v>
                </c:pt>
                <c:pt idx="2450">
                  <c:v>3114730.1106752777</c:v>
                </c:pt>
                <c:pt idx="2451">
                  <c:v>3306850.3979760618</c:v>
                </c:pt>
                <c:pt idx="2452">
                  <c:v>3493052.3208066355</c:v>
                </c:pt>
                <c:pt idx="2453">
                  <c:v>1969771.8990407558</c:v>
                </c:pt>
                <c:pt idx="2454">
                  <c:v>2281472.844175322</c:v>
                </c:pt>
                <c:pt idx="2455">
                  <c:v>2566409.6931397575</c:v>
                </c:pt>
                <c:pt idx="2456">
                  <c:v>2831760.5704906816</c:v>
                </c:pt>
                <c:pt idx="2457">
                  <c:v>3082251.0934156757</c:v>
                </c:pt>
                <c:pt idx="2458">
                  <c:v>3321119.9710188862</c:v>
                </c:pt>
                <c:pt idx="2459">
                  <c:v>3550661.6933817719</c:v>
                </c:pt>
                <c:pt idx="2460">
                  <c:v>3772547.7051084661</c:v>
                </c:pt>
                <c:pt idx="2461">
                  <c:v>3988024.8323166869</c:v>
                </c:pt>
                <c:pt idx="2462">
                  <c:v>2225814.4243510552</c:v>
                </c:pt>
                <c:pt idx="2463">
                  <c:v>2578541.6417486686</c:v>
                </c:pt>
                <c:pt idx="2464">
                  <c:v>2901819.3849493186</c:v>
                </c:pt>
                <c:pt idx="2465">
                  <c:v>3203679.6262626071</c:v>
                </c:pt>
                <c:pt idx="2466">
                  <c:v>3489366.6629796266</c:v>
                </c:pt>
                <c:pt idx="2467">
                  <c:v>3762450.6230063788</c:v>
                </c:pt>
                <c:pt idx="2468">
                  <c:v>4025446.7203241419</c:v>
                </c:pt>
                <c:pt idx="2469">
                  <c:v>4280178.5759505685</c:v>
                </c:pt>
                <c:pt idx="2470">
                  <c:v>4528001.0572670717</c:v>
                </c:pt>
                <c:pt idx="2471">
                  <c:v>2502382.9662108812</c:v>
                </c:pt>
                <c:pt idx="2472">
                  <c:v>2899596.8613672615</c:v>
                </c:pt>
                <c:pt idx="2473">
                  <c:v>3264586.1533205304</c:v>
                </c:pt>
                <c:pt idx="2474">
                  <c:v>3606276.1894104797</c:v>
                </c:pt>
                <c:pt idx="2475">
                  <c:v>3930449.4825299415</c:v>
                </c:pt>
                <c:pt idx="2476">
                  <c:v>4241017.835261629</c:v>
                </c:pt>
                <c:pt idx="2477">
                  <c:v>4540722.8368259342</c:v>
                </c:pt>
                <c:pt idx="2478">
                  <c:v>4831543.5236477116</c:v>
                </c:pt>
                <c:pt idx="2479">
                  <c:v>5114944.7214054773</c:v>
                </c:pt>
                <c:pt idx="2480">
                  <c:v>2800163.5903691291</c:v>
                </c:pt>
                <c:pt idx="2481">
                  <c:v>3245476.0724713029</c:v>
                </c:pt>
                <c:pt idx="2482">
                  <c:v>3655703.6057815645</c:v>
                </c:pt>
                <c:pt idx="2483">
                  <c:v>4040702.7514594649</c:v>
                </c:pt>
                <c:pt idx="2484">
                  <c:v>4406812.7088463884</c:v>
                </c:pt>
                <c:pt idx="2485">
                  <c:v>4758296.5542458631</c:v>
                </c:pt>
                <c:pt idx="2486">
                  <c:v>5098127.4966120077</c:v>
                </c:pt>
                <c:pt idx="2487">
                  <c:v>5428442.9716612268</c:v>
                </c:pt>
                <c:pt idx="2488">
                  <c:v>5750819.5181163773</c:v>
                </c:pt>
                <c:pt idx="2489">
                  <c:v>3119839.2788761426</c:v>
                </c:pt>
                <c:pt idx="2490">
                  <c:v>3617014.7626690208</c:v>
                </c:pt>
                <c:pt idx="2491">
                  <c:v>4076163.993301468</c:v>
                </c:pt>
                <c:pt idx="2492">
                  <c:v>4508110.9477056209</c:v>
                </c:pt>
                <c:pt idx="2493">
                  <c:v>4919768.9783414025</c:v>
                </c:pt>
                <c:pt idx="2494">
                  <c:v>5315761.4263189528</c:v>
                </c:pt>
                <c:pt idx="2495">
                  <c:v>5699297.9936037064</c:v>
                </c:pt>
                <c:pt idx="2496">
                  <c:v>6072677.2689886689</c:v>
                </c:pt>
                <c:pt idx="2497">
                  <c:v>6437589.1140198801</c:v>
                </c:pt>
                <c:pt idx="2498">
                  <c:v>192421.42884001607</c:v>
                </c:pt>
                <c:pt idx="2499">
                  <c:v>192421.42884001607</c:v>
                </c:pt>
                <c:pt idx="2500">
                  <c:v>207248.77180583155</c:v>
                </c:pt>
                <c:pt idx="2501">
                  <c:v>207724.58968178014</c:v>
                </c:pt>
                <c:pt idx="2502">
                  <c:v>207724.58968178014</c:v>
                </c:pt>
                <c:pt idx="2503">
                  <c:v>224984.38102327855</c:v>
                </c:pt>
                <c:pt idx="2504">
                  <c:v>224984.38102327855</c:v>
                </c:pt>
                <c:pt idx="2505">
                  <c:v>247799.25184641557</c:v>
                </c:pt>
                <c:pt idx="2506">
                  <c:v>234910.41320610687</c:v>
                </c:pt>
                <c:pt idx="2507">
                  <c:v>234910.41320610687</c:v>
                </c:pt>
                <c:pt idx="2508">
                  <c:v>249590.50952761358</c:v>
                </c:pt>
                <c:pt idx="2509">
                  <c:v>249590.50952761358</c:v>
                </c:pt>
                <c:pt idx="2510">
                  <c:v>268804.83610112569</c:v>
                </c:pt>
                <c:pt idx="2511">
                  <c:v>268804.83610112569</c:v>
                </c:pt>
                <c:pt idx="2512">
                  <c:v>294124.4966346763</c:v>
                </c:pt>
                <c:pt idx="2513">
                  <c:v>288712.62361414492</c:v>
                </c:pt>
                <c:pt idx="2514">
                  <c:v>288712.62361414492</c:v>
                </c:pt>
                <c:pt idx="2515">
                  <c:v>307914.12741293258</c:v>
                </c:pt>
                <c:pt idx="2516">
                  <c:v>307914.12741293258</c:v>
                </c:pt>
                <c:pt idx="2517">
                  <c:v>326228.18173257919</c:v>
                </c:pt>
                <c:pt idx="2518">
                  <c:v>326228.18173257919</c:v>
                </c:pt>
                <c:pt idx="2519">
                  <c:v>350698.51433851779</c:v>
                </c:pt>
                <c:pt idx="2520">
                  <c:v>350698.51433851779</c:v>
                </c:pt>
                <c:pt idx="2521">
                  <c:v>382617.45696163073</c:v>
                </c:pt>
                <c:pt idx="2522">
                  <c:v>413856.03722605389</c:v>
                </c:pt>
                <c:pt idx="2523">
                  <c:v>443005.40156293276</c:v>
                </c:pt>
                <c:pt idx="2524">
                  <c:v>443005.40156293276</c:v>
                </c:pt>
                <c:pt idx="2525">
                  <c:v>465102.17509412277</c:v>
                </c:pt>
                <c:pt idx="2526">
                  <c:v>465102.17509412277</c:v>
                </c:pt>
                <c:pt idx="2527">
                  <c:v>505021.5964547646</c:v>
                </c:pt>
                <c:pt idx="2528">
                  <c:v>505021.5964547646</c:v>
                </c:pt>
                <c:pt idx="2529">
                  <c:v>150543.42618012865</c:v>
                </c:pt>
                <c:pt idx="2530">
                  <c:v>150543.42618012865</c:v>
                </c:pt>
                <c:pt idx="2531">
                  <c:v>164961.37958542682</c:v>
                </c:pt>
                <c:pt idx="2532">
                  <c:v>164961.37958542682</c:v>
                </c:pt>
                <c:pt idx="2533">
                  <c:v>171458.48636268819</c:v>
                </c:pt>
                <c:pt idx="2534">
                  <c:v>171458.48636268819</c:v>
                </c:pt>
                <c:pt idx="2535">
                  <c:v>190412.03860854465</c:v>
                </c:pt>
                <c:pt idx="2536">
                  <c:v>190412.03860854465</c:v>
                </c:pt>
                <c:pt idx="2537">
                  <c:v>176908.60425655547</c:v>
                </c:pt>
                <c:pt idx="2538">
                  <c:v>176908.60425655547</c:v>
                </c:pt>
                <c:pt idx="2539">
                  <c:v>217655.29899996895</c:v>
                </c:pt>
                <c:pt idx="2540">
                  <c:v>217655.29899996895</c:v>
                </c:pt>
                <c:pt idx="2541">
                  <c:v>243137.97033348752</c:v>
                </c:pt>
                <c:pt idx="2542">
                  <c:v>243137.97033348752</c:v>
                </c:pt>
                <c:pt idx="2543">
                  <c:v>226474.45318251222</c:v>
                </c:pt>
                <c:pt idx="2544">
                  <c:v>226474.45318251222</c:v>
                </c:pt>
                <c:pt idx="2545">
                  <c:v>275234.82081549719</c:v>
                </c:pt>
                <c:pt idx="2546">
                  <c:v>275234.82081549719</c:v>
                </c:pt>
                <c:pt idx="2547">
                  <c:v>263889.91016938025</c:v>
                </c:pt>
                <c:pt idx="2548">
                  <c:v>318878.36458250327</c:v>
                </c:pt>
                <c:pt idx="2549">
                  <c:v>300648.0238758144</c:v>
                </c:pt>
                <c:pt idx="2550">
                  <c:v>300648.0238758144</c:v>
                </c:pt>
                <c:pt idx="2551">
                  <c:v>335571.02378378937</c:v>
                </c:pt>
                <c:pt idx="2552">
                  <c:v>335571.02378378937</c:v>
                </c:pt>
                <c:pt idx="2553">
                  <c:v>363244.77666003874</c:v>
                </c:pt>
                <c:pt idx="2554">
                  <c:v>363244.77666003874</c:v>
                </c:pt>
                <c:pt idx="2555">
                  <c:v>390161.31581160671</c:v>
                </c:pt>
                <c:pt idx="2556">
                  <c:v>390161.31581160671</c:v>
                </c:pt>
                <c:pt idx="2557">
                  <c:v>325856.66303013795</c:v>
                </c:pt>
                <c:pt idx="2558">
                  <c:v>359054.23211244424</c:v>
                </c:pt>
                <c:pt idx="2559">
                  <c:v>325259.1019729579</c:v>
                </c:pt>
                <c:pt idx="2560">
                  <c:v>402488.14732061489</c:v>
                </c:pt>
                <c:pt idx="2561">
                  <c:v>402488.14732061489</c:v>
                </c:pt>
                <c:pt idx="2562">
                  <c:v>459869.46654958033</c:v>
                </c:pt>
                <c:pt idx="2563">
                  <c:v>459869.46654958033</c:v>
                </c:pt>
                <c:pt idx="2564">
                  <c:v>508480.36556899693</c:v>
                </c:pt>
                <c:pt idx="2565">
                  <c:v>508480.36556899693</c:v>
                </c:pt>
                <c:pt idx="2566">
                  <c:v>555324.38444795553</c:v>
                </c:pt>
                <c:pt idx="2567">
                  <c:v>555324.38444795553</c:v>
                </c:pt>
                <c:pt idx="2568">
                  <c:v>433344.88628422579</c:v>
                </c:pt>
                <c:pt idx="2569">
                  <c:v>475488.48781291884</c:v>
                </c:pt>
                <c:pt idx="2570">
                  <c:v>551255.22123168048</c:v>
                </c:pt>
                <c:pt idx="2571">
                  <c:v>551255.22123168048</c:v>
                </c:pt>
                <c:pt idx="2572">
                  <c:v>603559.75712900306</c:v>
                </c:pt>
                <c:pt idx="2573">
                  <c:v>603559.75712900306</c:v>
                </c:pt>
                <c:pt idx="2574">
                  <c:v>678173.37787001266</c:v>
                </c:pt>
                <c:pt idx="2575">
                  <c:v>678173.37787001266</c:v>
                </c:pt>
                <c:pt idx="2576">
                  <c:v>740520.04601603246</c:v>
                </c:pt>
                <c:pt idx="2577">
                  <c:v>740520.04601603246</c:v>
                </c:pt>
                <c:pt idx="2578">
                  <c:v>812320.23081694893</c:v>
                </c:pt>
                <c:pt idx="2579">
                  <c:v>812320.23081694893</c:v>
                </c:pt>
                <c:pt idx="2580">
                  <c:v>601255.05296910938</c:v>
                </c:pt>
                <c:pt idx="2581">
                  <c:v>631327.80314904288</c:v>
                </c:pt>
                <c:pt idx="2582">
                  <c:v>711942.88680058892</c:v>
                </c:pt>
                <c:pt idx="2583">
                  <c:v>808024.15955193748</c:v>
                </c:pt>
                <c:pt idx="2584">
                  <c:v>886813.10015174258</c:v>
                </c:pt>
                <c:pt idx="2585">
                  <c:v>1077070.236011805</c:v>
                </c:pt>
                <c:pt idx="2586">
                  <c:v>1178205.3671678279</c:v>
                </c:pt>
                <c:pt idx="2587">
                  <c:v>1277141.2006291235</c:v>
                </c:pt>
                <c:pt idx="2588">
                  <c:v>1370659.2485487929</c:v>
                </c:pt>
                <c:pt idx="2589">
                  <c:v>145053.89711727388</c:v>
                </c:pt>
                <c:pt idx="2590">
                  <c:v>154837.55119607542</c:v>
                </c:pt>
                <c:pt idx="2591">
                  <c:v>162419.05776047567</c:v>
                </c:pt>
                <c:pt idx="2592">
                  <c:v>183748.61076822589</c:v>
                </c:pt>
                <c:pt idx="2593">
                  <c:v>183748.61076822589</c:v>
                </c:pt>
                <c:pt idx="2594">
                  <c:v>190995.53666222125</c:v>
                </c:pt>
                <c:pt idx="2595">
                  <c:v>190995.53666222125</c:v>
                </c:pt>
                <c:pt idx="2596">
                  <c:v>200506.06714166794</c:v>
                </c:pt>
                <c:pt idx="2597">
                  <c:v>200506.06714166794</c:v>
                </c:pt>
                <c:pt idx="2598">
                  <c:v>203224.32043074368</c:v>
                </c:pt>
                <c:pt idx="2599">
                  <c:v>179162.6815299803</c:v>
                </c:pt>
                <c:pt idx="2600">
                  <c:v>223652.66290316859</c:v>
                </c:pt>
                <c:pt idx="2601">
                  <c:v>223652.66290316859</c:v>
                </c:pt>
                <c:pt idx="2602">
                  <c:v>253466.91536256191</c:v>
                </c:pt>
                <c:pt idx="2603">
                  <c:v>253466.91536256191</c:v>
                </c:pt>
                <c:pt idx="2604">
                  <c:v>217589.81808587728</c:v>
                </c:pt>
                <c:pt idx="2605">
                  <c:v>217589.81808587728</c:v>
                </c:pt>
                <c:pt idx="2606">
                  <c:v>243355.64427975556</c:v>
                </c:pt>
                <c:pt idx="2607">
                  <c:v>267752.70996345778</c:v>
                </c:pt>
                <c:pt idx="2608">
                  <c:v>290448.81671270845</c:v>
                </c:pt>
                <c:pt idx="2609">
                  <c:v>290448.81671270845</c:v>
                </c:pt>
                <c:pt idx="2610">
                  <c:v>318306.85241440742</c:v>
                </c:pt>
                <c:pt idx="2611">
                  <c:v>318306.85241440742</c:v>
                </c:pt>
                <c:pt idx="2612">
                  <c:v>347303.86886247335</c:v>
                </c:pt>
                <c:pt idx="2613">
                  <c:v>347303.86886247335</c:v>
                </c:pt>
                <c:pt idx="2614">
                  <c:v>380131.52953903447</c:v>
                </c:pt>
                <c:pt idx="2615">
                  <c:v>380131.52953903447</c:v>
                </c:pt>
                <c:pt idx="2616">
                  <c:v>437363.02001461573</c:v>
                </c:pt>
                <c:pt idx="2617">
                  <c:v>437363.02001461573</c:v>
                </c:pt>
                <c:pt idx="2618">
                  <c:v>277439.74036156869</c:v>
                </c:pt>
                <c:pt idx="2619">
                  <c:v>307803.86890388868</c:v>
                </c:pt>
                <c:pt idx="2620">
                  <c:v>336645.33589530207</c:v>
                </c:pt>
                <c:pt idx="2621">
                  <c:v>252560.13461719287</c:v>
                </c:pt>
                <c:pt idx="2622">
                  <c:v>272772.99670370494</c:v>
                </c:pt>
                <c:pt idx="2623">
                  <c:v>287105.92300811841</c:v>
                </c:pt>
                <c:pt idx="2624">
                  <c:v>287105.92300811841</c:v>
                </c:pt>
                <c:pt idx="2625">
                  <c:v>301246.86213884118</c:v>
                </c:pt>
                <c:pt idx="2626">
                  <c:v>301246.86213884118</c:v>
                </c:pt>
                <c:pt idx="2627">
                  <c:v>326815.37958137464</c:v>
                </c:pt>
                <c:pt idx="2628">
                  <c:v>326815.37958137464</c:v>
                </c:pt>
                <c:pt idx="2629">
                  <c:v>190998.45735420121</c:v>
                </c:pt>
                <c:pt idx="2630">
                  <c:v>190998.45735420121</c:v>
                </c:pt>
                <c:pt idx="2631">
                  <c:v>219252.7141157256</c:v>
                </c:pt>
                <c:pt idx="2632">
                  <c:v>228261.19664904036</c:v>
                </c:pt>
                <c:pt idx="2633">
                  <c:v>228261.19664904036</c:v>
                </c:pt>
                <c:pt idx="2634">
                  <c:v>246680.11776724356</c:v>
                </c:pt>
                <c:pt idx="2635">
                  <c:v>246680.11776724356</c:v>
                </c:pt>
                <c:pt idx="2636">
                  <c:v>264835.28089864115</c:v>
                </c:pt>
                <c:pt idx="2637">
                  <c:v>264835.28089864115</c:v>
                </c:pt>
                <c:pt idx="2638">
                  <c:v>221061.99879215797</c:v>
                </c:pt>
                <c:pt idx="2639">
                  <c:v>243222.28037318663</c:v>
                </c:pt>
                <c:pt idx="2640">
                  <c:v>220255.48034499507</c:v>
                </c:pt>
                <c:pt idx="2641">
                  <c:v>266340.53396025405</c:v>
                </c:pt>
                <c:pt idx="2642">
                  <c:v>266340.53396025405</c:v>
                </c:pt>
                <c:pt idx="2643">
                  <c:v>305305.50994061981</c:v>
                </c:pt>
                <c:pt idx="2644">
                  <c:v>305305.50994061981</c:v>
                </c:pt>
                <c:pt idx="2645">
                  <c:v>338328.98395321635</c:v>
                </c:pt>
                <c:pt idx="2646">
                  <c:v>338328.98395321635</c:v>
                </c:pt>
                <c:pt idx="2647">
                  <c:v>370553.71891806775</c:v>
                </c:pt>
                <c:pt idx="2648">
                  <c:v>370553.71891806775</c:v>
                </c:pt>
                <c:pt idx="2649">
                  <c:v>286232.28170142224</c:v>
                </c:pt>
                <c:pt idx="2650">
                  <c:v>314638.85694214544</c:v>
                </c:pt>
                <c:pt idx="2651">
                  <c:v>357357.17446052312</c:v>
                </c:pt>
                <c:pt idx="2652">
                  <c:v>357357.17446052312</c:v>
                </c:pt>
                <c:pt idx="2653">
                  <c:v>392670.66298222053</c:v>
                </c:pt>
                <c:pt idx="2654">
                  <c:v>392670.66298222053</c:v>
                </c:pt>
                <c:pt idx="2655">
                  <c:v>443787.86979767651</c:v>
                </c:pt>
                <c:pt idx="2656">
                  <c:v>443787.86979767651</c:v>
                </c:pt>
                <c:pt idx="2657">
                  <c:v>486873.50529378845</c:v>
                </c:pt>
                <c:pt idx="2658">
                  <c:v>486873.50529378845</c:v>
                </c:pt>
                <c:pt idx="2659">
                  <c:v>536411.92342111806</c:v>
                </c:pt>
                <c:pt idx="2660">
                  <c:v>536411.92342111806</c:v>
                </c:pt>
                <c:pt idx="2661">
                  <c:v>389737.83549790439</c:v>
                </c:pt>
                <c:pt idx="2662">
                  <c:v>404159.40588124504</c:v>
                </c:pt>
                <c:pt idx="2663">
                  <c:v>456353.66119736776</c:v>
                </c:pt>
                <c:pt idx="2664">
                  <c:v>513994.83062360436</c:v>
                </c:pt>
                <c:pt idx="2665">
                  <c:v>564473.03825156367</c:v>
                </c:pt>
                <c:pt idx="2666">
                  <c:v>682354.13934339175</c:v>
                </c:pt>
                <c:pt idx="2667">
                  <c:v>748806.24566376489</c:v>
                </c:pt>
                <c:pt idx="2668">
                  <c:v>813968.53658184607</c:v>
                </c:pt>
                <c:pt idx="2669">
                  <c:v>876574.02995149372</c:v>
                </c:pt>
                <c:pt idx="2670">
                  <c:v>180455.18660145768</c:v>
                </c:pt>
                <c:pt idx="2671">
                  <c:v>180455.18660145768</c:v>
                </c:pt>
                <c:pt idx="2672">
                  <c:v>174175.60475692683</c:v>
                </c:pt>
                <c:pt idx="2673">
                  <c:v>190954.41980404218</c:v>
                </c:pt>
                <c:pt idx="2674">
                  <c:v>202828.10018626231</c:v>
                </c:pt>
                <c:pt idx="2675">
                  <c:v>202828.10018626231</c:v>
                </c:pt>
                <c:pt idx="2676">
                  <c:v>221987.92367094857</c:v>
                </c:pt>
                <c:pt idx="2677">
                  <c:v>221987.92367094857</c:v>
                </c:pt>
                <c:pt idx="2678">
                  <c:v>242484.43530658275</c:v>
                </c:pt>
                <c:pt idx="2679">
                  <c:v>242484.43530658275</c:v>
                </c:pt>
                <c:pt idx="2680">
                  <c:v>265770.43040633452</c:v>
                </c:pt>
                <c:pt idx="2681">
                  <c:v>265770.43040633452</c:v>
                </c:pt>
                <c:pt idx="2682">
                  <c:v>307151.88543200138</c:v>
                </c:pt>
                <c:pt idx="2683">
                  <c:v>307151.88543200138</c:v>
                </c:pt>
                <c:pt idx="2684">
                  <c:v>194774.0047790281</c:v>
                </c:pt>
                <c:pt idx="2685">
                  <c:v>215715.35453678531</c:v>
                </c:pt>
                <c:pt idx="2686">
                  <c:v>236072.6280390282</c:v>
                </c:pt>
                <c:pt idx="2687">
                  <c:v>240051.14841048495</c:v>
                </c:pt>
                <c:pt idx="2688">
                  <c:v>240051.14841048495</c:v>
                </c:pt>
                <c:pt idx="2689">
                  <c:v>265316.11250985751</c:v>
                </c:pt>
                <c:pt idx="2690">
                  <c:v>265316.11250985751</c:v>
                </c:pt>
                <c:pt idx="2691">
                  <c:v>290233.16768477979</c:v>
                </c:pt>
                <c:pt idx="2692">
                  <c:v>290233.16768477979</c:v>
                </c:pt>
                <c:pt idx="2693">
                  <c:v>246814.28915916535</c:v>
                </c:pt>
                <c:pt idx="2694">
                  <c:v>276647.76113195129</c:v>
                </c:pt>
                <c:pt idx="2695">
                  <c:v>276647.76113195129</c:v>
                </c:pt>
                <c:pt idx="2696">
                  <c:v>303575.5407982528</c:v>
                </c:pt>
                <c:pt idx="2697">
                  <c:v>303575.5407982528</c:v>
                </c:pt>
                <c:pt idx="2698">
                  <c:v>343030.76920275524</c:v>
                </c:pt>
                <c:pt idx="2699">
                  <c:v>343030.76920275524</c:v>
                </c:pt>
                <c:pt idx="2700">
                  <c:v>376636.71467070776</c:v>
                </c:pt>
                <c:pt idx="2701">
                  <c:v>376636.71467070776</c:v>
                </c:pt>
                <c:pt idx="2702">
                  <c:v>415500.95223124977</c:v>
                </c:pt>
                <c:pt idx="2703">
                  <c:v>415500.95223124977</c:v>
                </c:pt>
                <c:pt idx="2704">
                  <c:v>300933.45634288044</c:v>
                </c:pt>
                <c:pt idx="2705">
                  <c:v>309916.13891562255</c:v>
                </c:pt>
                <c:pt idx="2706">
                  <c:v>349087.39105784183</c:v>
                </c:pt>
                <c:pt idx="2707">
                  <c:v>390602.36256400967</c:v>
                </c:pt>
                <c:pt idx="2708">
                  <c:v>428503.21135707246</c:v>
                </c:pt>
                <c:pt idx="2709">
                  <c:v>515291.53043521306</c:v>
                </c:pt>
                <c:pt idx="2710">
                  <c:v>566125.77514062065</c:v>
                </c:pt>
                <c:pt idx="2711">
                  <c:v>616265.48510957405</c:v>
                </c:pt>
                <c:pt idx="2712">
                  <c:v>665023.24060447805</c:v>
                </c:pt>
                <c:pt idx="2713">
                  <c:v>196514.39944819466</c:v>
                </c:pt>
                <c:pt idx="2714">
                  <c:v>196514.39944819466</c:v>
                </c:pt>
                <c:pt idx="2715">
                  <c:v>214734.36026648877</c:v>
                </c:pt>
                <c:pt idx="2716">
                  <c:v>214734.36026648877</c:v>
                </c:pt>
                <c:pt idx="2717">
                  <c:v>247657.62115435707</c:v>
                </c:pt>
                <c:pt idx="2718">
                  <c:v>247657.62115435707</c:v>
                </c:pt>
                <c:pt idx="2719">
                  <c:v>191849.04238820585</c:v>
                </c:pt>
                <c:pt idx="2720">
                  <c:v>185439.81350888542</c:v>
                </c:pt>
                <c:pt idx="2721">
                  <c:v>200363.75309066824</c:v>
                </c:pt>
                <c:pt idx="2722">
                  <c:v>200220.54409429827</c:v>
                </c:pt>
                <c:pt idx="2723">
                  <c:v>217667.49259742457</c:v>
                </c:pt>
                <c:pt idx="2724">
                  <c:v>240761.47814298549</c:v>
                </c:pt>
                <c:pt idx="2725">
                  <c:v>226676.45064263168</c:v>
                </c:pt>
                <c:pt idx="2726">
                  <c:v>241414.84189614101</c:v>
                </c:pt>
                <c:pt idx="2727">
                  <c:v>261020.28639890696</c:v>
                </c:pt>
                <c:pt idx="2728">
                  <c:v>286846.70483047882</c:v>
                </c:pt>
                <c:pt idx="2729">
                  <c:v>278295.02367183531</c:v>
                </c:pt>
                <c:pt idx="2730">
                  <c:v>297891.29714627005</c:v>
                </c:pt>
                <c:pt idx="2731">
                  <c:v>316965.77534309588</c:v>
                </c:pt>
                <c:pt idx="2732">
                  <c:v>342009.74904407421</c:v>
                </c:pt>
                <c:pt idx="2733">
                  <c:v>374610.02890933858</c:v>
                </c:pt>
                <c:pt idx="2734">
                  <c:v>406495.82296034152</c:v>
                </c:pt>
                <c:pt idx="2735">
                  <c:v>432294.43384507665</c:v>
                </c:pt>
                <c:pt idx="2736">
                  <c:v>454898.99483046262</c:v>
                </c:pt>
                <c:pt idx="2737">
                  <c:v>495417.03262255032</c:v>
                </c:pt>
                <c:pt idx="2738">
                  <c:v>156784.90357817526</c:v>
                </c:pt>
                <c:pt idx="2739">
                  <c:v>181751.9867987032</c:v>
                </c:pt>
                <c:pt idx="2740">
                  <c:v>168197.04955338716</c:v>
                </c:pt>
                <c:pt idx="2741">
                  <c:v>208736.74611517502</c:v>
                </c:pt>
                <c:pt idx="2742">
                  <c:v>234603.16197911065</c:v>
                </c:pt>
                <c:pt idx="2743">
                  <c:v>217464.3041452271</c:v>
                </c:pt>
                <c:pt idx="2744">
                  <c:v>254862.26430419713</c:v>
                </c:pt>
                <c:pt idx="2745">
                  <c:v>254708.36864877222</c:v>
                </c:pt>
                <c:pt idx="2746">
                  <c:v>311675.48499254347</c:v>
                </c:pt>
                <c:pt idx="2747">
                  <c:v>290855.49212457385</c:v>
                </c:pt>
                <c:pt idx="2748">
                  <c:v>327306.26049387717</c:v>
                </c:pt>
                <c:pt idx="2749">
                  <c:v>355801.5569504915</c:v>
                </c:pt>
                <c:pt idx="2750">
                  <c:v>383462.8122088068</c:v>
                </c:pt>
                <c:pt idx="2751">
                  <c:v>316700.12194283679</c:v>
                </c:pt>
                <c:pt idx="2752">
                  <c:v>351157.81609905395</c:v>
                </c:pt>
                <c:pt idx="2753">
                  <c:v>315956.59122203395</c:v>
                </c:pt>
                <c:pt idx="2754">
                  <c:v>391604.38586352137</c:v>
                </c:pt>
                <c:pt idx="2755">
                  <c:v>450649.02277963364</c:v>
                </c:pt>
                <c:pt idx="2756">
                  <c:v>499966.7676122603</c:v>
                </c:pt>
                <c:pt idx="2757">
                  <c:v>546952.95387662819</c:v>
                </c:pt>
                <c:pt idx="2758">
                  <c:v>423167.25177600974</c:v>
                </c:pt>
                <c:pt idx="2759">
                  <c:v>466342.26247452083</c:v>
                </c:pt>
                <c:pt idx="2760">
                  <c:v>539294.24466344994</c:v>
                </c:pt>
                <c:pt idx="2761">
                  <c:v>591968.68566812796</c:v>
                </c:pt>
                <c:pt idx="2762">
                  <c:v>665990.32791795186</c:v>
                </c:pt>
                <c:pt idx="2763">
                  <c:v>726730.94297641923</c:v>
                </c:pt>
                <c:pt idx="2764">
                  <c:v>795392.07227930706</c:v>
                </c:pt>
                <c:pt idx="2765">
                  <c:v>589581.24749575322</c:v>
                </c:pt>
                <c:pt idx="2766">
                  <c:v>616272.29624275339</c:v>
                </c:pt>
                <c:pt idx="2767">
                  <c:v>696740.45001214277</c:v>
                </c:pt>
                <c:pt idx="2768">
                  <c:v>788803.92480337352</c:v>
                </c:pt>
                <c:pt idx="2769">
                  <c:v>865994.79755941546</c:v>
                </c:pt>
                <c:pt idx="2770">
                  <c:v>1045637.6107640796</c:v>
                </c:pt>
                <c:pt idx="2771">
                  <c:v>1141723.2651022752</c:v>
                </c:pt>
                <c:pt idx="2772">
                  <c:v>1233894.5674670509</c:v>
                </c:pt>
                <c:pt idx="2773">
                  <c:v>1319425.0935978999</c:v>
                </c:pt>
                <c:pt idx="2774">
                  <c:v>175056.59522642891</c:v>
                </c:pt>
                <c:pt idx="2775">
                  <c:v>182478.68575923258</c:v>
                </c:pt>
                <c:pt idx="2776">
                  <c:v>193077.84297729624</c:v>
                </c:pt>
                <c:pt idx="2777">
                  <c:v>194911.55707899042</c:v>
                </c:pt>
                <c:pt idx="2778">
                  <c:v>171340.60957744543</c:v>
                </c:pt>
                <c:pt idx="2779">
                  <c:v>215363.07443717169</c:v>
                </c:pt>
                <c:pt idx="2780">
                  <c:v>246237.18732339167</c:v>
                </c:pt>
                <c:pt idx="2781">
                  <c:v>209921.83252568325</c:v>
                </c:pt>
                <c:pt idx="2782">
                  <c:v>236608.22562083919</c:v>
                </c:pt>
                <c:pt idx="2783">
                  <c:v>262026.15350382606</c:v>
                </c:pt>
                <c:pt idx="2784">
                  <c:v>283574.79911957076</c:v>
                </c:pt>
                <c:pt idx="2785">
                  <c:v>312702.5856407067</c:v>
                </c:pt>
                <c:pt idx="2786">
                  <c:v>342984.38565605751</c:v>
                </c:pt>
                <c:pt idx="2787">
                  <c:v>376846.64290354442</c:v>
                </c:pt>
                <c:pt idx="2788">
                  <c:v>434889.28972054523</c:v>
                </c:pt>
                <c:pt idx="2789">
                  <c:v>270824.41525750555</c:v>
                </c:pt>
                <c:pt idx="2790">
                  <c:v>302466.10241206695</c:v>
                </c:pt>
                <c:pt idx="2791">
                  <c:v>332434.77001878433</c:v>
                </c:pt>
                <c:pt idx="2792">
                  <c:v>265734.61382519623</c:v>
                </c:pt>
                <c:pt idx="2793">
                  <c:v>278637.04840948526</c:v>
                </c:pt>
                <c:pt idx="2794">
                  <c:v>292878.6939667674</c:v>
                </c:pt>
                <c:pt idx="2795">
                  <c:v>318638.87329433515</c:v>
                </c:pt>
                <c:pt idx="2796">
                  <c:v>211301.83496446678</c:v>
                </c:pt>
                <c:pt idx="2797">
                  <c:v>220214.04212580607</c:v>
                </c:pt>
                <c:pt idx="2798">
                  <c:v>238761.69006606183</c:v>
                </c:pt>
                <c:pt idx="2799">
                  <c:v>257133.58673990317</c:v>
                </c:pt>
                <c:pt idx="2800">
                  <c:v>212324.77346490463</c:v>
                </c:pt>
                <c:pt idx="2801">
                  <c:v>234829.89108708873</c:v>
                </c:pt>
                <c:pt idx="2802">
                  <c:v>256741.80605049542</c:v>
                </c:pt>
                <c:pt idx="2803">
                  <c:v>296711.1705333204</c:v>
                </c:pt>
                <c:pt idx="2804">
                  <c:v>330388.07346918789</c:v>
                </c:pt>
                <c:pt idx="2805">
                  <c:v>363293.61894503981</c:v>
                </c:pt>
                <c:pt idx="2806">
                  <c:v>276726.97417690081</c:v>
                </c:pt>
                <c:pt idx="2807">
                  <c:v>305784.42059474892</c:v>
                </c:pt>
                <c:pt idx="2808">
                  <c:v>347549.53379003238</c:v>
                </c:pt>
                <c:pt idx="2809">
                  <c:v>383622.95067690453</c:v>
                </c:pt>
                <c:pt idx="2810">
                  <c:v>435787.92178917845</c:v>
                </c:pt>
                <c:pt idx="2811">
                  <c:v>479624.39524653699</c:v>
                </c:pt>
                <c:pt idx="2812">
                  <c:v>529793.04461463995</c:v>
                </c:pt>
                <c:pt idx="2813">
                  <c:v>380329.66585738811</c:v>
                </c:pt>
                <c:pt idx="2814">
                  <c:v>393336.49636445713</c:v>
                </c:pt>
                <c:pt idx="2815">
                  <c:v>446206.14043747506</c:v>
                </c:pt>
                <c:pt idx="2816">
                  <c:v>502509.59214707167</c:v>
                </c:pt>
                <c:pt idx="2817">
                  <c:v>553481.48333112721</c:v>
                </c:pt>
                <c:pt idx="2818">
                  <c:v>667884.81978919671</c:v>
                </c:pt>
                <c:pt idx="2819">
                  <c:v>734678.16458176426</c:v>
                </c:pt>
                <c:pt idx="2820">
                  <c:v>799844.43812449696</c:v>
                </c:pt>
                <c:pt idx="2821">
                  <c:v>862091.78636347468</c:v>
                </c:pt>
                <c:pt idx="2822">
                  <c:v>172564.7046194537</c:v>
                </c:pt>
                <c:pt idx="2823">
                  <c:v>167172.06197081404</c:v>
                </c:pt>
                <c:pt idx="2824">
                  <c:v>183981.32419248292</c:v>
                </c:pt>
                <c:pt idx="2825">
                  <c:v>194731.23752199882</c:v>
                </c:pt>
                <c:pt idx="2826">
                  <c:v>214157.60341645597</c:v>
                </c:pt>
                <c:pt idx="2827">
                  <c:v>235217.10774512962</c:v>
                </c:pt>
                <c:pt idx="2828">
                  <c:v>259073.67814383568</c:v>
                </c:pt>
                <c:pt idx="2829">
                  <c:v>301822.6501211244</c:v>
                </c:pt>
                <c:pt idx="2830">
                  <c:v>187504.29887706111</c:v>
                </c:pt>
                <c:pt idx="2831">
                  <c:v>208694.13782054762</c:v>
                </c:pt>
                <c:pt idx="2832">
                  <c:v>229455.85712104727</c:v>
                </c:pt>
                <c:pt idx="2833">
                  <c:v>257731.05495788745</c:v>
                </c:pt>
                <c:pt idx="2834">
                  <c:v>282921.5613648736</c:v>
                </c:pt>
                <c:pt idx="2835">
                  <c:v>295261.62762136076</c:v>
                </c:pt>
                <c:pt idx="2836">
                  <c:v>335317.15197084279</c:v>
                </c:pt>
                <c:pt idx="2837">
                  <c:v>369465.06269653264</c:v>
                </c:pt>
                <c:pt idx="2838">
                  <c:v>408923.54280875891</c:v>
                </c:pt>
                <c:pt idx="2839">
                  <c:v>292260.58409117552</c:v>
                </c:pt>
                <c:pt idx="2840">
                  <c:v>340077.58040074183</c:v>
                </c:pt>
                <c:pt idx="2841">
                  <c:v>380939.76101888123</c:v>
                </c:pt>
                <c:pt idx="2842">
                  <c:v>419054.4842658955</c:v>
                </c:pt>
                <c:pt idx="2843">
                  <c:v>503687.25298204215</c:v>
                </c:pt>
                <c:pt idx="2844">
                  <c:v>555038.06127825985</c:v>
                </c:pt>
                <c:pt idx="2845">
                  <c:v>605649.36053807719</c:v>
                </c:pt>
                <c:pt idx="2846">
                  <c:v>654830.16658545879</c:v>
                </c:pt>
                <c:pt idx="2847">
                  <c:v>189129.45022986163</c:v>
                </c:pt>
                <c:pt idx="2848">
                  <c:v>207357.47199950565</c:v>
                </c:pt>
                <c:pt idx="2849">
                  <c:v>240773.60251223698</c:v>
                </c:pt>
                <c:pt idx="2850">
                  <c:v>185219.3757150493</c:v>
                </c:pt>
                <c:pt idx="2851">
                  <c:v>138453.90195761863</c:v>
                </c:pt>
                <c:pt idx="2852">
                  <c:v>143364.47015178401</c:v>
                </c:pt>
                <c:pt idx="2853">
                  <c:v>153460.96948345524</c:v>
                </c:pt>
                <c:pt idx="2854">
                  <c:v>147260.75316463449</c:v>
                </c:pt>
                <c:pt idx="2855">
                  <c:v>154934.95076861282</c:v>
                </c:pt>
                <c:pt idx="2856">
                  <c:v>157769.62689520381</c:v>
                </c:pt>
                <c:pt idx="2857">
                  <c:v>166850.86785627919</c:v>
                </c:pt>
                <c:pt idx="2858">
                  <c:v>178948.48164504385</c:v>
                </c:pt>
                <c:pt idx="2859">
                  <c:v>190703.88543032994</c:v>
                </c:pt>
                <c:pt idx="2860">
                  <c:v>191845.8301870104</c:v>
                </c:pt>
                <c:pt idx="2861">
                  <c:v>201395.87584358314</c:v>
                </c:pt>
                <c:pt idx="2862">
                  <c:v>216668.66587187996</c:v>
                </c:pt>
                <c:pt idx="2863">
                  <c:v>121116.97508370361</c:v>
                </c:pt>
                <c:pt idx="2864">
                  <c:v>130602.10905830433</c:v>
                </c:pt>
                <c:pt idx="2865">
                  <c:v>142210.22177297765</c:v>
                </c:pt>
                <c:pt idx="2866">
                  <c:v>134869.51580679842</c:v>
                </c:pt>
                <c:pt idx="2867">
                  <c:v>150381.41127187508</c:v>
                </c:pt>
                <c:pt idx="2868">
                  <c:v>147362.03596302902</c:v>
                </c:pt>
                <c:pt idx="2869">
                  <c:v>170765.05972447045</c:v>
                </c:pt>
                <c:pt idx="2870">
                  <c:v>158233.63030810532</c:v>
                </c:pt>
                <c:pt idx="2871">
                  <c:v>171812.34307353041</c:v>
                </c:pt>
                <c:pt idx="2872">
                  <c:v>183390.65924652727</c:v>
                </c:pt>
                <c:pt idx="2873">
                  <c:v>194488.52128151752</c:v>
                </c:pt>
                <c:pt idx="2874">
                  <c:v>169279.70334220902</c:v>
                </c:pt>
                <c:pt idx="2875">
                  <c:v>182726.92654421143</c:v>
                </c:pt>
                <c:pt idx="2876">
                  <c:v>166780.47175459695</c:v>
                </c:pt>
                <c:pt idx="2877">
                  <c:v>189840.55720518733</c:v>
                </c:pt>
                <c:pt idx="2878">
                  <c:v>210881.253755888</c:v>
                </c:pt>
                <c:pt idx="2879">
                  <c:v>229378.09648990922</c:v>
                </c:pt>
                <c:pt idx="2880">
                  <c:v>246748.99714992091</c:v>
                </c:pt>
                <c:pt idx="2881">
                  <c:v>202630.29341374151</c:v>
                </c:pt>
                <c:pt idx="2882">
                  <c:v>218528.44692089813</c:v>
                </c:pt>
                <c:pt idx="2883">
                  <c:v>235155.53743753055</c:v>
                </c:pt>
                <c:pt idx="2884">
                  <c:v>253595.44729801925</c:v>
                </c:pt>
                <c:pt idx="2885">
                  <c:v>279306.04139157484</c:v>
                </c:pt>
                <c:pt idx="2886">
                  <c:v>300224.52005847957</c:v>
                </c:pt>
                <c:pt idx="2887">
                  <c:v>323757.29755832505</c:v>
                </c:pt>
                <c:pt idx="2888">
                  <c:v>254493.72196081921</c:v>
                </c:pt>
                <c:pt idx="2889">
                  <c:v>121209.63124889879</c:v>
                </c:pt>
                <c:pt idx="2890">
                  <c:v>124531.50532759028</c:v>
                </c:pt>
                <c:pt idx="2891">
                  <c:v>128269.12745440677</c:v>
                </c:pt>
                <c:pt idx="2892">
                  <c:v>130285.17749139456</c:v>
                </c:pt>
                <c:pt idx="2893">
                  <c:v>118368.7430747882</c:v>
                </c:pt>
                <c:pt idx="2894">
                  <c:v>137546.18685002471</c:v>
                </c:pt>
                <c:pt idx="2895">
                  <c:v>151331.36695921654</c:v>
                </c:pt>
                <c:pt idx="2896">
                  <c:v>133882.66040169663</c:v>
                </c:pt>
                <c:pt idx="2897">
                  <c:v>145664.41166133006</c:v>
                </c:pt>
                <c:pt idx="2898">
                  <c:v>156812.44274786196</c:v>
                </c:pt>
                <c:pt idx="2899">
                  <c:v>165038.23023028669</c:v>
                </c:pt>
                <c:pt idx="2900">
                  <c:v>177364.76936606763</c:v>
                </c:pt>
                <c:pt idx="2901">
                  <c:v>189841.50063276535</c:v>
                </c:pt>
                <c:pt idx="2902">
                  <c:v>203958.37510476622</c:v>
                </c:pt>
                <c:pt idx="2903">
                  <c:v>227004.59862521413</c:v>
                </c:pt>
                <c:pt idx="2904">
                  <c:v>157832.85941582848</c:v>
                </c:pt>
                <c:pt idx="2905">
                  <c:v>171336.96100316796</c:v>
                </c:pt>
                <c:pt idx="2906">
                  <c:v>184027.48966941726</c:v>
                </c:pt>
                <c:pt idx="2907">
                  <c:v>143136.37519683904</c:v>
                </c:pt>
                <c:pt idx="2908">
                  <c:v>152241.21891318078</c:v>
                </c:pt>
                <c:pt idx="2909">
                  <c:v>164408.14603903229</c:v>
                </c:pt>
                <c:pt idx="2910">
                  <c:v>176179.68672118164</c:v>
                </c:pt>
                <c:pt idx="2911">
                  <c:v>156900.45039665664</c:v>
                </c:pt>
                <c:pt idx="2912">
                  <c:v>177909.82641507516</c:v>
                </c:pt>
                <c:pt idx="2913">
                  <c:v>195360.76873347897</c:v>
                </c:pt>
                <c:pt idx="2914">
                  <c:v>210008.30704278036</c:v>
                </c:pt>
                <c:pt idx="2915">
                  <c:v>226872.50347769874</c:v>
                </c:pt>
                <c:pt idx="2916">
                  <c:v>178151.3937820128</c:v>
                </c:pt>
                <c:pt idx="2917">
                  <c:v>120996.79712294487</c:v>
                </c:pt>
                <c:pt idx="2918">
                  <c:v>125361.7242749446</c:v>
                </c:pt>
                <c:pt idx="2919">
                  <c:v>133379.39124948747</c:v>
                </c:pt>
                <c:pt idx="2920">
                  <c:v>141805.64214494903</c:v>
                </c:pt>
                <c:pt idx="2921">
                  <c:v>151568.75967445824</c:v>
                </c:pt>
                <c:pt idx="2922">
                  <c:v>168281.58011850287</c:v>
                </c:pt>
                <c:pt idx="2923">
                  <c:v>129724.67355305106</c:v>
                </c:pt>
                <c:pt idx="2924">
                  <c:v>138201.91075370106</c:v>
                </c:pt>
                <c:pt idx="2925">
                  <c:v>171238.40220272352</c:v>
                </c:pt>
                <c:pt idx="2926">
                  <c:v>184207.62623623107</c:v>
                </c:pt>
                <c:pt idx="2927">
                  <c:v>129188.31445808508</c:v>
                </c:pt>
                <c:pt idx="2928">
                  <c:v>142066.08331112252</c:v>
                </c:pt>
                <c:pt idx="2929">
                  <c:v>292951.09333922382</c:v>
                </c:pt>
                <c:pt idx="2930">
                  <c:v>330213.79259039107</c:v>
                </c:pt>
                <c:pt idx="2931">
                  <c:v>384986.47026206658</c:v>
                </c:pt>
                <c:pt idx="2932">
                  <c:v>436392.3525937752</c:v>
                </c:pt>
                <c:pt idx="2933">
                  <c:v>481929.42256721825</c:v>
                </c:pt>
                <c:pt idx="2934">
                  <c:v>522790.14074814267</c:v>
                </c:pt>
                <c:pt idx="2935">
                  <c:v>559851.52361797506</c:v>
                </c:pt>
                <c:pt idx="2936">
                  <c:v>593773.25920141244</c:v>
                </c:pt>
                <c:pt idx="2937">
                  <c:v>625061.34340361739</c:v>
                </c:pt>
                <c:pt idx="2938">
                  <c:v>485350.16403900657</c:v>
                </c:pt>
                <c:pt idx="2939">
                  <c:v>551987.50913529634</c:v>
                </c:pt>
                <c:pt idx="2940">
                  <c:v>611033.65813852055</c:v>
                </c:pt>
                <c:pt idx="2941">
                  <c:v>664128.13897140324</c:v>
                </c:pt>
                <c:pt idx="2942">
                  <c:v>712450.53381739883</c:v>
                </c:pt>
                <c:pt idx="2943">
                  <c:v>756871.55907492619</c:v>
                </c:pt>
                <c:pt idx="2944">
                  <c:v>798048.2625547325</c:v>
                </c:pt>
                <c:pt idx="2945">
                  <c:v>617948.99748998461</c:v>
                </c:pt>
                <c:pt idx="2946">
                  <c:v>704587.10290827381</c:v>
                </c:pt>
                <c:pt idx="2947">
                  <c:v>781508.00417355262</c:v>
                </c:pt>
                <c:pt idx="2948">
                  <c:v>850931.0942566999</c:v>
                </c:pt>
                <c:pt idx="2949">
                  <c:v>914418.8247627758</c:v>
                </c:pt>
                <c:pt idx="2950">
                  <c:v>973103.48705359758</c:v>
                </c:pt>
                <c:pt idx="2951">
                  <c:v>1027826.1134977111</c:v>
                </c:pt>
                <c:pt idx="2952">
                  <c:v>1079224.8185703855</c:v>
                </c:pt>
                <c:pt idx="2953">
                  <c:v>774397.02675009274</c:v>
                </c:pt>
                <c:pt idx="2954">
                  <c:v>884597.027184668</c:v>
                </c:pt>
                <c:pt idx="2955">
                  <c:v>982749.67794019112</c:v>
                </c:pt>
                <c:pt idx="2956">
                  <c:v>1071737.210610054</c:v>
                </c:pt>
                <c:pt idx="2957">
                  <c:v>1153549.9080900613</c:v>
                </c:pt>
                <c:pt idx="2958">
                  <c:v>1229606.9262572364</c:v>
                </c:pt>
                <c:pt idx="2959">
                  <c:v>1300947.9310199569</c:v>
                </c:pt>
                <c:pt idx="2960">
                  <c:v>1368352.4222850597</c:v>
                </c:pt>
                <c:pt idx="2961">
                  <c:v>956381.48265500716</c:v>
                </c:pt>
                <c:pt idx="2962">
                  <c:v>1094046.8594061476</c:v>
                </c:pt>
                <c:pt idx="2963">
                  <c:v>1217148.8159415023</c:v>
                </c:pt>
                <c:pt idx="2964">
                  <c:v>1329310.2599320377</c:v>
                </c:pt>
                <c:pt idx="2965">
                  <c:v>1432990.1191872542</c:v>
                </c:pt>
                <c:pt idx="2966">
                  <c:v>1529916.7219612179</c:v>
                </c:pt>
                <c:pt idx="2967">
                  <c:v>1621340.9624500612</c:v>
                </c:pt>
                <c:pt idx="2968">
                  <c:v>1708191.01444256</c:v>
                </c:pt>
                <c:pt idx="2969">
                  <c:v>1791170.5416105769</c:v>
                </c:pt>
                <c:pt idx="2970">
                  <c:v>1165568.907788506</c:v>
                </c:pt>
                <c:pt idx="2971">
                  <c:v>1334953.1009112436</c:v>
                </c:pt>
                <c:pt idx="2972">
                  <c:v>1487088.2855552731</c:v>
                </c:pt>
                <c:pt idx="2973">
                  <c:v>1626410.6282632702</c:v>
                </c:pt>
                <c:pt idx="2974">
                  <c:v>1755884.6616401616</c:v>
                </c:pt>
                <c:pt idx="2975">
                  <c:v>1877567.5838245996</c:v>
                </c:pt>
                <c:pt idx="2976">
                  <c:v>1992932.3915220813</c:v>
                </c:pt>
                <c:pt idx="2977">
                  <c:v>2103062.0971870306</c:v>
                </c:pt>
                <c:pt idx="2978">
                  <c:v>2208771.2930060914</c:v>
                </c:pt>
                <c:pt idx="2979">
                  <c:v>225161.93222155067</c:v>
                </c:pt>
                <c:pt idx="2980">
                  <c:v>255808.85653168376</c:v>
                </c:pt>
                <c:pt idx="2981">
                  <c:v>291026.14012727648</c:v>
                </c:pt>
                <c:pt idx="2982">
                  <c:v>323296.07611916459</c:v>
                </c:pt>
                <c:pt idx="2983">
                  <c:v>353023.42975224089</c:v>
                </c:pt>
                <c:pt idx="2984">
                  <c:v>380539.22339115408</c:v>
                </c:pt>
                <c:pt idx="2985">
                  <c:v>406116.86588662904</c:v>
                </c:pt>
                <c:pt idx="2986">
                  <c:v>429984.22524329094</c:v>
                </c:pt>
                <c:pt idx="2987">
                  <c:v>317129.12092592462</c:v>
                </c:pt>
                <c:pt idx="2988">
                  <c:v>363320.53781232372</c:v>
                </c:pt>
                <c:pt idx="2989">
                  <c:v>405487.92586752906</c:v>
                </c:pt>
                <c:pt idx="2990">
                  <c:v>444230.82614517887</c:v>
                </c:pt>
                <c:pt idx="2991">
                  <c:v>480030.71917877183</c:v>
                </c:pt>
                <c:pt idx="2992">
                  <c:v>513278.81275368313</c:v>
                </c:pt>
                <c:pt idx="2993">
                  <c:v>544296.33330913994</c:v>
                </c:pt>
                <c:pt idx="2994">
                  <c:v>398763.46421633149</c:v>
                </c:pt>
                <c:pt idx="2995">
                  <c:v>459300.86367153795</c:v>
                </c:pt>
                <c:pt idx="2996">
                  <c:v>514391.01159208862</c:v>
                </c:pt>
                <c:pt idx="2997">
                  <c:v>564910.72158274811</c:v>
                </c:pt>
                <c:pt idx="2998">
                  <c:v>611551.04520663386</c:v>
                </c:pt>
                <c:pt idx="2999">
                  <c:v>654864.11288706027</c:v>
                </c:pt>
                <c:pt idx="3000">
                  <c:v>695296.48097976681</c:v>
                </c:pt>
                <c:pt idx="3001">
                  <c:v>733213.31239836907</c:v>
                </c:pt>
                <c:pt idx="3002">
                  <c:v>495671.56253698061</c:v>
                </c:pt>
                <c:pt idx="3003">
                  <c:v>572967.84725597594</c:v>
                </c:pt>
                <c:pt idx="3004">
                  <c:v>643152.67068552284</c:v>
                </c:pt>
                <c:pt idx="3005">
                  <c:v>707449.10356054979</c:v>
                </c:pt>
                <c:pt idx="3006">
                  <c:v>766804.45752999804</c:v>
                </c:pt>
                <c:pt idx="3007">
                  <c:v>821964.01001338346</c:v>
                </c:pt>
                <c:pt idx="3008">
                  <c:v>873522.2759877505</c:v>
                </c:pt>
                <c:pt idx="3009">
                  <c:v>921959.41914385557</c:v>
                </c:pt>
                <c:pt idx="3010">
                  <c:v>608915.3434178005</c:v>
                </c:pt>
                <c:pt idx="3011">
                  <c:v>705535.67389569501</c:v>
                </c:pt>
                <c:pt idx="3012">
                  <c:v>793139.73201397771</c:v>
                </c:pt>
                <c:pt idx="3013">
                  <c:v>873369.7467758701</c:v>
                </c:pt>
                <c:pt idx="3014">
                  <c:v>947477.28415446589</c:v>
                </c:pt>
                <c:pt idx="3015">
                  <c:v>1016433.0838135039</c:v>
                </c:pt>
                <c:pt idx="3016">
                  <c:v>1081001.8102688561</c:v>
                </c:pt>
                <c:pt idx="3017">
                  <c:v>1141794.1329875391</c:v>
                </c:pt>
                <c:pt idx="3018">
                  <c:v>1199303.771263096</c:v>
                </c:pt>
                <c:pt idx="3019">
                  <c:v>739524.10863654537</c:v>
                </c:pt>
                <c:pt idx="3020">
                  <c:v>858186.82568039407</c:v>
                </c:pt>
                <c:pt idx="3021">
                  <c:v>965690.28617841704</c:v>
                </c:pt>
                <c:pt idx="3022">
                  <c:v>1064171.6199680557</c:v>
                </c:pt>
                <c:pt idx="3023">
                  <c:v>1155235.2520441983</c:v>
                </c:pt>
                <c:pt idx="3024">
                  <c:v>1240109.3754943798</c:v>
                </c:pt>
                <c:pt idx="3025">
                  <c:v>1319750.3300723254</c:v>
                </c:pt>
                <c:pt idx="3026">
                  <c:v>1394914.0570069505</c:v>
                </c:pt>
                <c:pt idx="3027">
                  <c:v>1466206.1407796396</c:v>
                </c:pt>
                <c:pt idx="3028">
                  <c:v>888499.20799669111</c:v>
                </c:pt>
                <c:pt idx="3029">
                  <c:v>1032077.3084662071</c:v>
                </c:pt>
                <c:pt idx="3030">
                  <c:v>1162118.9549841266</c:v>
                </c:pt>
                <c:pt idx="3031">
                  <c:v>1281333.8315128975</c:v>
                </c:pt>
                <c:pt idx="3032">
                  <c:v>1391727.8831383074</c:v>
                </c:pt>
                <c:pt idx="3033">
                  <c:v>1494818.1217924017</c:v>
                </c:pt>
                <c:pt idx="3034">
                  <c:v>1591773.2780606514</c:v>
                </c:pt>
                <c:pt idx="3035">
                  <c:v>1683508.5396855085</c:v>
                </c:pt>
                <c:pt idx="3036">
                  <c:v>1770750.9600656421</c:v>
                </c:pt>
                <c:pt idx="3037">
                  <c:v>1056817.9320372534</c:v>
                </c:pt>
                <c:pt idx="3038">
                  <c:v>1228340.877744179</c:v>
                </c:pt>
                <c:pt idx="3039">
                  <c:v>1383721.0424692763</c:v>
                </c:pt>
                <c:pt idx="3040">
                  <c:v>1526319.4371764583</c:v>
                </c:pt>
                <c:pt idx="3041">
                  <c:v>1658591.810772842</c:v>
                </c:pt>
                <c:pt idx="3042">
                  <c:v>1782374.5210235133</c:v>
                </c:pt>
                <c:pt idx="3043">
                  <c:v>1899068.5099925543</c:v>
                </c:pt>
                <c:pt idx="3044">
                  <c:v>2009761.38069432</c:v>
                </c:pt>
                <c:pt idx="3045">
                  <c:v>2115310.5817644899</c:v>
                </c:pt>
                <c:pt idx="3046">
                  <c:v>1245436.7718327655</c:v>
                </c:pt>
                <c:pt idx="3047">
                  <c:v>1448092.4801583108</c:v>
                </c:pt>
                <c:pt idx="3048">
                  <c:v>1631775.8349830203</c:v>
                </c:pt>
                <c:pt idx="3049">
                  <c:v>1800578.4041651373</c:v>
                </c:pt>
                <c:pt idx="3050">
                  <c:v>1957453.3136659814</c:v>
                </c:pt>
                <c:pt idx="3051">
                  <c:v>2104585.8117954442</c:v>
                </c:pt>
                <c:pt idx="3052">
                  <c:v>2243627.9359727683</c:v>
                </c:pt>
                <c:pt idx="3053">
                  <c:v>2375852.0769919711</c:v>
                </c:pt>
                <c:pt idx="3054">
                  <c:v>2502254.3609507848</c:v>
                </c:pt>
                <c:pt idx="3055">
                  <c:v>1455294.1627704382</c:v>
                </c:pt>
                <c:pt idx="3056">
                  <c:v>1692431.0754211603</c:v>
                </c:pt>
                <c:pt idx="3057">
                  <c:v>1907549.2471060453</c:v>
                </c:pt>
                <c:pt idx="3058">
                  <c:v>2105549.9418056044</c:v>
                </c:pt>
                <c:pt idx="3059">
                  <c:v>2289930.2746836222</c:v>
                </c:pt>
                <c:pt idx="3060">
                  <c:v>2463252.8557210197</c:v>
                </c:pt>
                <c:pt idx="3061">
                  <c:v>2627438.7533154078</c:v>
                </c:pt>
                <c:pt idx="3062">
                  <c:v>2783956.7475536512</c:v>
                </c:pt>
                <c:pt idx="3063">
                  <c:v>2933949.319652284</c:v>
                </c:pt>
                <c:pt idx="3064">
                  <c:v>1687312.8051550023</c:v>
                </c:pt>
                <c:pt idx="3065">
                  <c:v>1962441.9649792351</c:v>
                </c:pt>
                <c:pt idx="3066">
                  <c:v>2212295.959857306</c:v>
                </c:pt>
                <c:pt idx="3067">
                  <c:v>2442664.3513225527</c:v>
                </c:pt>
                <c:pt idx="3068">
                  <c:v>2657633.7111705053</c:v>
                </c:pt>
                <c:pt idx="3069">
                  <c:v>2860171.3569262507</c:v>
                </c:pt>
                <c:pt idx="3070">
                  <c:v>3052484.3848537826</c:v>
                </c:pt>
                <c:pt idx="3071">
                  <c:v>3236248.8294400563</c:v>
                </c:pt>
                <c:pt idx="3072">
                  <c:v>3412760.6420979514</c:v>
                </c:pt>
                <c:pt idx="3073">
                  <c:v>1942401.6358764656</c:v>
                </c:pt>
                <c:pt idx="3074">
                  <c:v>2259198.7251668489</c:v>
                </c:pt>
                <c:pt idx="3075">
                  <c:v>2547261.1613248861</c:v>
                </c:pt>
                <c:pt idx="3076">
                  <c:v>2813344.5066306642</c:v>
                </c:pt>
                <c:pt idx="3077">
                  <c:v>3062168.9823300852</c:v>
                </c:pt>
                <c:pt idx="3078">
                  <c:v>3297132.81201181</c:v>
                </c:pt>
                <c:pt idx="3079">
                  <c:v>3520745.2016557446</c:v>
                </c:pt>
                <c:pt idx="3080">
                  <c:v>3734899.6085601998</c:v>
                </c:pt>
                <c:pt idx="3081">
                  <c:v>3941052.0489491289</c:v>
                </c:pt>
                <c:pt idx="3082">
                  <c:v>2221457.5108567001</c:v>
                </c:pt>
                <c:pt idx="3083">
                  <c:v>2583764.8210624638</c:v>
                </c:pt>
                <c:pt idx="3084">
                  <c:v>2913681.9733741037</c:v>
                </c:pt>
                <c:pt idx="3085">
                  <c:v>3219007.0492487075</c:v>
                </c:pt>
                <c:pt idx="3086">
                  <c:v>3505136.7504638946</c:v>
                </c:pt>
                <c:pt idx="3087">
                  <c:v>3775925.2575056604</c:v>
                </c:pt>
                <c:pt idx="3088">
                  <c:v>4034199.0858061309</c:v>
                </c:pt>
                <c:pt idx="3089">
                  <c:v>4282078.6291849567</c:v>
                </c:pt>
                <c:pt idx="3090">
                  <c:v>4521186.0836635176</c:v>
                </c:pt>
                <c:pt idx="3091">
                  <c:v>2525366.6465899958</c:v>
                </c:pt>
                <c:pt idx="3092">
                  <c:v>2937194.9609269574</c:v>
                </c:pt>
                <c:pt idx="3093">
                  <c:v>3312788.6285573496</c:v>
                </c:pt>
                <c:pt idx="3094">
                  <c:v>3661063.3597180312</c:v>
                </c:pt>
                <c:pt idx="3095">
                  <c:v>3988133.7526889956</c:v>
                </c:pt>
                <c:pt idx="3096">
                  <c:v>4298333.8634436429</c:v>
                </c:pt>
                <c:pt idx="3097">
                  <c:v>4594821.8730784906</c:v>
                </c:pt>
                <c:pt idx="3098">
                  <c:v>4879954.0133411502</c:v>
                </c:pt>
                <c:pt idx="3099">
                  <c:v>5155524.3341546543</c:v>
                </c:pt>
                <c:pt idx="3100">
                  <c:v>2855005.8600835358</c:v>
                </c:pt>
                <c:pt idx="3101">
                  <c:v>3320536.2386043873</c:v>
                </c:pt>
                <c:pt idx="3102">
                  <c:v>3745805.4468048341</c:v>
                </c:pt>
                <c:pt idx="3103">
                  <c:v>4140920.3528203322</c:v>
                </c:pt>
                <c:pt idx="3104">
                  <c:v>4512753.4253411768</c:v>
                </c:pt>
                <c:pt idx="3105">
                  <c:v>4866141.4088081</c:v>
                </c:pt>
                <c:pt idx="3106">
                  <c:v>5204587.7043756787</c:v>
                </c:pt>
                <c:pt idx="3107">
                  <c:v>5530692.7124051377</c:v>
                </c:pt>
                <c:pt idx="3108">
                  <c:v>5846427.6061846716</c:v>
                </c:pt>
                <c:pt idx="3109">
                  <c:v>3211243.6393414061</c:v>
                </c:pt>
                <c:pt idx="3110">
                  <c:v>3734829.1016274141</c:v>
                </c:pt>
                <c:pt idx="3111">
                  <c:v>4213951.6505392911</c:v>
                </c:pt>
                <c:pt idx="3112">
                  <c:v>4659981.1327876374</c:v>
                </c:pt>
                <c:pt idx="3113">
                  <c:v>5080586.412860224</c:v>
                </c:pt>
                <c:pt idx="3114">
                  <c:v>5481128.6653767359</c:v>
                </c:pt>
                <c:pt idx="3115">
                  <c:v>5865469.3071464766</c:v>
                </c:pt>
                <c:pt idx="3116">
                  <c:v>6236460.7071132837</c:v>
                </c:pt>
                <c:pt idx="3117">
                  <c:v>6596256.0603228081</c:v>
                </c:pt>
                <c:pt idx="3118">
                  <c:v>3594941.0708091264</c:v>
                </c:pt>
                <c:pt idx="3119">
                  <c:v>4181108.1752823126</c:v>
                </c:pt>
                <c:pt idx="3120">
                  <c:v>4718442.0485627167</c:v>
                </c:pt>
                <c:pt idx="3121">
                  <c:v>5219645.5364430714</c:v>
                </c:pt>
                <c:pt idx="3122">
                  <c:v>5693220.9853447406</c:v>
                </c:pt>
                <c:pt idx="3123">
                  <c:v>6145074.7099261442</c:v>
                </c:pt>
                <c:pt idx="3124">
                  <c:v>6579438.2225327166</c:v>
                </c:pt>
                <c:pt idx="3125">
                  <c:v>6999423.1679203799</c:v>
                </c:pt>
                <c:pt idx="3126">
                  <c:v>7407369.321099095</c:v>
                </c:pt>
                <c:pt idx="3127">
                  <c:v>4006952.6455911687</c:v>
                </c:pt>
                <c:pt idx="3128">
                  <c:v>4660402.9670313504</c:v>
                </c:pt>
                <c:pt idx="3129">
                  <c:v>5260487.6127191512</c:v>
                </c:pt>
                <c:pt idx="3130">
                  <c:v>5821310.586015881</c:v>
                </c:pt>
                <c:pt idx="3131">
                  <c:v>6352243.383344328</c:v>
                </c:pt>
                <c:pt idx="3132">
                  <c:v>6859757.1799207656</c:v>
                </c:pt>
                <c:pt idx="3133">
                  <c:v>7348464.9900763575</c:v>
                </c:pt>
                <c:pt idx="3134">
                  <c:v>7821744.5845835609</c:v>
                </c:pt>
                <c:pt idx="3135">
                  <c:v>8282126.5647234153</c:v>
                </c:pt>
                <c:pt idx="3136">
                  <c:v>254447.59865087862</c:v>
                </c:pt>
                <c:pt idx="3137">
                  <c:v>3339888.7408105759</c:v>
                </c:pt>
                <c:pt idx="3138">
                  <c:v>3912439.3891209965</c:v>
                </c:pt>
                <c:pt idx="3139">
                  <c:v>4436982.575469031</c:v>
                </c:pt>
                <c:pt idx="3140">
                  <c:v>4924574.8478977503</c:v>
                </c:pt>
                <c:pt idx="3141">
                  <c:v>5383027.6768551972</c:v>
                </c:pt>
                <c:pt idx="3142">
                  <c:v>5818017.0667942343</c:v>
                </c:pt>
                <c:pt idx="3143">
                  <c:v>6233767.0099735446</c:v>
                </c:pt>
                <c:pt idx="3144">
                  <c:v>6633486.2438176293</c:v>
                </c:pt>
                <c:pt idx="3145">
                  <c:v>7019656.3042111509</c:v>
                </c:pt>
                <c:pt idx="3146">
                  <c:v>3695292.6396313752</c:v>
                </c:pt>
                <c:pt idx="3147">
                  <c:v>4327625.1634089276</c:v>
                </c:pt>
                <c:pt idx="3148">
                  <c:v>4907336.9834030587</c:v>
                </c:pt>
                <c:pt idx="3149">
                  <c:v>5446766.916376058</c:v>
                </c:pt>
                <c:pt idx="3150">
                  <c:v>5954572.4781949725</c:v>
                </c:pt>
                <c:pt idx="3151">
                  <c:v>6437007.9893578915</c:v>
                </c:pt>
                <c:pt idx="3152">
                  <c:v>6898704.7614212567</c:v>
                </c:pt>
                <c:pt idx="3153">
                  <c:v>7343165.8731016787</c:v>
                </c:pt>
                <c:pt idx="3154">
                  <c:v>7773090.3472999837</c:v>
                </c:pt>
                <c:pt idx="3155">
                  <c:v>4074072.8315347242</c:v>
                </c:pt>
                <c:pt idx="3156">
                  <c:v>4770004.8378374465</c:v>
                </c:pt>
                <c:pt idx="3157">
                  <c:v>5408506.1747705312</c:v>
                </c:pt>
                <c:pt idx="3158">
                  <c:v>6003272.908280435</c:v>
                </c:pt>
                <c:pt idx="3159">
                  <c:v>6563851.4344355036</c:v>
                </c:pt>
                <c:pt idx="3160">
                  <c:v>7097099.9510829058</c:v>
                </c:pt>
                <c:pt idx="3161">
                  <c:v>7608072.9135730788</c:v>
                </c:pt>
                <c:pt idx="3162">
                  <c:v>8100577.8507708013</c:v>
                </c:pt>
                <c:pt idx="3163">
                  <c:v>8577537.907449007</c:v>
                </c:pt>
                <c:pt idx="3164">
                  <c:v>4476836.40067741</c:v>
                </c:pt>
                <c:pt idx="3165">
                  <c:v>5240297.0137474351</c:v>
                </c:pt>
                <c:pt idx="3166">
                  <c:v>5941324.4164031399</c:v>
                </c:pt>
                <c:pt idx="3167">
                  <c:v>6595046.3253329033</c:v>
                </c:pt>
                <c:pt idx="3168">
                  <c:v>7211940.0886026295</c:v>
                </c:pt>
                <c:pt idx="3169">
                  <c:v>7799492.6723832963</c:v>
                </c:pt>
                <c:pt idx="3170">
                  <c:v>8363196.9724879907</c:v>
                </c:pt>
                <c:pt idx="3171">
                  <c:v>8907174.677628452</c:v>
                </c:pt>
                <c:pt idx="3172">
                  <c:v>9434579.3919208441</c:v>
                </c:pt>
                <c:pt idx="3173">
                  <c:v>4904185.070601725</c:v>
                </c:pt>
                <c:pt idx="3174">
                  <c:v>5739215.6675278563</c:v>
                </c:pt>
                <c:pt idx="3175">
                  <c:v>6506622.1321148742</c:v>
                </c:pt>
                <c:pt idx="3176">
                  <c:v>7223037.5422897805</c:v>
                </c:pt>
                <c:pt idx="3177">
                  <c:v>7899911.4714454487</c:v>
                </c:pt>
                <c:pt idx="3178">
                  <c:v>8545383.8721837737</c:v>
                </c:pt>
                <c:pt idx="3179">
                  <c:v>9165400.8597620334</c:v>
                </c:pt>
                <c:pt idx="3180">
                  <c:v>9764407.6070921402</c:v>
                </c:pt>
                <c:pt idx="3181">
                  <c:v>10345794.231419023</c:v>
                </c:pt>
                <c:pt idx="3182">
                  <c:v>134023.54534667736</c:v>
                </c:pt>
                <c:pt idx="3183">
                  <c:v>144871.36547483219</c:v>
                </c:pt>
                <c:pt idx="3184">
                  <c:v>153134.41154594155</c:v>
                </c:pt>
                <c:pt idx="3185">
                  <c:v>153134.41154594155</c:v>
                </c:pt>
                <c:pt idx="3186">
                  <c:v>166437.12108187063</c:v>
                </c:pt>
                <c:pt idx="3187">
                  <c:v>166437.12108187063</c:v>
                </c:pt>
                <c:pt idx="3188">
                  <c:v>179388.52815070533</c:v>
                </c:pt>
                <c:pt idx="3189">
                  <c:v>178859.53712747933</c:v>
                </c:pt>
                <c:pt idx="3190">
                  <c:v>178859.53712747933</c:v>
                </c:pt>
                <c:pt idx="3191">
                  <c:v>193794.97301200399</c:v>
                </c:pt>
                <c:pt idx="3192">
                  <c:v>193794.97301200399</c:v>
                </c:pt>
                <c:pt idx="3193">
                  <c:v>213410.24703997801</c:v>
                </c:pt>
                <c:pt idx="3194">
                  <c:v>201485.59215201979</c:v>
                </c:pt>
                <c:pt idx="3195">
                  <c:v>201485.59215201979</c:v>
                </c:pt>
                <c:pt idx="3196">
                  <c:v>213977.07454085295</c:v>
                </c:pt>
                <c:pt idx="3197">
                  <c:v>213977.07454085295</c:v>
                </c:pt>
                <c:pt idx="3198">
                  <c:v>230400.66682729305</c:v>
                </c:pt>
                <c:pt idx="3199">
                  <c:v>230400.66682729305</c:v>
                </c:pt>
                <c:pt idx="3200">
                  <c:v>251905.08309489995</c:v>
                </c:pt>
                <c:pt idx="3201">
                  <c:v>246302.30817445775</c:v>
                </c:pt>
                <c:pt idx="3202">
                  <c:v>246302.30817445775</c:v>
                </c:pt>
                <c:pt idx="3203">
                  <c:v>262488.30604652961</c:v>
                </c:pt>
                <c:pt idx="3204">
                  <c:v>262488.30604652961</c:v>
                </c:pt>
                <c:pt idx="3205">
                  <c:v>276897.30673785781</c:v>
                </c:pt>
                <c:pt idx="3206">
                  <c:v>276897.30673785781</c:v>
                </c:pt>
                <c:pt idx="3207">
                  <c:v>297441.28177830536</c:v>
                </c:pt>
                <c:pt idx="3208">
                  <c:v>297441.28177830536</c:v>
                </c:pt>
                <c:pt idx="3209">
                  <c:v>324073.71505980229</c:v>
                </c:pt>
                <c:pt idx="3210">
                  <c:v>350040.60876011173</c:v>
                </c:pt>
                <c:pt idx="3211">
                  <c:v>372207.95636379695</c:v>
                </c:pt>
                <c:pt idx="3212">
                  <c:v>372207.95636379695</c:v>
                </c:pt>
                <c:pt idx="3213">
                  <c:v>390392.59418551973</c:v>
                </c:pt>
                <c:pt idx="3214">
                  <c:v>390392.59418551973</c:v>
                </c:pt>
                <c:pt idx="3215">
                  <c:v>423070.22404391994</c:v>
                </c:pt>
                <c:pt idx="3216">
                  <c:v>423070.22404391994</c:v>
                </c:pt>
                <c:pt idx="3217">
                  <c:v>131356.83079858578</c:v>
                </c:pt>
                <c:pt idx="3218">
                  <c:v>131356.83079858578</c:v>
                </c:pt>
                <c:pt idx="3219">
                  <c:v>144296.16762932093</c:v>
                </c:pt>
                <c:pt idx="3220">
                  <c:v>144296.16762932093</c:v>
                </c:pt>
                <c:pt idx="3221">
                  <c:v>149282.00901179496</c:v>
                </c:pt>
                <c:pt idx="3222">
                  <c:v>149282.00901179496</c:v>
                </c:pt>
                <c:pt idx="3223">
                  <c:v>166050.69608596733</c:v>
                </c:pt>
                <c:pt idx="3224">
                  <c:v>166050.69608596733</c:v>
                </c:pt>
                <c:pt idx="3225">
                  <c:v>154091.84624921557</c:v>
                </c:pt>
                <c:pt idx="3226">
                  <c:v>154091.84624921557</c:v>
                </c:pt>
                <c:pt idx="3227">
                  <c:v>188943.5411128499</c:v>
                </c:pt>
                <c:pt idx="3228">
                  <c:v>188943.5411128499</c:v>
                </c:pt>
                <c:pt idx="3229">
                  <c:v>210998.2215333049</c:v>
                </c:pt>
                <c:pt idx="3230">
                  <c:v>210998.2215333049</c:v>
                </c:pt>
                <c:pt idx="3231">
                  <c:v>196528.83988182852</c:v>
                </c:pt>
                <c:pt idx="3232">
                  <c:v>196528.83988182852</c:v>
                </c:pt>
                <c:pt idx="3233">
                  <c:v>237765.98384468502</c:v>
                </c:pt>
                <c:pt idx="3234">
                  <c:v>237765.98384468502</c:v>
                </c:pt>
                <c:pt idx="3235">
                  <c:v>227699.11729281145</c:v>
                </c:pt>
                <c:pt idx="3236">
                  <c:v>274645.62088026444</c:v>
                </c:pt>
                <c:pt idx="3237">
                  <c:v>257926.05159011768</c:v>
                </c:pt>
                <c:pt idx="3238">
                  <c:v>257926.05159011768</c:v>
                </c:pt>
                <c:pt idx="3239">
                  <c:v>287742.97566603217</c:v>
                </c:pt>
                <c:pt idx="3240">
                  <c:v>287742.97566603217</c:v>
                </c:pt>
                <c:pt idx="3241">
                  <c:v>310993.02911843301</c:v>
                </c:pt>
                <c:pt idx="3242">
                  <c:v>310993.02911843301</c:v>
                </c:pt>
                <c:pt idx="3243">
                  <c:v>333502.00740763562</c:v>
                </c:pt>
                <c:pt idx="3244">
                  <c:v>333502.00740763562</c:v>
                </c:pt>
                <c:pt idx="3245">
                  <c:v>279127.47830632277</c:v>
                </c:pt>
                <c:pt idx="3246">
                  <c:v>307177.46149012417</c:v>
                </c:pt>
                <c:pt idx="3247">
                  <c:v>278412.72211472259</c:v>
                </c:pt>
                <c:pt idx="3248">
                  <c:v>341002.63961363537</c:v>
                </c:pt>
                <c:pt idx="3249">
                  <c:v>341002.63961363537</c:v>
                </c:pt>
                <c:pt idx="3250">
                  <c:v>388930.63047661289</c:v>
                </c:pt>
                <c:pt idx="3251">
                  <c:v>388930.63047661289</c:v>
                </c:pt>
                <c:pt idx="3252">
                  <c:v>428999.04612688243</c:v>
                </c:pt>
                <c:pt idx="3253">
                  <c:v>428999.04612688243</c:v>
                </c:pt>
                <c:pt idx="3254">
                  <c:v>467399.07739979133</c:v>
                </c:pt>
                <c:pt idx="3255">
                  <c:v>467399.07739979133</c:v>
                </c:pt>
                <c:pt idx="3256">
                  <c:v>366437.75393243472</c:v>
                </c:pt>
                <c:pt idx="3257">
                  <c:v>401384.10043788957</c:v>
                </c:pt>
                <c:pt idx="3258">
                  <c:v>460958.54930409003</c:v>
                </c:pt>
                <c:pt idx="3259">
                  <c:v>460958.54930409003</c:v>
                </c:pt>
                <c:pt idx="3260">
                  <c:v>503754.86487865262</c:v>
                </c:pt>
                <c:pt idx="3261">
                  <c:v>503754.86487865262</c:v>
                </c:pt>
                <c:pt idx="3262">
                  <c:v>564474.13345629547</c:v>
                </c:pt>
                <c:pt idx="3263">
                  <c:v>564474.13345629547</c:v>
                </c:pt>
                <c:pt idx="3264">
                  <c:v>614906.96064524993</c:v>
                </c:pt>
                <c:pt idx="3265">
                  <c:v>614906.96064524993</c:v>
                </c:pt>
                <c:pt idx="3266">
                  <c:v>672617.73873794952</c:v>
                </c:pt>
                <c:pt idx="3267">
                  <c:v>672617.73873794952</c:v>
                </c:pt>
                <c:pt idx="3268">
                  <c:v>501445.18275470269</c:v>
                </c:pt>
                <c:pt idx="3269">
                  <c:v>524325.45306589804</c:v>
                </c:pt>
                <c:pt idx="3270">
                  <c:v>589232.98355474335</c:v>
                </c:pt>
                <c:pt idx="3271">
                  <c:v>665161.889944194</c:v>
                </c:pt>
                <c:pt idx="3272">
                  <c:v>727849.6507221557</c:v>
                </c:pt>
                <c:pt idx="3273">
                  <c:v>877885.65006506559</c:v>
                </c:pt>
                <c:pt idx="3274">
                  <c:v>957913.66601511184</c:v>
                </c:pt>
                <c:pt idx="3275">
                  <c:v>1035970.4208042221</c:v>
                </c:pt>
                <c:pt idx="3276">
                  <c:v>1109716.3010103949</c:v>
                </c:pt>
                <c:pt idx="3277">
                  <c:v>108668.10431081991</c:v>
                </c:pt>
                <c:pt idx="3278">
                  <c:v>127352.45187075327</c:v>
                </c:pt>
                <c:pt idx="3279">
                  <c:v>136278.43289402931</c:v>
                </c:pt>
                <c:pt idx="3280">
                  <c:v>143177.92374041275</c:v>
                </c:pt>
                <c:pt idx="3281">
                  <c:v>161192.66443512499</c:v>
                </c:pt>
                <c:pt idx="3282">
                  <c:v>161192.66443512499</c:v>
                </c:pt>
                <c:pt idx="3283">
                  <c:v>167677.13390109039</c:v>
                </c:pt>
                <c:pt idx="3284">
                  <c:v>167677.13390109039</c:v>
                </c:pt>
                <c:pt idx="3285">
                  <c:v>176377.17099882054</c:v>
                </c:pt>
                <c:pt idx="3286">
                  <c:v>176377.17099882054</c:v>
                </c:pt>
                <c:pt idx="3287">
                  <c:v>178539.81318097439</c:v>
                </c:pt>
                <c:pt idx="3288">
                  <c:v>157290.80827273976</c:v>
                </c:pt>
                <c:pt idx="3289">
                  <c:v>195366.1439326953</c:v>
                </c:pt>
                <c:pt idx="3290">
                  <c:v>195366.1439326953</c:v>
                </c:pt>
                <c:pt idx="3291">
                  <c:v>221368.63914167223</c:v>
                </c:pt>
                <c:pt idx="3292">
                  <c:v>221368.63914167223</c:v>
                </c:pt>
                <c:pt idx="3293">
                  <c:v>190294.45024644668</c:v>
                </c:pt>
                <c:pt idx="3294">
                  <c:v>190294.45024644668</c:v>
                </c:pt>
                <c:pt idx="3295">
                  <c:v>212910.72806200711</c:v>
                </c:pt>
                <c:pt idx="3296">
                  <c:v>234165.22960865957</c:v>
                </c:pt>
                <c:pt idx="3297">
                  <c:v>251778.71240165411</c:v>
                </c:pt>
                <c:pt idx="3298">
                  <c:v>251778.71240165411</c:v>
                </c:pt>
                <c:pt idx="3299">
                  <c:v>275603.56503529998</c:v>
                </c:pt>
                <c:pt idx="3300">
                  <c:v>275603.56503529998</c:v>
                </c:pt>
                <c:pt idx="3301">
                  <c:v>300296.42543503485</c:v>
                </c:pt>
                <c:pt idx="3302">
                  <c:v>300296.42543503485</c:v>
                </c:pt>
                <c:pt idx="3303">
                  <c:v>327925.12807599257</c:v>
                </c:pt>
                <c:pt idx="3304">
                  <c:v>327925.12807599257</c:v>
                </c:pt>
                <c:pt idx="3305">
                  <c:v>375682.55218131968</c:v>
                </c:pt>
                <c:pt idx="3306">
                  <c:v>375682.55218131968</c:v>
                </c:pt>
                <c:pt idx="3307">
                  <c:v>241022.36822454975</c:v>
                </c:pt>
                <c:pt idx="3308">
                  <c:v>267122.44613401988</c:v>
                </c:pt>
                <c:pt idx="3309">
                  <c:v>291729.33984698571</c:v>
                </c:pt>
                <c:pt idx="3310">
                  <c:v>138147.62785995033</c:v>
                </c:pt>
                <c:pt idx="3311">
                  <c:v>145952.51959151693</c:v>
                </c:pt>
                <c:pt idx="3312">
                  <c:v>159150.41274907088</c:v>
                </c:pt>
                <c:pt idx="3313">
                  <c:v>172113.54084574769</c:v>
                </c:pt>
                <c:pt idx="3314">
                  <c:v>171272.98680097834</c:v>
                </c:pt>
                <c:pt idx="3315">
                  <c:v>186305.34421378723</c:v>
                </c:pt>
                <c:pt idx="3316">
                  <c:v>206079.59066511499</c:v>
                </c:pt>
                <c:pt idx="3317">
                  <c:v>193410.46767918993</c:v>
                </c:pt>
                <c:pt idx="3318">
                  <c:v>205867.02323206465</c:v>
                </c:pt>
                <c:pt idx="3319">
                  <c:v>222602.43329211185</c:v>
                </c:pt>
                <c:pt idx="3320">
                  <c:v>244514.7613783401</c:v>
                </c:pt>
                <c:pt idx="3321">
                  <c:v>236422.23167079611</c:v>
                </c:pt>
                <c:pt idx="3322">
                  <c:v>252918.96026310307</c:v>
                </c:pt>
                <c:pt idx="3323">
                  <c:v>268192.18081516225</c:v>
                </c:pt>
                <c:pt idx="3324">
                  <c:v>289255.376008855</c:v>
                </c:pt>
                <c:pt idx="3325">
                  <c:v>316518.00659906538</c:v>
                </c:pt>
                <c:pt idx="3326">
                  <c:v>343125.78870515985</c:v>
                </c:pt>
                <c:pt idx="3327">
                  <c:v>362795.71103284229</c:v>
                </c:pt>
                <c:pt idx="3328">
                  <c:v>381447.25927890156</c:v>
                </c:pt>
                <c:pt idx="3329">
                  <c:v>414774.83634958987</c:v>
                </c:pt>
                <c:pt idx="3330">
                  <c:v>123228.26462778926</c:v>
                </c:pt>
                <c:pt idx="3331">
                  <c:v>135676.50017508437</c:v>
                </c:pt>
                <c:pt idx="3332">
                  <c:v>140432.69501621503</c:v>
                </c:pt>
                <c:pt idx="3333">
                  <c:v>156941.7718394851</c:v>
                </c:pt>
                <c:pt idx="3334">
                  <c:v>145033.91154600249</c:v>
                </c:pt>
                <c:pt idx="3335">
                  <c:v>179687.83087214467</c:v>
                </c:pt>
                <c:pt idx="3336">
                  <c:v>201931.55209862499</c:v>
                </c:pt>
                <c:pt idx="3337">
                  <c:v>187085.85330029807</c:v>
                </c:pt>
                <c:pt idx="3338">
                  <c:v>219290.53538350522</c:v>
                </c:pt>
                <c:pt idx="3339">
                  <c:v>218285.11817558561</c:v>
                </c:pt>
                <c:pt idx="3340">
                  <c:v>267040.71258626733</c:v>
                </c:pt>
                <c:pt idx="3341">
                  <c:v>248257.39192266614</c:v>
                </c:pt>
                <c:pt idx="3342">
                  <c:v>279586.72062631173</c:v>
                </c:pt>
                <c:pt idx="3343">
                  <c:v>303633.57224603335</c:v>
                </c:pt>
                <c:pt idx="3344">
                  <c:v>326920.59165763995</c:v>
                </c:pt>
                <c:pt idx="3345">
                  <c:v>269975.79646060098</c:v>
                </c:pt>
                <c:pt idx="3346">
                  <c:v>299275.25077874743</c:v>
                </c:pt>
                <c:pt idx="3347">
                  <c:v>269294.70986677188</c:v>
                </c:pt>
                <c:pt idx="3348">
                  <c:v>331004.50194210152</c:v>
                </c:pt>
                <c:pt idx="3349">
                  <c:v>380781.76067400549</c:v>
                </c:pt>
                <c:pt idx="3350">
                  <c:v>421835.40327709744</c:v>
                </c:pt>
                <c:pt idx="3351">
                  <c:v>460814.67242080119</c:v>
                </c:pt>
                <c:pt idx="3352">
                  <c:v>357135.17727494292</c:v>
                </c:pt>
                <c:pt idx="3353">
                  <c:v>393286.58089083078</c:v>
                </c:pt>
                <c:pt idx="3354">
                  <c:v>451003.80742666108</c:v>
                </c:pt>
                <c:pt idx="3355">
                  <c:v>494563.64435112645</c:v>
                </c:pt>
                <c:pt idx="3356">
                  <c:v>555547.98882701725</c:v>
                </c:pt>
                <c:pt idx="3357">
                  <c:v>605361.27845451259</c:v>
                </c:pt>
                <c:pt idx="3358">
                  <c:v>661372.7463010787</c:v>
                </c:pt>
                <c:pt idx="3359">
                  <c:v>492088.7114006636</c:v>
                </c:pt>
                <c:pt idx="3360">
                  <c:v>512300.27905484923</c:v>
                </c:pt>
                <c:pt idx="3361">
                  <c:v>577682.75209173211</c:v>
                </c:pt>
                <c:pt idx="3362">
                  <c:v>650754.20189949102</c:v>
                </c:pt>
                <c:pt idx="3363">
                  <c:v>712814.79689053597</c:v>
                </c:pt>
                <c:pt idx="3364">
                  <c:v>855306.96546008089</c:v>
                </c:pt>
                <c:pt idx="3365">
                  <c:v>932260.84168101952</c:v>
                </c:pt>
                <c:pt idx="3366">
                  <c:v>1005942.4427654456</c:v>
                </c:pt>
                <c:pt idx="3367">
                  <c:v>1074302.6758535646</c:v>
                </c:pt>
                <c:pt idx="3368">
                  <c:v>151795.58959236628</c:v>
                </c:pt>
                <c:pt idx="3369">
                  <c:v>158408.0562040807</c:v>
                </c:pt>
                <c:pt idx="3370">
                  <c:v>168236.26484049784</c:v>
                </c:pt>
                <c:pt idx="3371">
                  <c:v>169381.39995437564</c:v>
                </c:pt>
                <c:pt idx="3372">
                  <c:v>148895.99342241188</c:v>
                </c:pt>
                <c:pt idx="3373">
                  <c:v>186291.35458286011</c:v>
                </c:pt>
                <c:pt idx="3374">
                  <c:v>213188.62260609504</c:v>
                </c:pt>
                <c:pt idx="3375">
                  <c:v>181990.19563664711</c:v>
                </c:pt>
                <c:pt idx="3376">
                  <c:v>205403.52039649052</c:v>
                </c:pt>
                <c:pt idx="3377">
                  <c:v>227609.5914762789</c:v>
                </c:pt>
                <c:pt idx="3378">
                  <c:v>244068.72553869637</c:v>
                </c:pt>
                <c:pt idx="3379">
                  <c:v>269156.8309307982</c:v>
                </c:pt>
                <c:pt idx="3380">
                  <c:v>295244.94970069919</c:v>
                </c:pt>
                <c:pt idx="3381">
                  <c:v>324109.38230205799</c:v>
                </c:pt>
                <c:pt idx="3382">
                  <c:v>373392.27490471484</c:v>
                </c:pt>
                <c:pt idx="3383">
                  <c:v>233770.78483395459</c:v>
                </c:pt>
                <c:pt idx="3384">
                  <c:v>261123.21384875957</c:v>
                </c:pt>
                <c:pt idx="3385">
                  <c:v>286920.41349770606</c:v>
                </c:pt>
                <c:pt idx="3386">
                  <c:v>102883.94192896185</c:v>
                </c:pt>
                <c:pt idx="3387">
                  <c:v>108517.71604316602</c:v>
                </c:pt>
                <c:pt idx="3388">
                  <c:v>105715.67707676371</c:v>
                </c:pt>
                <c:pt idx="3389">
                  <c:v>112029.68336002108</c:v>
                </c:pt>
                <c:pt idx="3390">
                  <c:v>120515.37776854986</c:v>
                </c:pt>
                <c:pt idx="3391">
                  <c:v>112305.32621657811</c:v>
                </c:pt>
                <c:pt idx="3392">
                  <c:v>117789.62696050949</c:v>
                </c:pt>
                <c:pt idx="3393">
                  <c:v>124584.89737934154</c:v>
                </c:pt>
                <c:pt idx="3394">
                  <c:v>133676.22327382659</c:v>
                </c:pt>
                <c:pt idx="3395">
                  <c:v>127689.25266290858</c:v>
                </c:pt>
                <c:pt idx="3396">
                  <c:v>134538.35681927594</c:v>
                </c:pt>
                <c:pt idx="3397">
                  <c:v>136686.16493093513</c:v>
                </c:pt>
                <c:pt idx="3398">
                  <c:v>144779.80000637524</c:v>
                </c:pt>
                <c:pt idx="3399">
                  <c:v>155504.38816470536</c:v>
                </c:pt>
                <c:pt idx="3400">
                  <c:v>165908.74952344186</c:v>
                </c:pt>
                <c:pt idx="3401">
                  <c:v>166009.00482468019</c:v>
                </c:pt>
                <c:pt idx="3402">
                  <c:v>174345.65532838475</c:v>
                </c:pt>
                <c:pt idx="3403">
                  <c:v>187635.42158316213</c:v>
                </c:pt>
                <c:pt idx="3404">
                  <c:v>90627.496716325462</c:v>
                </c:pt>
                <c:pt idx="3405">
                  <c:v>96744.546075677805</c:v>
                </c:pt>
                <c:pt idx="3406">
                  <c:v>97600.371342624887</c:v>
                </c:pt>
                <c:pt idx="3407">
                  <c:v>105544.83078383915</c:v>
                </c:pt>
                <c:pt idx="3408">
                  <c:v>99949.890064214254</c:v>
                </c:pt>
                <c:pt idx="3409">
                  <c:v>113920.69530754133</c:v>
                </c:pt>
                <c:pt idx="3410">
                  <c:v>124538.93884933068</c:v>
                </c:pt>
                <c:pt idx="3411">
                  <c:v>117787.72568562483</c:v>
                </c:pt>
                <c:pt idx="3412">
                  <c:v>131965.78757587972</c:v>
                </c:pt>
                <c:pt idx="3413">
                  <c:v>128753.41478383234</c:v>
                </c:pt>
                <c:pt idx="3414">
                  <c:v>150037.01041002895</c:v>
                </c:pt>
                <c:pt idx="3415">
                  <c:v>138137.67766604875</c:v>
                </c:pt>
                <c:pt idx="3416">
                  <c:v>150534.2541785285</c:v>
                </c:pt>
                <c:pt idx="3417">
                  <c:v>160926.05521289079</c:v>
                </c:pt>
                <c:pt idx="3418">
                  <c:v>170868.34206288864</c:v>
                </c:pt>
                <c:pt idx="3419">
                  <c:v>148009.6779069074</c:v>
                </c:pt>
                <c:pt idx="3420">
                  <c:v>160155.64632009564</c:v>
                </c:pt>
                <c:pt idx="3421">
                  <c:v>145693.0373124397</c:v>
                </c:pt>
                <c:pt idx="3422">
                  <c:v>165298.23167160313</c:v>
                </c:pt>
                <c:pt idx="3423">
                  <c:v>184147.18253343494</c:v>
                </c:pt>
                <c:pt idx="3424">
                  <c:v>200510.98833025206</c:v>
                </c:pt>
                <c:pt idx="3425">
                  <c:v>215839.46664474235</c:v>
                </c:pt>
                <c:pt idx="3426">
                  <c:v>176534.08792059516</c:v>
                </c:pt>
                <c:pt idx="3427">
                  <c:v>190665.76133023333</c:v>
                </c:pt>
                <c:pt idx="3428">
                  <c:v>203803.70676909311</c:v>
                </c:pt>
                <c:pt idx="3429">
                  <c:v>219972.18971247334</c:v>
                </c:pt>
                <c:pt idx="3430">
                  <c:v>242456.16954095798</c:v>
                </c:pt>
                <c:pt idx="3431">
                  <c:v>260681.61751024047</c:v>
                </c:pt>
                <c:pt idx="3432">
                  <c:v>281077.82395630109</c:v>
                </c:pt>
                <c:pt idx="3433">
                  <c:v>220521.98320838425</c:v>
                </c:pt>
                <c:pt idx="3434">
                  <c:v>106019.11282503953</c:v>
                </c:pt>
                <c:pt idx="3435">
                  <c:v>109153.144778481</c:v>
                </c:pt>
                <c:pt idx="3436">
                  <c:v>112819.17876921337</c:v>
                </c:pt>
                <c:pt idx="3437">
                  <c:v>114546.1940545706</c:v>
                </c:pt>
                <c:pt idx="3438">
                  <c:v>103482.60963237562</c:v>
                </c:pt>
                <c:pt idx="3439">
                  <c:v>120786.57045268097</c:v>
                </c:pt>
                <c:pt idx="3440">
                  <c:v>133553.84644380945</c:v>
                </c:pt>
                <c:pt idx="3441">
                  <c:v>117545.92332247956</c:v>
                </c:pt>
                <c:pt idx="3442">
                  <c:v>128521.85817422374</c:v>
                </c:pt>
                <c:pt idx="3443">
                  <c:v>138880.03913578278</c:v>
                </c:pt>
                <c:pt idx="3444">
                  <c:v>145429.80556699095</c:v>
                </c:pt>
                <c:pt idx="3445">
                  <c:v>156721.85783588758</c:v>
                </c:pt>
                <c:pt idx="3446">
                  <c:v>168162.90900727201</c:v>
                </c:pt>
                <c:pt idx="3447">
                  <c:v>180997.29635973123</c:v>
                </c:pt>
                <c:pt idx="3448">
                  <c:v>201899.77932563165</c:v>
                </c:pt>
                <c:pt idx="3449">
                  <c:v>139083.28817866594</c:v>
                </c:pt>
                <c:pt idx="3450">
                  <c:v>151500.65142568856</c:v>
                </c:pt>
                <c:pt idx="3451">
                  <c:v>163138.49109234093</c:v>
                </c:pt>
                <c:pt idx="3452">
                  <c:v>251554.41448142438</c:v>
                </c:pt>
                <c:pt idx="3453">
                  <c:v>283532.55932678818</c:v>
                </c:pt>
                <c:pt idx="3454">
                  <c:v>326944.61107896856</c:v>
                </c:pt>
                <c:pt idx="3455">
                  <c:v>370204.0504143408</c:v>
                </c:pt>
                <c:pt idx="3456">
                  <c:v>408339.37721292389</c:v>
                </c:pt>
                <c:pt idx="3457">
                  <c:v>442402.5291437314</c:v>
                </c:pt>
                <c:pt idx="3458">
                  <c:v>473166.0204726971</c:v>
                </c:pt>
                <c:pt idx="3459">
                  <c:v>501210.15658173937</c:v>
                </c:pt>
                <c:pt idx="3460">
                  <c:v>526979.4998490517</c:v>
                </c:pt>
                <c:pt idx="3461">
                  <c:v>408238.84766107023</c:v>
                </c:pt>
                <c:pt idx="3462">
                  <c:v>463506.7439277377</c:v>
                </c:pt>
                <c:pt idx="3463">
                  <c:v>512221.18801106827</c:v>
                </c:pt>
                <c:pt idx="3464">
                  <c:v>555811.48918934329</c:v>
                </c:pt>
                <c:pt idx="3465">
                  <c:v>595304.45810700022</c:v>
                </c:pt>
                <c:pt idx="3466">
                  <c:v>631457.04612950038</c:v>
                </c:pt>
                <c:pt idx="3467">
                  <c:v>664839.77380287717</c:v>
                </c:pt>
                <c:pt idx="3468">
                  <c:v>514689.62943404558</c:v>
                </c:pt>
                <c:pt idx="3469">
                  <c:v>585590.7721600217</c:v>
                </c:pt>
                <c:pt idx="3470">
                  <c:v>648193.04408230504</c:v>
                </c:pt>
                <c:pt idx="3471">
                  <c:v>704409.49047375738</c:v>
                </c:pt>
                <c:pt idx="3472">
                  <c:v>755584.91200868424</c:v>
                </c:pt>
                <c:pt idx="3473">
                  <c:v>802692.61870276183</c:v>
                </c:pt>
                <c:pt idx="3474">
                  <c:v>846454.72508335242</c:v>
                </c:pt>
                <c:pt idx="3475">
                  <c:v>887418.54202123638</c:v>
                </c:pt>
                <c:pt idx="3476">
                  <c:v>639344.08396843018</c:v>
                </c:pt>
                <c:pt idx="3477">
                  <c:v>728538.51022772631</c:v>
                </c:pt>
                <c:pt idx="3478">
                  <c:v>807539.15489998402</c:v>
                </c:pt>
                <c:pt idx="3479">
                  <c:v>878806.24630526046</c:v>
                </c:pt>
                <c:pt idx="3480">
                  <c:v>944036.19010468887</c:v>
                </c:pt>
                <c:pt idx="3481">
                  <c:v>1004437.0789021113</c:v>
                </c:pt>
                <c:pt idx="3482">
                  <c:v>1060892.9721002094</c:v>
                </c:pt>
                <c:pt idx="3483">
                  <c:v>1114066.0334762379</c:v>
                </c:pt>
                <c:pt idx="3484">
                  <c:v>783461.18083497498</c:v>
                </c:pt>
                <c:pt idx="3485">
                  <c:v>893873.02416010073</c:v>
                </c:pt>
                <c:pt idx="3486">
                  <c:v>992061.37110585719</c:v>
                </c:pt>
                <c:pt idx="3487">
                  <c:v>1081092.4404985525</c:v>
                </c:pt>
                <c:pt idx="3488">
                  <c:v>1163044.3485187865</c:v>
                </c:pt>
                <c:pt idx="3489">
                  <c:v>1239375.9751476338</c:v>
                </c:pt>
                <c:pt idx="3490">
                  <c:v>1311142.0669984769</c:v>
                </c:pt>
                <c:pt idx="3491">
                  <c:v>1379124.4985371409</c:v>
                </c:pt>
                <c:pt idx="3492">
                  <c:v>1443915.4919035104</c:v>
                </c:pt>
                <c:pt idx="3493">
                  <c:v>948288.12207767321</c:v>
                </c:pt>
                <c:pt idx="3494">
                  <c:v>1083111.0641495229</c:v>
                </c:pt>
                <c:pt idx="3495">
                  <c:v>1203558.893270256</c:v>
                </c:pt>
                <c:pt idx="3496">
                  <c:v>1313358.0919961627</c:v>
                </c:pt>
                <c:pt idx="3497">
                  <c:v>1414995.435991325</c:v>
                </c:pt>
                <c:pt idx="3498">
                  <c:v>1510194.539210025</c:v>
                </c:pt>
                <c:pt idx="3499">
                  <c:v>1600188.2679791707</c:v>
                </c:pt>
                <c:pt idx="3500">
                  <c:v>1685882.2405156053</c:v>
                </c:pt>
                <c:pt idx="3501">
                  <c:v>1767957.0410639364</c:v>
                </c:pt>
                <c:pt idx="3502">
                  <c:v>1350005.2805783469</c:v>
                </c:pt>
                <c:pt idx="3503">
                  <c:v>1566901.7276808308</c:v>
                </c:pt>
                <c:pt idx="3504">
                  <c:v>1763155.0763531167</c:v>
                </c:pt>
                <c:pt idx="3505">
                  <c:v>1943524.1301929641</c:v>
                </c:pt>
                <c:pt idx="3506">
                  <c:v>2111363.1990130502</c:v>
                </c:pt>
                <c:pt idx="3507">
                  <c:v>2269104.9946333263</c:v>
                </c:pt>
                <c:pt idx="3508">
                  <c:v>2418557.108154499</c:v>
                </c:pt>
                <c:pt idx="3509">
                  <c:v>2561090.9530695663</c:v>
                </c:pt>
                <c:pt idx="3510">
                  <c:v>2697766.0841297391</c:v>
                </c:pt>
                <c:pt idx="3511">
                  <c:v>1548833.0687294826</c:v>
                </c:pt>
                <c:pt idx="3512">
                  <c:v>1797734.9795773714</c:v>
                </c:pt>
                <c:pt idx="3513">
                  <c:v>2023256.0555511869</c:v>
                </c:pt>
                <c:pt idx="3514">
                  <c:v>2230926.8660142231</c:v>
                </c:pt>
                <c:pt idx="3515">
                  <c:v>2424606.3164020376</c:v>
                </c:pt>
                <c:pt idx="3516">
                  <c:v>2607069.262933909</c:v>
                </c:pt>
                <c:pt idx="3517">
                  <c:v>2780362.5408553947</c:v>
                </c:pt>
                <c:pt idx="3518">
                  <c:v>2946029.3259874191</c:v>
                </c:pt>
                <c:pt idx="3519">
                  <c:v>3105255.3399854009</c:v>
                </c:pt>
                <c:pt idx="3520">
                  <c:v>1765909.7976051141</c:v>
                </c:pt>
                <c:pt idx="3521">
                  <c:v>2049714.8079150929</c:v>
                </c:pt>
                <c:pt idx="3522">
                  <c:v>2307255.0237286314</c:v>
                </c:pt>
                <c:pt idx="3523">
                  <c:v>2544891.0143821277</c:v>
                </c:pt>
                <c:pt idx="3524">
                  <c:v>2767018.523613357</c:v>
                </c:pt>
                <c:pt idx="3525">
                  <c:v>2976773.1996625606</c:v>
                </c:pt>
                <c:pt idx="3526">
                  <c:v>3176452.3050714731</c:v>
                </c:pt>
                <c:pt idx="3527">
                  <c:v>3367777.692061882</c:v>
                </c:pt>
                <c:pt idx="3528">
                  <c:v>3552065.6354457196</c:v>
                </c:pt>
                <c:pt idx="3529">
                  <c:v>2001900.3285604292</c:v>
                </c:pt>
                <c:pt idx="3530">
                  <c:v>2323634.5396960508</c:v>
                </c:pt>
                <c:pt idx="3531">
                  <c:v>2616079.4093348938</c:v>
                </c:pt>
                <c:pt idx="3532">
                  <c:v>2886482.4752399968</c:v>
                </c:pt>
                <c:pt idx="3533">
                  <c:v>3139807.3871387481</c:v>
                </c:pt>
                <c:pt idx="3534">
                  <c:v>3379568.3249328663</c:v>
                </c:pt>
                <c:pt idx="3535">
                  <c:v>3608323.5007143789</c:v>
                </c:pt>
                <c:pt idx="3536">
                  <c:v>3827979.8863922576</c:v>
                </c:pt>
                <c:pt idx="3537">
                  <c:v>4039988.3628980238</c:v>
                </c:pt>
                <c:pt idx="3538">
                  <c:v>2257463.1226596381</c:v>
                </c:pt>
                <c:pt idx="3539">
                  <c:v>2620282.5051552374</c:v>
                </c:pt>
                <c:pt idx="3540">
                  <c:v>2950652.9228011379</c:v>
                </c:pt>
                <c:pt idx="3541">
                  <c:v>3256764.4781003571</c:v>
                </c:pt>
                <c:pt idx="3542">
                  <c:v>3544178.6159274648</c:v>
                </c:pt>
                <c:pt idx="3543">
                  <c:v>3816804.9107555137</c:v>
                </c:pt>
                <c:pt idx="3544">
                  <c:v>4077472.4241016977</c:v>
                </c:pt>
                <c:pt idx="3545">
                  <c:v>4328279.2557206489</c:v>
                </c:pt>
                <c:pt idx="3546">
                  <c:v>4570814.6421688441</c:v>
                </c:pt>
                <c:pt idx="3547">
                  <c:v>2533250.9726405563</c:v>
                </c:pt>
                <c:pt idx="3548">
                  <c:v>2940442.6754293125</c:v>
                </c:pt>
                <c:pt idx="3549">
                  <c:v>3311896.0708368705</c:v>
                </c:pt>
                <c:pt idx="3550">
                  <c:v>3656797.975052929</c:v>
                </c:pt>
                <c:pt idx="3551">
                  <c:v>3981336.3485761387</c:v>
                </c:pt>
                <c:pt idx="3552">
                  <c:v>4289832.1819277434</c:v>
                </c:pt>
                <c:pt idx="3553">
                  <c:v>4585394.701711027</c:v>
                </c:pt>
                <c:pt idx="3554">
                  <c:v>4870318.7420599647</c:v>
                </c:pt>
                <c:pt idx="3555">
                  <c:v>5146335.3683528379</c:v>
                </c:pt>
                <c:pt idx="3556">
                  <c:v>2829911.6366728288</c:v>
                </c:pt>
                <c:pt idx="3557">
                  <c:v>3284895.2050034851</c:v>
                </c:pt>
                <c:pt idx="3558">
                  <c:v>3700726.5876563163</c:v>
                </c:pt>
                <c:pt idx="3559">
                  <c:v>4087641.9663502611</c:v>
                </c:pt>
                <c:pt idx="3560">
                  <c:v>4452483.3888347298</c:v>
                </c:pt>
                <c:pt idx="3561">
                  <c:v>4799998.4793316619</c:v>
                </c:pt>
                <c:pt idx="3562">
                  <c:v>5133585.3980795564</c:v>
                </c:pt>
                <c:pt idx="3563">
                  <c:v>5455740.9497062098</c:v>
                </c:pt>
                <c:pt idx="3564">
                  <c:v>5768341.2499115504</c:v>
                </c:pt>
                <c:pt idx="3565">
                  <c:v>3148088.3889454734</c:v>
                </c:pt>
                <c:pt idx="3566">
                  <c:v>3654416.8951227185</c:v>
                </c:pt>
                <c:pt idx="3567">
                  <c:v>4118059.798378217</c:v>
                </c:pt>
                <c:pt idx="3568">
                  <c:v>4550353.7716901787</c:v>
                </c:pt>
                <c:pt idx="3569">
                  <c:v>4958821.3999641174</c:v>
                </c:pt>
                <c:pt idx="3570">
                  <c:v>5348651.3935998799</c:v>
                </c:pt>
                <c:pt idx="3571">
                  <c:v>5723539.103497671</c:v>
                </c:pt>
                <c:pt idx="3572">
                  <c:v>6086188.1993628899</c:v>
                </c:pt>
                <c:pt idx="3573">
                  <c:v>6438622.8392757252</c:v>
                </c:pt>
                <c:pt idx="3574">
                  <c:v>120732.76554819406</c:v>
                </c:pt>
                <c:pt idx="3575">
                  <c:v>131300.53921633252</c:v>
                </c:pt>
                <c:pt idx="3576">
                  <c:v>141111.06632799559</c:v>
                </c:pt>
                <c:pt idx="3577">
                  <c:v>141111.06632799559</c:v>
                </c:pt>
                <c:pt idx="3578">
                  <c:v>154227.09200583323</c:v>
                </c:pt>
                <c:pt idx="3579">
                  <c:v>154227.09200583323</c:v>
                </c:pt>
                <c:pt idx="3580">
                  <c:v>166945.71071902092</c:v>
                </c:pt>
                <c:pt idx="3581">
                  <c:v>168456.09506238272</c:v>
                </c:pt>
                <c:pt idx="3582">
                  <c:v>168456.09506238272</c:v>
                </c:pt>
                <c:pt idx="3583">
                  <c:v>183336.169466005</c:v>
                </c:pt>
                <c:pt idx="3584">
                  <c:v>183336.169466005</c:v>
                </c:pt>
                <c:pt idx="3585">
                  <c:v>202930.09712236593</c:v>
                </c:pt>
                <c:pt idx="3586">
                  <c:v>192954.2573942405</c:v>
                </c:pt>
                <c:pt idx="3587">
                  <c:v>192954.2573942405</c:v>
                </c:pt>
                <c:pt idx="3588">
                  <c:v>205749.79078955899</c:v>
                </c:pt>
                <c:pt idx="3589">
                  <c:v>205749.79078955899</c:v>
                </c:pt>
                <c:pt idx="3590">
                  <c:v>222249.53327004789</c:v>
                </c:pt>
                <c:pt idx="3591">
                  <c:v>222249.53327004789</c:v>
                </c:pt>
                <c:pt idx="3592">
                  <c:v>243956.86485463424</c:v>
                </c:pt>
                <c:pt idx="3593">
                  <c:v>240807.16279751837</c:v>
                </c:pt>
                <c:pt idx="3594">
                  <c:v>240807.16279751837</c:v>
                </c:pt>
                <c:pt idx="3595">
                  <c:v>257407.1422910277</c:v>
                </c:pt>
                <c:pt idx="3596">
                  <c:v>257407.1422910277</c:v>
                </c:pt>
                <c:pt idx="3597">
                  <c:v>274704.46614110342</c:v>
                </c:pt>
                <c:pt idx="3598">
                  <c:v>274704.46614110342</c:v>
                </c:pt>
                <c:pt idx="3599">
                  <c:v>295740.9248316809</c:v>
                </c:pt>
                <c:pt idx="3600">
                  <c:v>295740.9248316809</c:v>
                </c:pt>
                <c:pt idx="3601">
                  <c:v>323200.43005215231</c:v>
                </c:pt>
                <c:pt idx="3602">
                  <c:v>349991.60999227309</c:v>
                </c:pt>
                <c:pt idx="3603">
                  <c:v>378630.92932865687</c:v>
                </c:pt>
                <c:pt idx="3604">
                  <c:v>378630.92932865687</c:v>
                </c:pt>
                <c:pt idx="3605">
                  <c:v>397803.07277327339</c:v>
                </c:pt>
                <c:pt idx="3606">
                  <c:v>397803.07277327339</c:v>
                </c:pt>
                <c:pt idx="3607">
                  <c:v>432525.2480158176</c:v>
                </c:pt>
                <c:pt idx="3608">
                  <c:v>432525.2480158176</c:v>
                </c:pt>
                <c:pt idx="3609">
                  <c:v>116163.54232107961</c:v>
                </c:pt>
                <c:pt idx="3610">
                  <c:v>116163.54232107961</c:v>
                </c:pt>
                <c:pt idx="3611">
                  <c:v>128459.27722036417</c:v>
                </c:pt>
                <c:pt idx="3612">
                  <c:v>128459.27722036417</c:v>
                </c:pt>
                <c:pt idx="3613">
                  <c:v>134829.25659163701</c:v>
                </c:pt>
                <c:pt idx="3614">
                  <c:v>134829.25659163701</c:v>
                </c:pt>
                <c:pt idx="3615">
                  <c:v>150967.27622658855</c:v>
                </c:pt>
                <c:pt idx="3616">
                  <c:v>150967.27622658855</c:v>
                </c:pt>
                <c:pt idx="3617">
                  <c:v>139511.7247113655</c:v>
                </c:pt>
                <c:pt idx="3618">
                  <c:v>139511.7247113655</c:v>
                </c:pt>
                <c:pt idx="3619">
                  <c:v>175229.16833015642</c:v>
                </c:pt>
                <c:pt idx="3620">
                  <c:v>175229.16833015642</c:v>
                </c:pt>
                <c:pt idx="3621">
                  <c:v>196844.44595295336</c:v>
                </c:pt>
                <c:pt idx="3622">
                  <c:v>196844.44595295336</c:v>
                </c:pt>
                <c:pt idx="3623">
                  <c:v>182815.01866544268</c:v>
                </c:pt>
                <c:pt idx="3624">
                  <c:v>182815.01866544268</c:v>
                </c:pt>
                <c:pt idx="3625">
                  <c:v>225202.2808327555</c:v>
                </c:pt>
                <c:pt idx="3626">
                  <c:v>225202.2808327555</c:v>
                </c:pt>
                <c:pt idx="3627">
                  <c:v>215990.76098608592</c:v>
                </c:pt>
                <c:pt idx="3628">
                  <c:v>262246.79820685083</c:v>
                </c:pt>
                <c:pt idx="3629">
                  <c:v>248816.51857677905</c:v>
                </c:pt>
                <c:pt idx="3630">
                  <c:v>248816.51857677905</c:v>
                </c:pt>
                <c:pt idx="3631">
                  <c:v>277929.68870352511</c:v>
                </c:pt>
                <c:pt idx="3632">
                  <c:v>277929.68870352511</c:v>
                </c:pt>
                <c:pt idx="3633">
                  <c:v>301350.72210888605</c:v>
                </c:pt>
                <c:pt idx="3634">
                  <c:v>301350.72210888605</c:v>
                </c:pt>
                <c:pt idx="3635">
                  <c:v>324110.77446869254</c:v>
                </c:pt>
                <c:pt idx="3636">
                  <c:v>324110.77446869254</c:v>
                </c:pt>
                <c:pt idx="3637">
                  <c:v>270444.61371116713</c:v>
                </c:pt>
                <c:pt idx="3638">
                  <c:v>298372.84364629182</c:v>
                </c:pt>
                <c:pt idx="3639">
                  <c:v>270246.73654453794</c:v>
                </c:pt>
                <c:pt idx="3640">
                  <c:v>339615.26485126722</c:v>
                </c:pt>
                <c:pt idx="3641">
                  <c:v>339615.26485126722</c:v>
                </c:pt>
                <c:pt idx="3642">
                  <c:v>387828.52731247561</c:v>
                </c:pt>
                <c:pt idx="3643">
                  <c:v>387828.52731247561</c:v>
                </c:pt>
                <c:pt idx="3644">
                  <c:v>429197.10343766632</c:v>
                </c:pt>
                <c:pt idx="3645">
                  <c:v>429197.10343766632</c:v>
                </c:pt>
                <c:pt idx="3646">
                  <c:v>469126.46519319504</c:v>
                </c:pt>
                <c:pt idx="3647">
                  <c:v>469126.46519319504</c:v>
                </c:pt>
                <c:pt idx="3648">
                  <c:v>366350.48137083731</c:v>
                </c:pt>
                <c:pt idx="3649">
                  <c:v>402096.53956572799</c:v>
                </c:pt>
                <c:pt idx="3650">
                  <c:v>472380.0254822998</c:v>
                </c:pt>
                <c:pt idx="3651">
                  <c:v>472380.0254822998</c:v>
                </c:pt>
                <c:pt idx="3652">
                  <c:v>517094.19824991486</c:v>
                </c:pt>
                <c:pt idx="3653">
                  <c:v>517094.19824991486</c:v>
                </c:pt>
                <c:pt idx="3654">
                  <c:v>580966.88377877336</c:v>
                </c:pt>
                <c:pt idx="3655">
                  <c:v>580966.88377877336</c:v>
                </c:pt>
                <c:pt idx="3656">
                  <c:v>634581.97904288326</c:v>
                </c:pt>
                <c:pt idx="3657">
                  <c:v>634581.97904288326</c:v>
                </c:pt>
                <c:pt idx="3658">
                  <c:v>696848.06712007057</c:v>
                </c:pt>
                <c:pt idx="3659">
                  <c:v>696848.06712007057</c:v>
                </c:pt>
                <c:pt idx="3660">
                  <c:v>516177.9213162213</c:v>
                </c:pt>
                <c:pt idx="3661">
                  <c:v>545429.73929652944</c:v>
                </c:pt>
                <c:pt idx="3662">
                  <c:v>616236.53024111642</c:v>
                </c:pt>
                <c:pt idx="3663">
                  <c:v>703046.91573331016</c:v>
                </c:pt>
                <c:pt idx="3664">
                  <c:v>773195.70708880119</c:v>
                </c:pt>
                <c:pt idx="3665">
                  <c:v>944253.63388085004</c:v>
                </c:pt>
                <c:pt idx="3666">
                  <c:v>1034048.9567237592</c:v>
                </c:pt>
                <c:pt idx="3667">
                  <c:v>1122217.136768691</c:v>
                </c:pt>
                <c:pt idx="3668">
                  <c:v>1205289.9889682618</c:v>
                </c:pt>
                <c:pt idx="3669">
                  <c:v>91992.28470814215</c:v>
                </c:pt>
                <c:pt idx="3670">
                  <c:v>110590.68182340015</c:v>
                </c:pt>
                <c:pt idx="3671">
                  <c:v>118805.68473325155</c:v>
                </c:pt>
                <c:pt idx="3672">
                  <c:v>125116.90383706994</c:v>
                </c:pt>
                <c:pt idx="3673">
                  <c:v>144171.44578968739</c:v>
                </c:pt>
                <c:pt idx="3674">
                  <c:v>144171.44578968739</c:v>
                </c:pt>
                <c:pt idx="3675">
                  <c:v>150179.77211650563</c:v>
                </c:pt>
                <c:pt idx="3676">
                  <c:v>150179.77211650563</c:v>
                </c:pt>
                <c:pt idx="3677">
                  <c:v>157749.85886448342</c:v>
                </c:pt>
                <c:pt idx="3678">
                  <c:v>157749.85886448342</c:v>
                </c:pt>
                <c:pt idx="3679">
                  <c:v>160319.86711045535</c:v>
                </c:pt>
                <c:pt idx="3680">
                  <c:v>140109.58164504293</c:v>
                </c:pt>
                <c:pt idx="3681">
                  <c:v>178770.60675602168</c:v>
                </c:pt>
                <c:pt idx="3682">
                  <c:v>178770.60675602168</c:v>
                </c:pt>
                <c:pt idx="3683">
                  <c:v>203481.13648555445</c:v>
                </c:pt>
                <c:pt idx="3684">
                  <c:v>203481.13648555445</c:v>
                </c:pt>
                <c:pt idx="3685">
                  <c:v>173386.1909073733</c:v>
                </c:pt>
                <c:pt idx="3686">
                  <c:v>173386.1909073733</c:v>
                </c:pt>
                <c:pt idx="3687">
                  <c:v>194622.10742853672</c:v>
                </c:pt>
                <c:pt idx="3688">
                  <c:v>214595.12858299079</c:v>
                </c:pt>
                <c:pt idx="3689">
                  <c:v>236375.03033769358</c:v>
                </c:pt>
                <c:pt idx="3690">
                  <c:v>236375.03033769358</c:v>
                </c:pt>
                <c:pt idx="3691">
                  <c:v>259461.95051838606</c:v>
                </c:pt>
                <c:pt idx="3692">
                  <c:v>259461.95051838606</c:v>
                </c:pt>
                <c:pt idx="3693">
                  <c:v>283349.00627355528</c:v>
                </c:pt>
                <c:pt idx="3694">
                  <c:v>283349.00627355528</c:v>
                </c:pt>
                <c:pt idx="3695">
                  <c:v>310659.94485233631</c:v>
                </c:pt>
                <c:pt idx="3696">
                  <c:v>310659.94485233631</c:v>
                </c:pt>
                <c:pt idx="3697">
                  <c:v>358380.33596807742</c:v>
                </c:pt>
                <c:pt idx="3698">
                  <c:v>358380.33596807742</c:v>
                </c:pt>
                <c:pt idx="3699">
                  <c:v>224883.28912216472</c:v>
                </c:pt>
                <c:pt idx="3700">
                  <c:v>249922.04524634057</c:v>
                </c:pt>
                <c:pt idx="3701">
                  <c:v>273661.31571248587</c:v>
                </c:pt>
                <c:pt idx="3702">
                  <c:v>137753.93309219964</c:v>
                </c:pt>
                <c:pt idx="3703">
                  <c:v>148856.67836818765</c:v>
                </c:pt>
                <c:pt idx="3704">
                  <c:v>148856.67836818765</c:v>
                </c:pt>
                <c:pt idx="3705">
                  <c:v>162998.39535260992</c:v>
                </c:pt>
                <c:pt idx="3706">
                  <c:v>159293.72781974624</c:v>
                </c:pt>
                <c:pt idx="3707">
                  <c:v>159293.72781974624</c:v>
                </c:pt>
                <c:pt idx="3708">
                  <c:v>169969.1731196238</c:v>
                </c:pt>
                <c:pt idx="3709">
                  <c:v>169969.1731196238</c:v>
                </c:pt>
                <c:pt idx="3710">
                  <c:v>179482.74055880506</c:v>
                </c:pt>
                <c:pt idx="3711">
                  <c:v>179482.74055880506</c:v>
                </c:pt>
                <c:pt idx="3712">
                  <c:v>193238.15708701278</c:v>
                </c:pt>
                <c:pt idx="3713">
                  <c:v>193238.15708701278</c:v>
                </c:pt>
                <c:pt idx="3714">
                  <c:v>211306.31743194882</c:v>
                </c:pt>
                <c:pt idx="3715">
                  <c:v>229165.8683982559</c:v>
                </c:pt>
                <c:pt idx="3716">
                  <c:v>243727.03614081314</c:v>
                </c:pt>
                <c:pt idx="3717">
                  <c:v>243727.03614081314</c:v>
                </c:pt>
                <c:pt idx="3718">
                  <c:v>256303.2775263082</c:v>
                </c:pt>
                <c:pt idx="3719">
                  <c:v>256303.2775263082</c:v>
                </c:pt>
                <c:pt idx="3720">
                  <c:v>279064.58750328573</c:v>
                </c:pt>
                <c:pt idx="3721">
                  <c:v>279064.58750328573</c:v>
                </c:pt>
                <c:pt idx="3722">
                  <c:v>121858.99753966663</c:v>
                </c:pt>
                <c:pt idx="3723">
                  <c:v>121858.99753966663</c:v>
                </c:pt>
                <c:pt idx="3724">
                  <c:v>136073.1766027605</c:v>
                </c:pt>
                <c:pt idx="3725">
                  <c:v>136073.1766027605</c:v>
                </c:pt>
                <c:pt idx="3726">
                  <c:v>126716.14083746032</c:v>
                </c:pt>
                <c:pt idx="3727">
                  <c:v>126716.14083746032</c:v>
                </c:pt>
                <c:pt idx="3728">
                  <c:v>153707.69358848876</c:v>
                </c:pt>
                <c:pt idx="3729">
                  <c:v>153707.69358848876</c:v>
                </c:pt>
                <c:pt idx="3730">
                  <c:v>147040.81015151515</c:v>
                </c:pt>
                <c:pt idx="3731">
                  <c:v>178553.8246020985</c:v>
                </c:pt>
                <c:pt idx="3732">
                  <c:v>167041.66286494929</c:v>
                </c:pt>
                <c:pt idx="3733">
                  <c:v>167041.66286494929</c:v>
                </c:pt>
                <c:pt idx="3734">
                  <c:v>187267.99382357113</c:v>
                </c:pt>
                <c:pt idx="3735">
                  <c:v>187267.99382357113</c:v>
                </c:pt>
                <c:pt idx="3736">
                  <c:v>203295.29498438636</c:v>
                </c:pt>
                <c:pt idx="3737">
                  <c:v>203295.29498438636</c:v>
                </c:pt>
                <c:pt idx="3738">
                  <c:v>219019.54444688134</c:v>
                </c:pt>
                <c:pt idx="3739">
                  <c:v>219019.54444688134</c:v>
                </c:pt>
                <c:pt idx="3740">
                  <c:v>181306.87260199539</c:v>
                </c:pt>
                <c:pt idx="3741">
                  <c:v>200550.58055591019</c:v>
                </c:pt>
                <c:pt idx="3742">
                  <c:v>180782.56230190845</c:v>
                </c:pt>
                <c:pt idx="3743">
                  <c:v>223074.79294072944</c:v>
                </c:pt>
                <c:pt idx="3744">
                  <c:v>223074.79294072944</c:v>
                </c:pt>
                <c:pt idx="3745">
                  <c:v>256802.2705424373</c:v>
                </c:pt>
                <c:pt idx="3746">
                  <c:v>256802.2705424373</c:v>
                </c:pt>
                <c:pt idx="3747">
                  <c:v>285420.81718724396</c:v>
                </c:pt>
                <c:pt idx="3748">
                  <c:v>285420.81718724396</c:v>
                </c:pt>
                <c:pt idx="3749">
                  <c:v>313211.13881545863</c:v>
                </c:pt>
                <c:pt idx="3750">
                  <c:v>313211.13881545863</c:v>
                </c:pt>
                <c:pt idx="3751">
                  <c:v>240688.57622119729</c:v>
                </c:pt>
                <c:pt idx="3752">
                  <c:v>265372.54242169403</c:v>
                </c:pt>
                <c:pt idx="3753">
                  <c:v>305885.78867777972</c:v>
                </c:pt>
                <c:pt idx="3754">
                  <c:v>305885.78867777972</c:v>
                </c:pt>
                <c:pt idx="3755">
                  <c:v>336648.17817552714</c:v>
                </c:pt>
                <c:pt idx="3756">
                  <c:v>336648.17817552714</c:v>
                </c:pt>
                <c:pt idx="3757">
                  <c:v>380914.25420094159</c:v>
                </c:pt>
                <c:pt idx="3758">
                  <c:v>380914.25420094159</c:v>
                </c:pt>
                <c:pt idx="3759">
                  <c:v>418084.36917171301</c:v>
                </c:pt>
                <c:pt idx="3760">
                  <c:v>418084.36917171301</c:v>
                </c:pt>
                <c:pt idx="3761">
                  <c:v>460836.94237710006</c:v>
                </c:pt>
                <c:pt idx="3762">
                  <c:v>460836.94237710006</c:v>
                </c:pt>
                <c:pt idx="3763">
                  <c:v>334608.1095109763</c:v>
                </c:pt>
                <c:pt idx="3764">
                  <c:v>349551.888284877</c:v>
                </c:pt>
                <c:pt idx="3765">
                  <c:v>395933.68953829905</c:v>
                </c:pt>
                <c:pt idx="3766">
                  <c:v>449190.09905746317</c:v>
                </c:pt>
                <c:pt idx="3767">
                  <c:v>494316.72610954539</c:v>
                </c:pt>
                <c:pt idx="3768">
                  <c:v>601650.7215134888</c:v>
                </c:pt>
                <c:pt idx="3769">
                  <c:v>660456.28158971132</c:v>
                </c:pt>
                <c:pt idx="3770">
                  <c:v>718031.45647830213</c:v>
                </c:pt>
                <c:pt idx="3771">
                  <c:v>772931.80071956734</c:v>
                </c:pt>
                <c:pt idx="3772">
                  <c:v>104011.68955555557</c:v>
                </c:pt>
                <c:pt idx="3773">
                  <c:v>104011.68955555557</c:v>
                </c:pt>
                <c:pt idx="3774">
                  <c:v>108046.50208115608</c:v>
                </c:pt>
                <c:pt idx="3775">
                  <c:v>108046.50208115608</c:v>
                </c:pt>
                <c:pt idx="3776">
                  <c:v>113500.72739394366</c:v>
                </c:pt>
                <c:pt idx="3777">
                  <c:v>113500.72739394366</c:v>
                </c:pt>
                <c:pt idx="3778">
                  <c:v>114910.31032607042</c:v>
                </c:pt>
                <c:pt idx="3779">
                  <c:v>125837.04814836102</c:v>
                </c:pt>
                <c:pt idx="3780">
                  <c:v>125837.04814836102</c:v>
                </c:pt>
                <c:pt idx="3781">
                  <c:v>142926.36051685357</c:v>
                </c:pt>
                <c:pt idx="3782">
                  <c:v>142926.36051685357</c:v>
                </c:pt>
                <c:pt idx="3783">
                  <c:v>122544.11395827857</c:v>
                </c:pt>
                <c:pt idx="3784">
                  <c:v>122544.11395827857</c:v>
                </c:pt>
                <c:pt idx="3785">
                  <c:v>137316.68058770749</c:v>
                </c:pt>
                <c:pt idx="3786">
                  <c:v>151589.31757343307</c:v>
                </c:pt>
                <c:pt idx="3787">
                  <c:v>163239.7535511755</c:v>
                </c:pt>
                <c:pt idx="3788">
                  <c:v>163239.7535511755</c:v>
                </c:pt>
                <c:pt idx="3789">
                  <c:v>179609.08763324106</c:v>
                </c:pt>
                <c:pt idx="3790">
                  <c:v>179609.08763324106</c:v>
                </c:pt>
                <c:pt idx="3791">
                  <c:v>196937.9210296057</c:v>
                </c:pt>
                <c:pt idx="3792">
                  <c:v>196937.9210296057</c:v>
                </c:pt>
                <c:pt idx="3793">
                  <c:v>216621.76703846664</c:v>
                </c:pt>
                <c:pt idx="3794">
                  <c:v>216621.76703846664</c:v>
                </c:pt>
                <c:pt idx="3795">
                  <c:v>251343.55731873715</c:v>
                </c:pt>
                <c:pt idx="3796">
                  <c:v>251343.55731873715</c:v>
                </c:pt>
                <c:pt idx="3797">
                  <c:v>156015.33253985716</c:v>
                </c:pt>
                <c:pt idx="3798">
                  <c:v>173870.00611367682</c:v>
                </c:pt>
                <c:pt idx="3799">
                  <c:v>191084.28137286348</c:v>
                </c:pt>
                <c:pt idx="3800">
                  <c:v>88306.960955995601</c:v>
                </c:pt>
                <c:pt idx="3801">
                  <c:v>93607.237617695981</c:v>
                </c:pt>
                <c:pt idx="3802">
                  <c:v>91536.737126954613</c:v>
                </c:pt>
                <c:pt idx="3803">
                  <c:v>97551.545842540712</c:v>
                </c:pt>
                <c:pt idx="3804">
                  <c:v>105619.91442546944</c:v>
                </c:pt>
                <c:pt idx="3805">
                  <c:v>98335.666806776775</c:v>
                </c:pt>
                <c:pt idx="3806">
                  <c:v>103697.06076356996</c:v>
                </c:pt>
                <c:pt idx="3807">
                  <c:v>110177.82581074482</c:v>
                </c:pt>
                <c:pt idx="3808">
                  <c:v>118840.93545160002</c:v>
                </c:pt>
                <c:pt idx="3809">
                  <c:v>113903.17555404281</c:v>
                </c:pt>
                <c:pt idx="3810">
                  <c:v>120544.78989299925</c:v>
                </c:pt>
                <c:pt idx="3811">
                  <c:v>123358.38132558299</c:v>
                </c:pt>
                <c:pt idx="3812">
                  <c:v>131159.7071348305</c:v>
                </c:pt>
                <c:pt idx="3813">
                  <c:v>141498.92409312449</c:v>
                </c:pt>
                <c:pt idx="3814">
                  <c:v>151449.28035788808</c:v>
                </c:pt>
                <c:pt idx="3815">
                  <c:v>153465.14117354498</c:v>
                </c:pt>
                <c:pt idx="3816">
                  <c:v>161641.98241172387</c:v>
                </c:pt>
                <c:pt idx="3817">
                  <c:v>174647.4535397267</c:v>
                </c:pt>
                <c:pt idx="3818">
                  <c:v>75631.995503169586</c:v>
                </c:pt>
                <c:pt idx="3819">
                  <c:v>81276.859777799167</c:v>
                </c:pt>
                <c:pt idx="3820">
                  <c:v>82582.764821023666</c:v>
                </c:pt>
                <c:pt idx="3821">
                  <c:v>89961.788297979801</c:v>
                </c:pt>
                <c:pt idx="3822">
                  <c:v>84797.059410370828</c:v>
                </c:pt>
                <c:pt idx="3823">
                  <c:v>98394.570419838958</c:v>
                </c:pt>
                <c:pt idx="3824">
                  <c:v>108280.25849933863</c:v>
                </c:pt>
                <c:pt idx="3825">
                  <c:v>102078.06384739937</c:v>
                </c:pt>
                <c:pt idx="3826">
                  <c:v>115188.61042148077</c:v>
                </c:pt>
                <c:pt idx="3827">
                  <c:v>113086.16352537126</c:v>
                </c:pt>
                <c:pt idx="3828">
                  <c:v>132599.13105077253</c:v>
                </c:pt>
                <c:pt idx="3829">
                  <c:v>122733.22135812521</c:v>
                </c:pt>
                <c:pt idx="3830">
                  <c:v>133965.46572430668</c:v>
                </c:pt>
                <c:pt idx="3831">
                  <c:v>143575.37362808458</c:v>
                </c:pt>
                <c:pt idx="3832">
                  <c:v>152690.52768793923</c:v>
                </c:pt>
                <c:pt idx="3833">
                  <c:v>132101.95374875757</c:v>
                </c:pt>
                <c:pt idx="3834">
                  <c:v>143217.95449661103</c:v>
                </c:pt>
                <c:pt idx="3835">
                  <c:v>130084.60426822849</c:v>
                </c:pt>
                <c:pt idx="3836">
                  <c:v>150535.0713971408</c:v>
                </c:pt>
                <c:pt idx="3837">
                  <c:v>167787.97904487787</c:v>
                </c:pt>
                <c:pt idx="3838">
                  <c:v>182901.29513202014</c:v>
                </c:pt>
                <c:pt idx="3839">
                  <c:v>196915.71337843151</c:v>
                </c:pt>
                <c:pt idx="3840">
                  <c:v>161326.9712141201</c:v>
                </c:pt>
                <c:pt idx="3841">
                  <c:v>174373.33494420291</c:v>
                </c:pt>
                <c:pt idx="3842">
                  <c:v>190075.41879953959</c:v>
                </c:pt>
                <c:pt idx="3843">
                  <c:v>205193.2544277198</c:v>
                </c:pt>
                <c:pt idx="3844">
                  <c:v>225986.25778037318</c:v>
                </c:pt>
                <c:pt idx="3845">
                  <c:v>242707.67013105599</c:v>
                </c:pt>
                <c:pt idx="3846">
                  <c:v>261394.72539578032</c:v>
                </c:pt>
                <c:pt idx="3847">
                  <c:v>206247.63209272645</c:v>
                </c:pt>
                <c:pt idx="3848">
                  <c:v>89739.505180385531</c:v>
                </c:pt>
                <c:pt idx="3849">
                  <c:v>92531.442825289749</c:v>
                </c:pt>
                <c:pt idx="3850">
                  <c:v>95538.211681285276</c:v>
                </c:pt>
                <c:pt idx="3851">
                  <c:v>97353.246361925005</c:v>
                </c:pt>
                <c:pt idx="3852">
                  <c:v>87231.822318212129</c:v>
                </c:pt>
                <c:pt idx="3853">
                  <c:v>103871.1872959005</c:v>
                </c:pt>
                <c:pt idx="3854">
                  <c:v>115274.13665947595</c:v>
                </c:pt>
                <c:pt idx="3855">
                  <c:v>100670.32431940893</c:v>
                </c:pt>
                <c:pt idx="3856">
                  <c:v>110419.76398146169</c:v>
                </c:pt>
                <c:pt idx="3857">
                  <c:v>119491.81054437839</c:v>
                </c:pt>
                <c:pt idx="3858">
                  <c:v>127235.64465534648</c:v>
                </c:pt>
                <c:pt idx="3859">
                  <c:v>137205.74083166794</c:v>
                </c:pt>
                <c:pt idx="3860">
                  <c:v>147106.98145851798</c:v>
                </c:pt>
                <c:pt idx="3861">
                  <c:v>158234.41818986429</c:v>
                </c:pt>
                <c:pt idx="3862">
                  <c:v>176040.02230936856</c:v>
                </c:pt>
                <c:pt idx="3863">
                  <c:v>121077.95805815901</c:v>
                </c:pt>
                <c:pt idx="3864">
                  <c:v>132035.65208903234</c:v>
                </c:pt>
                <c:pt idx="3865">
                  <c:v>142170.2104888001</c:v>
                </c:pt>
                <c:pt idx="3866">
                  <c:v>107292.10522718741</c:v>
                </c:pt>
                <c:pt idx="3867">
                  <c:v>121116.80134508648</c:v>
                </c:pt>
                <c:pt idx="3868">
                  <c:v>86099.209412130323</c:v>
                </c:pt>
                <c:pt idx="3869">
                  <c:v>97049.286757219903</c:v>
                </c:pt>
                <c:pt idx="3870">
                  <c:v>97474.408658422719</c:v>
                </c:pt>
                <c:pt idx="3871">
                  <c:v>103847.46941193128</c:v>
                </c:pt>
                <c:pt idx="3872">
                  <c:v>110048.86456973907</c:v>
                </c:pt>
                <c:pt idx="3873">
                  <c:v>96018.206966935322</c:v>
                </c:pt>
                <c:pt idx="3874">
                  <c:v>103412.61484159644</c:v>
                </c:pt>
                <c:pt idx="3875">
                  <c:v>106877.06651153002</c:v>
                </c:pt>
                <c:pt idx="3876">
                  <c:v>118650.26248158999</c:v>
                </c:pt>
                <c:pt idx="3877">
                  <c:v>129174.02632764861</c:v>
                </c:pt>
                <c:pt idx="3878">
                  <c:v>139253.51085580324</c:v>
                </c:pt>
                <c:pt idx="3879">
                  <c:v>113894.6071687623</c:v>
                </c:pt>
                <c:pt idx="3880">
                  <c:v>122841.20072183578</c:v>
                </c:pt>
                <c:pt idx="3881">
                  <c:v>131435.22203811424</c:v>
                </c:pt>
                <c:pt idx="3882">
                  <c:v>141953.85536476225</c:v>
                </c:pt>
                <c:pt idx="3883">
                  <c:v>156936.56563196934</c:v>
                </c:pt>
                <c:pt idx="3884">
                  <c:v>169379.57440009995</c:v>
                </c:pt>
                <c:pt idx="3885">
                  <c:v>183599.03623728896</c:v>
                </c:pt>
                <c:pt idx="3886">
                  <c:v>142317.54082617536</c:v>
                </c:pt>
                <c:pt idx="3887">
                  <c:v>86791.601965698923</c:v>
                </c:pt>
                <c:pt idx="3888">
                  <c:v>83767.571117440675</c:v>
                </c:pt>
                <c:pt idx="3889">
                  <c:v>89874.749174990124</c:v>
                </c:pt>
                <c:pt idx="3890">
                  <c:v>94094.953030932666</c:v>
                </c:pt>
                <c:pt idx="3891">
                  <c:v>100979.05630425601</c:v>
                </c:pt>
                <c:pt idx="3892">
                  <c:v>108115.47274514374</c:v>
                </c:pt>
                <c:pt idx="3893">
                  <c:v>116333.46608770578</c:v>
                </c:pt>
                <c:pt idx="3894">
                  <c:v>130166.02653833025</c:v>
                </c:pt>
                <c:pt idx="3895">
                  <c:v>90213.966872362682</c:v>
                </c:pt>
                <c:pt idx="3896">
                  <c:v>97704.551611427043</c:v>
                </c:pt>
                <c:pt idx="3897">
                  <c:v>104909.60936414129</c:v>
                </c:pt>
                <c:pt idx="3898">
                  <c:v>106019.6368481884</c:v>
                </c:pt>
                <c:pt idx="3899">
                  <c:v>113779.1781498417</c:v>
                </c:pt>
                <c:pt idx="3900">
                  <c:v>126523.0827096298</c:v>
                </c:pt>
                <c:pt idx="3901">
                  <c:v>136268.21393176579</c:v>
                </c:pt>
                <c:pt idx="3902">
                  <c:v>147548.55496964679</c:v>
                </c:pt>
                <c:pt idx="3903">
                  <c:v>85592.009538373692</c:v>
                </c:pt>
                <c:pt idx="3904">
                  <c:v>91068.836591899584</c:v>
                </c:pt>
                <c:pt idx="3905">
                  <c:v>97455.249165987218</c:v>
                </c:pt>
                <c:pt idx="3906">
                  <c:v>108473.13260089215</c:v>
                </c:pt>
                <c:pt idx="3907">
                  <c:v>88704.742663698999</c:v>
                </c:pt>
                <c:pt idx="3908">
                  <c:v>116092.24891425538</c:v>
                </c:pt>
                <c:pt idx="3909">
                  <c:v>126698.11712633203</c:v>
                </c:pt>
                <c:pt idx="3910">
                  <c:v>135978.70116539061</c:v>
                </c:pt>
                <c:pt idx="3911">
                  <c:v>149305.75199067598</c:v>
                </c:pt>
                <c:pt idx="3912">
                  <c:v>162304.85910256044</c:v>
                </c:pt>
                <c:pt idx="3913">
                  <c:v>162992.39092786226</c:v>
                </c:pt>
                <c:pt idx="3914">
                  <c:v>178226.16473972131</c:v>
                </c:pt>
                <c:pt idx="3915">
                  <c:v>198289.9941648161</c:v>
                </c:pt>
                <c:pt idx="3916">
                  <c:v>186845.17526406317</c:v>
                </c:pt>
                <c:pt idx="3917">
                  <c:v>199863.73953944512</c:v>
                </c:pt>
                <c:pt idx="3918">
                  <c:v>216828.07210738258</c:v>
                </c:pt>
                <c:pt idx="3919">
                  <c:v>239094.37627516751</c:v>
                </c:pt>
                <c:pt idx="3920">
                  <c:v>232960.58344273092</c:v>
                </c:pt>
                <c:pt idx="3921">
                  <c:v>250001.62035672285</c:v>
                </c:pt>
                <c:pt idx="3922">
                  <c:v>267704.21452508797</c:v>
                </c:pt>
                <c:pt idx="3923">
                  <c:v>289227.6820320547</c:v>
                </c:pt>
                <c:pt idx="3924">
                  <c:v>317183.26041009388</c:v>
                </c:pt>
                <c:pt idx="3925">
                  <c:v>344312.33774556161</c:v>
                </c:pt>
                <c:pt idx="3926">
                  <c:v>369696.56962525577</c:v>
                </c:pt>
                <c:pt idx="3927">
                  <c:v>389126.33829457173</c:v>
                </c:pt>
                <c:pt idx="3928">
                  <c:v>423886.89291816449</c:v>
                </c:pt>
                <c:pt idx="3929">
                  <c:v>110329.06599394306</c:v>
                </c:pt>
                <c:pt idx="3930">
                  <c:v>122630.56949524506</c:v>
                </c:pt>
                <c:pt idx="3931">
                  <c:v>128580.10043584974</c:v>
                </c:pt>
                <c:pt idx="3932">
                  <c:v>145012.62701599632</c:v>
                </c:pt>
                <c:pt idx="3933">
                  <c:v>133259.36112187273</c:v>
                </c:pt>
                <c:pt idx="3934">
                  <c:v>169169.55315172006</c:v>
                </c:pt>
                <c:pt idx="3935">
                  <c:v>191473.98879978003</c:v>
                </c:pt>
                <c:pt idx="3936">
                  <c:v>176861.68711606093</c:v>
                </c:pt>
                <c:pt idx="3937">
                  <c:v>208792.36523464706</c:v>
                </c:pt>
                <c:pt idx="3938">
                  <c:v>209892.32767159183</c:v>
                </c:pt>
                <c:pt idx="3939">
                  <c:v>257833.2696875793</c:v>
                </c:pt>
                <c:pt idx="3940">
                  <c:v>241989.87545549317</c:v>
                </c:pt>
                <c:pt idx="3941">
                  <c:v>272185.99547221942</c:v>
                </c:pt>
                <c:pt idx="3942">
                  <c:v>296095.83245669986</c:v>
                </c:pt>
                <c:pt idx="3943">
                  <c:v>319126.31870287063</c:v>
                </c:pt>
                <c:pt idx="3944">
                  <c:v>264225.8102643743</c:v>
                </c:pt>
                <c:pt idx="3945">
                  <c:v>292944.95830028021</c:v>
                </c:pt>
                <c:pt idx="3946">
                  <c:v>263712.84866172349</c:v>
                </c:pt>
                <c:pt idx="3947">
                  <c:v>331072.88186682528</c:v>
                </c:pt>
                <c:pt idx="3948">
                  <c:v>379721.23426130618</c:v>
                </c:pt>
                <c:pt idx="3949">
                  <c:v>420550.85628936149</c:v>
                </c:pt>
                <c:pt idx="3950">
                  <c:v>459160.65054541436</c:v>
                </c:pt>
                <c:pt idx="3951">
                  <c:v>358097.43997038412</c:v>
                </c:pt>
                <c:pt idx="3952">
                  <c:v>393868.46275062673</c:v>
                </c:pt>
                <c:pt idx="3953">
                  <c:v>460788.39970305428</c:v>
                </c:pt>
                <c:pt idx="3954">
                  <c:v>504425.334509623</c:v>
                </c:pt>
                <c:pt idx="3955">
                  <c:v>565274.81157261168</c:v>
                </c:pt>
                <c:pt idx="3956">
                  <c:v>614999.83247863234</c:v>
                </c:pt>
                <c:pt idx="3957">
                  <c:v>671257.71007436549</c:v>
                </c:pt>
                <c:pt idx="3958">
                  <c:v>503557.33775418275</c:v>
                </c:pt>
                <c:pt idx="3959">
                  <c:v>530211.26588541677</c:v>
                </c:pt>
                <c:pt idx="3960">
                  <c:v>598692.15552858706</c:v>
                </c:pt>
                <c:pt idx="3961">
                  <c:v>681036.17666943651</c:v>
                </c:pt>
                <c:pt idx="3962">
                  <c:v>747002.33158836968</c:v>
                </c:pt>
                <c:pt idx="3963">
                  <c:v>904935.54748963262</c:v>
                </c:pt>
                <c:pt idx="3964">
                  <c:v>985824.61560696561</c:v>
                </c:pt>
                <c:pt idx="3965">
                  <c:v>1063103.3788055319</c:v>
                </c:pt>
                <c:pt idx="3966">
                  <c:v>1134301.2217857216</c:v>
                </c:pt>
                <c:pt idx="3967">
                  <c:v>138446.24315315494</c:v>
                </c:pt>
                <c:pt idx="3968">
                  <c:v>144729.71741347478</c:v>
                </c:pt>
                <c:pt idx="3969">
                  <c:v>153189.09401033161</c:v>
                </c:pt>
                <c:pt idx="3970">
                  <c:v>155264.92072907093</c:v>
                </c:pt>
                <c:pt idx="3971">
                  <c:v>134870.58864349278</c:v>
                </c:pt>
                <c:pt idx="3972">
                  <c:v>173779.55825144629</c:v>
                </c:pt>
                <c:pt idx="3973">
                  <c:v>199636.7336695978</c:v>
                </c:pt>
                <c:pt idx="3974">
                  <c:v>168644.29919910105</c:v>
                </c:pt>
                <c:pt idx="3975">
                  <c:v>190853.70513265862</c:v>
                </c:pt>
                <c:pt idx="3976">
                  <c:v>211696.26081915497</c:v>
                </c:pt>
                <c:pt idx="3977">
                  <c:v>232680.95728860659</c:v>
                </c:pt>
                <c:pt idx="3978">
                  <c:v>256573.88232785036</c:v>
                </c:pt>
                <c:pt idx="3979">
                  <c:v>280957.44366654829</c:v>
                </c:pt>
                <c:pt idx="3980">
                  <c:v>308252.06412195368</c:v>
                </c:pt>
                <c:pt idx="3981">
                  <c:v>354383.37514377327</c:v>
                </c:pt>
                <c:pt idx="3982">
                  <c:v>221122.28087930894</c:v>
                </c:pt>
                <c:pt idx="3983">
                  <c:v>247029.31275450892</c:v>
                </c:pt>
                <c:pt idx="3984">
                  <c:v>271266.57243316004</c:v>
                </c:pt>
                <c:pt idx="3985">
                  <c:v>158133.51792575151</c:v>
                </c:pt>
                <c:pt idx="3986">
                  <c:v>163666.7037887435</c:v>
                </c:pt>
                <c:pt idx="3987">
                  <c:v>173699.42548124774</c:v>
                </c:pt>
                <c:pt idx="3988">
                  <c:v>187635.88923103956</c:v>
                </c:pt>
                <c:pt idx="3989">
                  <c:v>205930.11735043611</c:v>
                </c:pt>
                <c:pt idx="3990">
                  <c:v>224054.65669909416</c:v>
                </c:pt>
                <c:pt idx="3991">
                  <c:v>237008.89174166301</c:v>
                </c:pt>
                <c:pt idx="3992">
                  <c:v>249800.78169634825</c:v>
                </c:pt>
                <c:pt idx="3993">
                  <c:v>272877.70478693367</c:v>
                </c:pt>
                <c:pt idx="3994">
                  <c:v>130409.86939354165</c:v>
                </c:pt>
                <c:pt idx="3995">
                  <c:v>141585.29422704238</c:v>
                </c:pt>
                <c:pt idx="3996">
                  <c:v>141018.90451933889</c:v>
                </c:pt>
                <c:pt idx="3997">
                  <c:v>173105.38049776826</c:v>
                </c:pt>
                <c:pt idx="3998">
                  <c:v>160576.38372306465</c:v>
                </c:pt>
                <c:pt idx="3999">
                  <c:v>181457.38333302431</c:v>
                </c:pt>
                <c:pt idx="4000">
                  <c:v>197800.37193687537</c:v>
                </c:pt>
                <c:pt idx="4001">
                  <c:v>213878.33554654426</c:v>
                </c:pt>
                <c:pt idx="4002">
                  <c:v>174942.75411004809</c:v>
                </c:pt>
                <c:pt idx="4003">
                  <c:v>194715.42133061768</c:v>
                </c:pt>
                <c:pt idx="4004">
                  <c:v>174485.77126652873</c:v>
                </c:pt>
                <c:pt idx="4005">
                  <c:v>215837.81705776177</c:v>
                </c:pt>
                <c:pt idx="4006">
                  <c:v>250578.84018452198</c:v>
                </c:pt>
                <c:pt idx="4007">
                  <c:v>279835.90037851944</c:v>
                </c:pt>
                <c:pt idx="4008">
                  <c:v>308163.84032545536</c:v>
                </c:pt>
                <c:pt idx="4009">
                  <c:v>233736.77807668273</c:v>
                </c:pt>
                <c:pt idx="4010">
                  <c:v>259099.62185894634</c:v>
                </c:pt>
                <c:pt idx="4011">
                  <c:v>298423.57827922731</c:v>
                </c:pt>
                <c:pt idx="4012">
                  <c:v>329806.3533869221</c:v>
                </c:pt>
                <c:pt idx="4013">
                  <c:v>374709.76498918259</c:v>
                </c:pt>
                <c:pt idx="4014">
                  <c:v>412107.64309070533</c:v>
                </c:pt>
                <c:pt idx="4015">
                  <c:v>454716.93728343991</c:v>
                </c:pt>
                <c:pt idx="4016">
                  <c:v>327579.85765781632</c:v>
                </c:pt>
                <c:pt idx="4017">
                  <c:v>340800.71008762543</c:v>
                </c:pt>
                <c:pt idx="4018">
                  <c:v>387742.16263683641</c:v>
                </c:pt>
                <c:pt idx="4019">
                  <c:v>439319.32634219411</c:v>
                </c:pt>
                <c:pt idx="4020">
                  <c:v>484607.56095912331</c:v>
                </c:pt>
                <c:pt idx="4021">
                  <c:v>587838.82330116816</c:v>
                </c:pt>
                <c:pt idx="4022">
                  <c:v>646014.52901688113</c:v>
                </c:pt>
                <c:pt idx="4023">
                  <c:v>702396.12569698214</c:v>
                </c:pt>
                <c:pt idx="4024">
                  <c:v>755580.92626409081</c:v>
                </c:pt>
                <c:pt idx="4025">
                  <c:v>108679.54962436749</c:v>
                </c:pt>
                <c:pt idx="4026">
                  <c:v>109503.60446593155</c:v>
                </c:pt>
                <c:pt idx="4027">
                  <c:v>120306.86372145984</c:v>
                </c:pt>
                <c:pt idx="4028">
                  <c:v>137532.05333842308</c:v>
                </c:pt>
                <c:pt idx="4029">
                  <c:v>117508.41773755368</c:v>
                </c:pt>
                <c:pt idx="4030">
                  <c:v>132439.59665765238</c:v>
                </c:pt>
                <c:pt idx="4031">
                  <c:v>147007.57203389102</c:v>
                </c:pt>
                <c:pt idx="4032">
                  <c:v>157842.99313435084</c:v>
                </c:pt>
                <c:pt idx="4033">
                  <c:v>174714.17481780096</c:v>
                </c:pt>
                <c:pt idx="4034">
                  <c:v>192719.6259716714</c:v>
                </c:pt>
                <c:pt idx="4035">
                  <c:v>213069.09507859824</c:v>
                </c:pt>
                <c:pt idx="4036">
                  <c:v>248934.48609998202</c:v>
                </c:pt>
                <c:pt idx="4037">
                  <c:v>151042.75381469211</c:v>
                </c:pt>
                <c:pt idx="4038">
                  <c:v>169386.91836396712</c:v>
                </c:pt>
                <c:pt idx="4039">
                  <c:v>187152.96681600856</c:v>
                </c:pt>
                <c:pt idx="4040">
                  <c:v>173423.88703292844</c:v>
                </c:pt>
                <c:pt idx="4041">
                  <c:v>191539.89658268326</c:v>
                </c:pt>
                <c:pt idx="4042">
                  <c:v>208792.50196014839</c:v>
                </c:pt>
                <c:pt idx="4043">
                  <c:v>137157.7487080307</c:v>
                </c:pt>
                <c:pt idx="4044">
                  <c:v>155437.71268241372</c:v>
                </c:pt>
                <c:pt idx="4045">
                  <c:v>167717.27112840404</c:v>
                </c:pt>
                <c:pt idx="4046">
                  <c:v>152816.59886013216</c:v>
                </c:pt>
                <c:pt idx="4047">
                  <c:v>167423.98286677036</c:v>
                </c:pt>
                <c:pt idx="4048">
                  <c:v>194194.15482395154</c:v>
                </c:pt>
                <c:pt idx="4049">
                  <c:v>216887.79510853288</c:v>
                </c:pt>
                <c:pt idx="4050">
                  <c:v>239177.34457972387</c:v>
                </c:pt>
                <c:pt idx="4051">
                  <c:v>180771.26645195653</c:v>
                </c:pt>
                <c:pt idx="4052">
                  <c:v>200265.17922607833</c:v>
                </c:pt>
                <c:pt idx="4053">
                  <c:v>228228.76053695928</c:v>
                </c:pt>
                <c:pt idx="4054">
                  <c:v>252602.31700904784</c:v>
                </c:pt>
                <c:pt idx="4055">
                  <c:v>288057.74342125992</c:v>
                </c:pt>
                <c:pt idx="4056">
                  <c:v>318025.17175201379</c:v>
                </c:pt>
                <c:pt idx="4057">
                  <c:v>352476.58971894445</c:v>
                </c:pt>
                <c:pt idx="4058">
                  <c:v>250320.50882044772</c:v>
                </c:pt>
                <c:pt idx="4059">
                  <c:v>258972.63997128422</c:v>
                </c:pt>
                <c:pt idx="4060">
                  <c:v>294717.77921987436</c:v>
                </c:pt>
                <c:pt idx="4061">
                  <c:v>332729.9174568067</c:v>
                </c:pt>
                <c:pt idx="4062">
                  <c:v>367365.01517781185</c:v>
                </c:pt>
                <c:pt idx="4063">
                  <c:v>445113.9464697385</c:v>
                </c:pt>
                <c:pt idx="4064">
                  <c:v>490946.24846622231</c:v>
                </c:pt>
                <c:pt idx="4065">
                  <c:v>535830.40303950012</c:v>
                </c:pt>
                <c:pt idx="4066">
                  <c:v>578925.64695063059</c:v>
                </c:pt>
                <c:pt idx="4067">
                  <c:v>118979.90670016943</c:v>
                </c:pt>
                <c:pt idx="4068">
                  <c:v>126152.66878444812</c:v>
                </c:pt>
                <c:pt idx="4069">
                  <c:v>139039.50035930998</c:v>
                </c:pt>
                <c:pt idx="4070">
                  <c:v>153092.40258511427</c:v>
                </c:pt>
                <c:pt idx="4071">
                  <c:v>169106.01701814093</c:v>
                </c:pt>
                <c:pt idx="4072">
                  <c:v>198040.53424016427</c:v>
                </c:pt>
                <c:pt idx="4073">
                  <c:v>135398.24992647913</c:v>
                </c:pt>
                <c:pt idx="4074">
                  <c:v>149249.03971076259</c:v>
                </c:pt>
                <c:pt idx="4075">
                  <c:v>241794.35048268634</c:v>
                </c:pt>
                <c:pt idx="4076">
                  <c:v>272588.97186277318</c:v>
                </c:pt>
                <c:pt idx="4077">
                  <c:v>323361.14215041028</c:v>
                </c:pt>
                <c:pt idx="4078">
                  <c:v>366003.81901111413</c:v>
                </c:pt>
                <c:pt idx="4079">
                  <c:v>403502.07411157776</c:v>
                </c:pt>
                <c:pt idx="4080">
                  <c:v>437033.17813042359</c:v>
                </c:pt>
                <c:pt idx="4081">
                  <c:v>467424.20800778415</c:v>
                </c:pt>
                <c:pt idx="4082">
                  <c:v>495273.59590683697</c:v>
                </c:pt>
                <c:pt idx="4083">
                  <c:v>521025.33504085382</c:v>
                </c:pt>
                <c:pt idx="4084">
                  <c:v>412455.11527524237</c:v>
                </c:pt>
                <c:pt idx="4085">
                  <c:v>468028.23676459095</c:v>
                </c:pt>
                <c:pt idx="4086">
                  <c:v>517084.25243700237</c:v>
                </c:pt>
                <c:pt idx="4087">
                  <c:v>561193.54550662031</c:v>
                </c:pt>
                <c:pt idx="4088">
                  <c:v>601435.08016620646</c:v>
                </c:pt>
                <c:pt idx="4089">
                  <c:v>638575.12406704831</c:v>
                </c:pt>
                <c:pt idx="4090">
                  <c:v>673173.25731071585</c:v>
                </c:pt>
                <c:pt idx="4091">
                  <c:v>530389.85979769926</c:v>
                </c:pt>
                <c:pt idx="4092">
                  <c:v>603170.38124714151</c:v>
                </c:pt>
                <c:pt idx="4093">
                  <c:v>667779.71021770895</c:v>
                </c:pt>
                <c:pt idx="4094">
                  <c:v>726280.43848643603</c:v>
                </c:pt>
                <c:pt idx="4095">
                  <c:v>780059.45274355204</c:v>
                </c:pt>
                <c:pt idx="4096">
                  <c:v>830084.24703330314</c:v>
                </c:pt>
                <c:pt idx="4097">
                  <c:v>877050.78743202437</c:v>
                </c:pt>
                <c:pt idx="4098">
                  <c:v>921472.93522001128</c:v>
                </c:pt>
                <c:pt idx="4099">
                  <c:v>669840.90462090878</c:v>
                </c:pt>
                <c:pt idx="4100">
                  <c:v>763164.87688553822</c:v>
                </c:pt>
                <c:pt idx="4101">
                  <c:v>846543.7511441122</c:v>
                </c:pt>
                <c:pt idx="4102">
                  <c:v>922584.85272105865</c:v>
                </c:pt>
                <c:pt idx="4103">
                  <c:v>993008.59773168981</c:v>
                </c:pt>
                <c:pt idx="4104">
                  <c:v>1058996.7266480315</c:v>
                </c:pt>
                <c:pt idx="4105">
                  <c:v>1121388.4048211179</c:v>
                </c:pt>
                <c:pt idx="4106">
                  <c:v>1180796.4668954771</c:v>
                </c:pt>
                <c:pt idx="4107">
                  <c:v>832427.81887233478</c:v>
                </c:pt>
                <c:pt idx="4108">
                  <c:v>949996.13217410014</c:v>
                </c:pt>
                <c:pt idx="4109">
                  <c:v>1055739.4222086056</c:v>
                </c:pt>
                <c:pt idx="4110">
                  <c:v>1152856.743569856</c:v>
                </c:pt>
                <c:pt idx="4111">
                  <c:v>1243424.1899282604</c:v>
                </c:pt>
                <c:pt idx="4112">
                  <c:v>1328848.679182332</c:v>
                </c:pt>
                <c:pt idx="4113">
                  <c:v>1410118.1408360128</c:v>
                </c:pt>
                <c:pt idx="4114">
                  <c:v>1487947.262733463</c:v>
                </c:pt>
                <c:pt idx="4115">
                  <c:v>1562866.3535810837</c:v>
                </c:pt>
                <c:pt idx="4116">
                  <c:v>1019760.3083755372</c:v>
                </c:pt>
                <c:pt idx="4117">
                  <c:v>1165643.9160814954</c:v>
                </c:pt>
                <c:pt idx="4118">
                  <c:v>1297728.1451982504</c:v>
                </c:pt>
                <c:pt idx="4119">
                  <c:v>1419845.8026748812</c:v>
                </c:pt>
                <c:pt idx="4120">
                  <c:v>1534447.8846637653</c:v>
                </c:pt>
                <c:pt idx="4121">
                  <c:v>1643175.7322684471</c:v>
                </c:pt>
                <c:pt idx="4122">
                  <c:v>1747170.6353427107</c:v>
                </c:pt>
                <c:pt idx="4123">
                  <c:v>1847251.4584044027</c:v>
                </c:pt>
                <c:pt idx="4124">
                  <c:v>1944021.57087837</c:v>
                </c:pt>
                <c:pt idx="4125">
                  <c:v>162797.98332116797</c:v>
                </c:pt>
                <c:pt idx="4126">
                  <c:v>184443.61046782701</c:v>
                </c:pt>
                <c:pt idx="4127">
                  <c:v>213520.16394942024</c:v>
                </c:pt>
                <c:pt idx="4128">
                  <c:v>243895.9413243708</c:v>
                </c:pt>
                <c:pt idx="4129">
                  <c:v>271369.03860971279</c:v>
                </c:pt>
                <c:pt idx="4130">
                  <c:v>296410.23765899136</c:v>
                </c:pt>
                <c:pt idx="4131">
                  <c:v>319389.66503249318</c:v>
                </c:pt>
                <c:pt idx="4132">
                  <c:v>340602.42009502015</c:v>
                </c:pt>
                <c:pt idx="4133">
                  <c:v>360286.75136066432</c:v>
                </c:pt>
                <c:pt idx="4134">
                  <c:v>269343.48329160549</c:v>
                </c:pt>
                <c:pt idx="4135">
                  <c:v>309132.65276966931</c:v>
                </c:pt>
                <c:pt idx="4136">
                  <c:v>345020.87098092958</c:v>
                </c:pt>
                <c:pt idx="4137">
                  <c:v>377689.67793257092</c:v>
                </c:pt>
                <c:pt idx="4138">
                  <c:v>407664.21157624671</c:v>
                </c:pt>
                <c:pt idx="4139">
                  <c:v>435355.76085236744</c:v>
                </c:pt>
                <c:pt idx="4140">
                  <c:v>461091.14157911099</c:v>
                </c:pt>
                <c:pt idx="4141">
                  <c:v>343613.93005799619</c:v>
                </c:pt>
                <c:pt idx="4142">
                  <c:v>395728.30468211579</c:v>
                </c:pt>
                <c:pt idx="4143">
                  <c:v>442651.75070383365</c:v>
                </c:pt>
                <c:pt idx="4144">
                  <c:v>485356.58165999234</c:v>
                </c:pt>
                <c:pt idx="4145">
                  <c:v>524576.81119580171</c:v>
                </c:pt>
                <c:pt idx="4146">
                  <c:v>560877.10338950274</c:v>
                </c:pt>
                <c:pt idx="4147">
                  <c:v>594699.0912296985</c:v>
                </c:pt>
                <c:pt idx="4148">
                  <c:v>626393.28035716957</c:v>
                </c:pt>
                <c:pt idx="4149">
                  <c:v>431729.59159830323</c:v>
                </c:pt>
                <c:pt idx="4150">
                  <c:v>498279.7833045352</c:v>
                </c:pt>
                <c:pt idx="4151">
                  <c:v>558163.62043978856</c:v>
                </c:pt>
                <c:pt idx="4152">
                  <c:v>612705.59455666679</c:v>
                </c:pt>
                <c:pt idx="4153">
                  <c:v>662887.10190396314</c:v>
                </c:pt>
                <c:pt idx="4154">
                  <c:v>709450.98216656153</c:v>
                </c:pt>
                <c:pt idx="4155">
                  <c:v>752970.02874150546</c:v>
                </c:pt>
                <c:pt idx="4156">
                  <c:v>793893.17006334709</c:v>
                </c:pt>
                <c:pt idx="4157">
                  <c:v>534650.70012753119</c:v>
                </c:pt>
                <c:pt idx="4158">
                  <c:v>617901.97726897732</c:v>
                </c:pt>
                <c:pt idx="4159">
                  <c:v>692832.34992761351</c:v>
                </c:pt>
                <c:pt idx="4160">
                  <c:v>761180.71724849369</c:v>
                </c:pt>
                <c:pt idx="4161">
                  <c:v>824213.72958370915</c:v>
                </c:pt>
                <c:pt idx="4162">
                  <c:v>882876.1581587611</c:v>
                </c:pt>
                <c:pt idx="4163">
                  <c:v>937887.24782608682</c:v>
                </c:pt>
                <c:pt idx="4164">
                  <c:v>989804.41249830462</c:v>
                </c:pt>
                <c:pt idx="4165">
                  <c:v>1039066.4962862545</c:v>
                </c:pt>
                <c:pt idx="4166">
                  <c:v>653312.89479434909</c:v>
                </c:pt>
                <c:pt idx="4167">
                  <c:v>755688.43274361652</c:v>
                </c:pt>
                <c:pt idx="4168">
                  <c:v>847916.52289322985</c:v>
                </c:pt>
                <c:pt idx="4169">
                  <c:v>932212.67408989684</c:v>
                </c:pt>
                <c:pt idx="4170">
                  <c:v>1010165.6242358079</c:v>
                </c:pt>
                <c:pt idx="4171">
                  <c:v>1082944.6364186399</c:v>
                </c:pt>
                <c:pt idx="4172">
                  <c:v>1151429.6255348942</c:v>
                </c:pt>
                <c:pt idx="4173">
                  <c:v>1216295.6730329003</c:v>
                </c:pt>
                <c:pt idx="4174">
                  <c:v>1278069.5527250485</c:v>
                </c:pt>
                <c:pt idx="4175">
                  <c:v>788631.39905776712</c:v>
                </c:pt>
                <c:pt idx="4176">
                  <c:v>912715.46521500475</c:v>
                </c:pt>
                <c:pt idx="4177">
                  <c:v>1024661.0956181649</c:v>
                </c:pt>
                <c:pt idx="4178">
                  <c:v>1127221.936701027</c:v>
                </c:pt>
                <c:pt idx="4179">
                  <c:v>1222344.3470360546</c:v>
                </c:pt>
                <c:pt idx="4180">
                  <c:v>1311443.3793850532</c:v>
                </c:pt>
                <c:pt idx="4181">
                  <c:v>1395572.7890576401</c:v>
                </c:pt>
                <c:pt idx="4182">
                  <c:v>1475533.6877280727</c:v>
                </c:pt>
                <c:pt idx="4183">
                  <c:v>1551946.2097754572</c:v>
                </c:pt>
                <c:pt idx="4184">
                  <c:v>941504.37455720874</c:v>
                </c:pt>
                <c:pt idx="4185">
                  <c:v>1090045.3559412761</c:v>
                </c:pt>
                <c:pt idx="4186">
                  <c:v>1224300.164044417</c:v>
                </c:pt>
                <c:pt idx="4187">
                  <c:v>1347620.9572053247</c:v>
                </c:pt>
                <c:pt idx="4188">
                  <c:v>1462345.7883770361</c:v>
                </c:pt>
                <c:pt idx="4189">
                  <c:v>1570155.5239646118</c:v>
                </c:pt>
                <c:pt idx="4190">
                  <c:v>1672289.9311883538</c:v>
                </c:pt>
                <c:pt idx="4191">
                  <c:v>1769683.7637593281</c:v>
                </c:pt>
                <c:pt idx="4192">
                  <c:v>1863055.3929419324</c:v>
                </c:pt>
                <c:pt idx="4193">
                  <c:v>1112815.6348499919</c:v>
                </c:pt>
                <c:pt idx="4194">
                  <c:v>1288728.8622948341</c:v>
                </c:pt>
                <c:pt idx="4195">
                  <c:v>1448059.0829468202</c:v>
                </c:pt>
                <c:pt idx="4196">
                  <c:v>1594815.8421058038</c:v>
                </c:pt>
                <c:pt idx="4197">
                  <c:v>1731761.4170488981</c:v>
                </c:pt>
                <c:pt idx="4198">
                  <c:v>1860861.262340971</c:v>
                </c:pt>
                <c:pt idx="4199">
                  <c:v>1983552.3919817931</c:v>
                </c:pt>
                <c:pt idx="4200">
                  <c:v>2100910.1317627938</c:v>
                </c:pt>
                <c:pt idx="4201">
                  <c:v>2213755.4752246374</c:v>
                </c:pt>
                <c:pt idx="4202">
                  <c:v>1303436.8571628404</c:v>
                </c:pt>
                <c:pt idx="4203">
                  <c:v>1509807.207877347</c:v>
                </c:pt>
                <c:pt idx="4204">
                  <c:v>1697156.1075277601</c:v>
                </c:pt>
                <c:pt idx="4205">
                  <c:v>1870207.6237044446</c:v>
                </c:pt>
                <c:pt idx="4206">
                  <c:v>2032179.2131452675</c:v>
                </c:pt>
                <c:pt idx="4207">
                  <c:v>2185338.490135137</c:v>
                </c:pt>
                <c:pt idx="4208">
                  <c:v>2331330.081243827</c:v>
                </c:pt>
                <c:pt idx="4209">
                  <c:v>2471376.1988203553</c:v>
                </c:pt>
                <c:pt idx="4210">
                  <c:v>2606404.4103685692</c:v>
                </c:pt>
                <c:pt idx="4211">
                  <c:v>1514229.3972507608</c:v>
                </c:pt>
                <c:pt idx="4212">
                  <c:v>1754313.6739846941</c:v>
                </c:pt>
                <c:pt idx="4213">
                  <c:v>1972803.6784535982</c:v>
                </c:pt>
                <c:pt idx="4214">
                  <c:v>2175193.2376069189</c:v>
                </c:pt>
                <c:pt idx="4215">
                  <c:v>2365184.374334041</c:v>
                </c:pt>
                <c:pt idx="4216">
                  <c:v>2545363.2905853465</c:v>
                </c:pt>
                <c:pt idx="4217">
                  <c:v>2717591.7904531732</c:v>
                </c:pt>
                <c:pt idx="4218">
                  <c:v>2883244.7333059004</c:v>
                </c:pt>
                <c:pt idx="4219">
                  <c:v>3043359.8293238482</c:v>
                </c:pt>
                <c:pt idx="4220">
                  <c:v>1746045.7880418594</c:v>
                </c:pt>
                <c:pt idx="4221">
                  <c:v>2023274.8825768852</c:v>
                </c:pt>
                <c:pt idx="4222">
                  <c:v>2276209.4375292626</c:v>
                </c:pt>
                <c:pt idx="4223">
                  <c:v>2511166.282640337</c:v>
                </c:pt>
                <c:pt idx="4224">
                  <c:v>2732359.8572273199</c:v>
                </c:pt>
                <c:pt idx="4225">
                  <c:v>2942710.3011885239</c:v>
                </c:pt>
                <c:pt idx="4226">
                  <c:v>3144305.4264628212</c:v>
                </c:pt>
                <c:pt idx="4227">
                  <c:v>3338678.0020841514</c:v>
                </c:pt>
                <c:pt idx="4228">
                  <c:v>3526979.1112458119</c:v>
                </c:pt>
                <c:pt idx="4229">
                  <c:v>1999730.9845327323</c:v>
                </c:pt>
                <c:pt idx="4230">
                  <c:v>2317711.8383358787</c:v>
                </c:pt>
                <c:pt idx="4231">
                  <c:v>2608577.0376596912</c:v>
                </c:pt>
                <c:pt idx="4232">
                  <c:v>2879517.6176685276</c:v>
                </c:pt>
                <c:pt idx="4233">
                  <c:v>3135286.7970860475</c:v>
                </c:pt>
                <c:pt idx="4234">
                  <c:v>3379152.9947978673</c:v>
                </c:pt>
                <c:pt idx="4235">
                  <c:v>3613438.1889475565</c:v>
                </c:pt>
                <c:pt idx="4236">
                  <c:v>3839837.8738007308</c:v>
                </c:pt>
                <c:pt idx="4237">
                  <c:v>4059619.4365446358</c:v>
                </c:pt>
                <c:pt idx="4238">
                  <c:v>2276123.4036841588</c:v>
                </c:pt>
                <c:pt idx="4239">
                  <c:v>2638640.7809870411</c:v>
                </c:pt>
                <c:pt idx="4240">
                  <c:v>2971106.7941198042</c:v>
                </c:pt>
                <c:pt idx="4241">
                  <c:v>3281635.83473593</c:v>
                </c:pt>
                <c:pt idx="4242">
                  <c:v>3575544.8366074287</c:v>
                </c:pt>
                <c:pt idx="4243">
                  <c:v>3856463.8975901874</c:v>
                </c:pt>
                <c:pt idx="4244">
                  <c:v>4126956.7067857785</c:v>
                </c:pt>
                <c:pt idx="4245">
                  <c:v>4388885.8976540146</c:v>
                </c:pt>
                <c:pt idx="4246">
                  <c:v>4643637.827065086</c:v>
                </c:pt>
                <c:pt idx="4247">
                  <c:v>2576055.7976491014</c:v>
                </c:pt>
                <c:pt idx="4248">
                  <c:v>2987073.8870018879</c:v>
                </c:pt>
                <c:pt idx="4249">
                  <c:v>3364996.2122595562</c:v>
                </c:pt>
                <c:pt idx="4250">
                  <c:v>3718907.6374399927</c:v>
                </c:pt>
                <c:pt idx="4251">
                  <c:v>4054712.3859714796</c:v>
                </c:pt>
                <c:pt idx="4252">
                  <c:v>4376414.7598474743</c:v>
                </c:pt>
                <c:pt idx="4253">
                  <c:v>4686827.144051454</c:v>
                </c:pt>
                <c:pt idx="4254">
                  <c:v>4987983.3641803674</c:v>
                </c:pt>
                <c:pt idx="4255">
                  <c:v>5281391.1768974354</c:v>
                </c:pt>
                <c:pt idx="4256">
                  <c:v>2900355.990686689</c:v>
                </c:pt>
                <c:pt idx="4257">
                  <c:v>3364019.8508465295</c:v>
                </c:pt>
                <c:pt idx="4258">
                  <c:v>3791440.4181568217</c:v>
                </c:pt>
                <c:pt idx="4259">
                  <c:v>4192718.145963504</c:v>
                </c:pt>
                <c:pt idx="4260">
                  <c:v>4574366.8303494286</c:v>
                </c:pt>
                <c:pt idx="4261">
                  <c:v>4940776.6910548592</c:v>
                </c:pt>
                <c:pt idx="4262">
                  <c:v>5295015.2832336118</c:v>
                </c:pt>
                <c:pt idx="4263">
                  <c:v>5639291.3526684856</c:v>
                </c:pt>
                <c:pt idx="4264">
                  <c:v>5975236.2762729079</c:v>
                </c:pt>
                <c:pt idx="4265">
                  <c:v>3249847.503958391</c:v>
                </c:pt>
                <c:pt idx="4266">
                  <c:v>3770484.3692283048</c:v>
                </c:pt>
                <c:pt idx="4267">
                  <c:v>4251632.5124228783</c:v>
                </c:pt>
                <c:pt idx="4268">
                  <c:v>4704451.1448326139</c:v>
                </c:pt>
                <c:pt idx="4269">
                  <c:v>5136084.6968540661</c:v>
                </c:pt>
                <c:pt idx="4270">
                  <c:v>5551320.2677207254</c:v>
                </c:pt>
                <c:pt idx="4271">
                  <c:v>5953486.5911942599</c:v>
                </c:pt>
                <c:pt idx="4272">
                  <c:v>6344970.7685130993</c:v>
                </c:pt>
                <c:pt idx="4273">
                  <c:v>6727529.8302891431</c:v>
                </c:pt>
                <c:pt idx="4274">
                  <c:v>3625350.0876150792</c:v>
                </c:pt>
                <c:pt idx="4275">
                  <c:v>4207470.546715525</c:v>
                </c:pt>
                <c:pt idx="4276">
                  <c:v>4746763.8626969839</c:v>
                </c:pt>
                <c:pt idx="4277">
                  <c:v>5255489.2855661726</c:v>
                </c:pt>
                <c:pt idx="4278">
                  <c:v>5741441.7898887452</c:v>
                </c:pt>
                <c:pt idx="4279">
                  <c:v>6209815.620135529</c:v>
                </c:pt>
                <c:pt idx="4280">
                  <c:v>6664206.2719022203</c:v>
                </c:pt>
                <c:pt idx="4281">
                  <c:v>7107182.3729131836</c:v>
                </c:pt>
                <c:pt idx="4282">
                  <c:v>7540628.4737253236</c:v>
                </c:pt>
                <c:pt idx="4283">
                  <c:v>190461.83464402624</c:v>
                </c:pt>
                <c:pt idx="4284">
                  <c:v>3044935.3117519394</c:v>
                </c:pt>
                <c:pt idx="4285">
                  <c:v>3551654.3237383249</c:v>
                </c:pt>
                <c:pt idx="4286">
                  <c:v>4017095.1034314292</c:v>
                </c:pt>
                <c:pt idx="4287">
                  <c:v>4451841.6465388238</c:v>
                </c:pt>
                <c:pt idx="4288">
                  <c:v>4863031.487949932</c:v>
                </c:pt>
                <c:pt idx="4289">
                  <c:v>5255653.4973552264</c:v>
                </c:pt>
                <c:pt idx="4290">
                  <c:v>5633300.3100906201</c:v>
                </c:pt>
                <c:pt idx="4291">
                  <c:v>5998625.2641330548</c:v>
                </c:pt>
                <c:pt idx="4292">
                  <c:v>6353630.9131590333</c:v>
                </c:pt>
                <c:pt idx="4293">
                  <c:v>3370282.7219217047</c:v>
                </c:pt>
                <c:pt idx="4294">
                  <c:v>3930729.0967592802</c:v>
                </c:pt>
                <c:pt idx="4295">
                  <c:v>4446262.4756816812</c:v>
                </c:pt>
                <c:pt idx="4296">
                  <c:v>4928574.5456196917</c:v>
                </c:pt>
                <c:pt idx="4297">
                  <c:v>5385496.7116770418</c:v>
                </c:pt>
                <c:pt idx="4298">
                  <c:v>5822472.4209062448</c:v>
                </c:pt>
                <c:pt idx="4299">
                  <c:v>6243403.3853211151</c:v>
                </c:pt>
                <c:pt idx="4300">
                  <c:v>6651159.767842209</c:v>
                </c:pt>
                <c:pt idx="4301">
                  <c:v>7047900.3484663824</c:v>
                </c:pt>
                <c:pt idx="4302">
                  <c:v>3717026.0424448899</c:v>
                </c:pt>
                <c:pt idx="4303">
                  <c:v>4334774.8599012587</c:v>
                </c:pt>
                <c:pt idx="4304">
                  <c:v>4903851.5208908236</c:v>
                </c:pt>
                <c:pt idx="4305">
                  <c:v>5437107.2457221998</c:v>
                </c:pt>
                <c:pt idx="4306">
                  <c:v>5943094.6875182828</c:v>
                </c:pt>
                <c:pt idx="4307">
                  <c:v>6427727.1502417568</c:v>
                </c:pt>
                <c:pt idx="4308">
                  <c:v>6895224.3470568703</c:v>
                </c:pt>
                <c:pt idx="4309">
                  <c:v>7348678.6806931216</c:v>
                </c:pt>
                <c:pt idx="4310">
                  <c:v>7790408.5506287208</c:v>
                </c:pt>
                <c:pt idx="4311">
                  <c:v>4085735.4089700892</c:v>
                </c:pt>
                <c:pt idx="4312">
                  <c:v>4764478.9223789591</c:v>
                </c:pt>
                <c:pt idx="4313">
                  <c:v>5390670.8050359599</c:v>
                </c:pt>
                <c:pt idx="4314">
                  <c:v>5978372.4667307269</c:v>
                </c:pt>
                <c:pt idx="4315">
                  <c:v>6536884.2927790517</c:v>
                </c:pt>
                <c:pt idx="4316">
                  <c:v>7072604.1031853622</c:v>
                </c:pt>
                <c:pt idx="4317">
                  <c:v>7590078.1151371719</c:v>
                </c:pt>
                <c:pt idx="4318">
                  <c:v>8092626.0997525435</c:v>
                </c:pt>
                <c:pt idx="4319">
                  <c:v>8582729.2733046208</c:v>
                </c:pt>
                <c:pt idx="4320">
                  <c:v>4476977.5160527164</c:v>
                </c:pt>
                <c:pt idx="4321">
                  <c:v>5220525.9084859444</c:v>
                </c:pt>
                <c:pt idx="4322">
                  <c:v>5907526.8528599879</c:v>
                </c:pt>
                <c:pt idx="4323">
                  <c:v>6553301.3976204349</c:v>
                </c:pt>
                <c:pt idx="4324">
                  <c:v>7167923.2662656764</c:v>
                </c:pt>
                <c:pt idx="4325">
                  <c:v>7758288.8566122632</c:v>
                </c:pt>
                <c:pt idx="4326">
                  <c:v>8329278.9925845824</c:v>
                </c:pt>
                <c:pt idx="4327">
                  <c:v>8884445.673503954</c:v>
                </c:pt>
                <c:pt idx="4328">
                  <c:v>9426435.9475071151</c:v>
                </c:pt>
                <c:pt idx="4329">
                  <c:v>855386.39868959982</c:v>
                </c:pt>
                <c:pt idx="4330">
                  <c:v>861893.57172243227</c:v>
                </c:pt>
                <c:pt idx="4331">
                  <c:v>901481.1299670554</c:v>
                </c:pt>
                <c:pt idx="4332">
                  <c:v>558327.92548545683</c:v>
                </c:pt>
                <c:pt idx="4333">
                  <c:v>562501.33671786473</c:v>
                </c:pt>
                <c:pt idx="4334">
                  <c:v>586301.56297348312</c:v>
                </c:pt>
                <c:pt idx="4335">
                  <c:v>830535.51319655427</c:v>
                </c:pt>
                <c:pt idx="4336">
                  <c:v>836910.98830268567</c:v>
                </c:pt>
                <c:pt idx="4337">
                  <c:v>875899.13871280849</c:v>
                </c:pt>
                <c:pt idx="4338">
                  <c:v>542458.91613759031</c:v>
                </c:pt>
                <c:pt idx="4339">
                  <c:v>546556.84990034834</c:v>
                </c:pt>
                <c:pt idx="4340">
                  <c:v>570041.49520031991</c:v>
                </c:pt>
                <c:pt idx="4341">
                  <c:v>891442.49689480697</c:v>
                </c:pt>
                <c:pt idx="4342">
                  <c:v>898193.62309177488</c:v>
                </c:pt>
                <c:pt idx="4343">
                  <c:v>938883.7516829042</c:v>
                </c:pt>
                <c:pt idx="4344">
                  <c:v>578265.94220928871</c:v>
                </c:pt>
                <c:pt idx="4345">
                  <c:v>582562.70120352437</c:v>
                </c:pt>
                <c:pt idx="4346">
                  <c:v>606876.28151661903</c:v>
                </c:pt>
                <c:pt idx="4347">
                  <c:v>990754.91187581641</c:v>
                </c:pt>
                <c:pt idx="4348">
                  <c:v>998079.82000507961</c:v>
                </c:pt>
                <c:pt idx="4349">
                  <c:v>1041307.4196515935</c:v>
                </c:pt>
                <c:pt idx="4350">
                  <c:v>637565.50429994729</c:v>
                </c:pt>
                <c:pt idx="4351">
                  <c:v>642161.19071835245</c:v>
                </c:pt>
                <c:pt idx="4352">
                  <c:v>667695.19830545282</c:v>
                </c:pt>
                <c:pt idx="4353">
                  <c:v>1154655.712645523</c:v>
                </c:pt>
                <c:pt idx="4354">
                  <c:v>1163371.1203868771</c:v>
                </c:pt>
                <c:pt idx="4355">
                  <c:v>1214923.9553001965</c:v>
                </c:pt>
                <c:pt idx="4356">
                  <c:v>737619.22545989521</c:v>
                </c:pt>
                <c:pt idx="4357">
                  <c:v>743070.02466944151</c:v>
                </c:pt>
                <c:pt idx="4358">
                  <c:v>773455.1321263524</c:v>
                </c:pt>
                <c:pt idx="4359">
                  <c:v>758926.56085271901</c:v>
                </c:pt>
                <c:pt idx="4360">
                  <c:v>764563.59277194168</c:v>
                </c:pt>
                <c:pt idx="4361">
                  <c:v>798514.21848454047</c:v>
                </c:pt>
                <c:pt idx="4362">
                  <c:v>495146.493147637</c:v>
                </c:pt>
                <c:pt idx="4363">
                  <c:v>498770.56932544243</c:v>
                </c:pt>
                <c:pt idx="4364">
                  <c:v>519205.96943589539</c:v>
                </c:pt>
                <c:pt idx="4365">
                  <c:v>812546.07950058032</c:v>
                </c:pt>
                <c:pt idx="4366">
                  <c:v>818327.798333955</c:v>
                </c:pt>
                <c:pt idx="4367">
                  <c:v>852096.24536596297</c:v>
                </c:pt>
                <c:pt idx="4368">
                  <c:v>525584.02966083295</c:v>
                </c:pt>
                <c:pt idx="4369">
                  <c:v>529235.56297901378</c:v>
                </c:pt>
                <c:pt idx="4370">
                  <c:v>549267.66301565408</c:v>
                </c:pt>
                <c:pt idx="4371">
                  <c:v>1250662.7349047987</c:v>
                </c:pt>
                <c:pt idx="4372">
                  <c:v>1429428.4210883221</c:v>
                </c:pt>
                <c:pt idx="4373">
                  <c:v>277118.15283676167</c:v>
                </c:pt>
                <c:pt idx="4374">
                  <c:v>312628.88425500435</c:v>
                </c:pt>
                <c:pt idx="4375">
                  <c:v>384878.99232820614</c:v>
                </c:pt>
                <c:pt idx="4376">
                  <c:v>437230.02800643153</c:v>
                </c:pt>
                <c:pt idx="4377">
                  <c:v>483627.83085210947</c:v>
                </c:pt>
                <c:pt idx="4378">
                  <c:v>525170.35150115169</c:v>
                </c:pt>
                <c:pt idx="4379">
                  <c:v>562693.80761704186</c:v>
                </c:pt>
                <c:pt idx="4380">
                  <c:v>596846.45397554594</c:v>
                </c:pt>
                <c:pt idx="4381">
                  <c:v>628138.73168404994</c:v>
                </c:pt>
                <c:pt idx="4382">
                  <c:v>502123.54188993032</c:v>
                </c:pt>
                <c:pt idx="4383">
                  <c:v>572250.33235382359</c:v>
                </c:pt>
                <c:pt idx="4384">
                  <c:v>634197.44389424089</c:v>
                </c:pt>
                <c:pt idx="4385">
                  <c:v>689602.26453450997</c:v>
                </c:pt>
                <c:pt idx="4386">
                  <c:v>739679.60900072183</c:v>
                </c:pt>
                <c:pt idx="4387">
                  <c:v>785350.02078314219</c:v>
                </c:pt>
                <c:pt idx="4388">
                  <c:v>827324.00214440457</c:v>
                </c:pt>
                <c:pt idx="4389">
                  <c:v>656976.02571144421</c:v>
                </c:pt>
                <c:pt idx="4390">
                  <c:v>750148.74971247569</c:v>
                </c:pt>
                <c:pt idx="4391">
                  <c:v>832370.35745080491</c:v>
                </c:pt>
                <c:pt idx="4392">
                  <c:v>905997.2190117524</c:v>
                </c:pt>
                <c:pt idx="4393">
                  <c:v>972733.69376954273</c:v>
                </c:pt>
                <c:pt idx="4394">
                  <c:v>1033843.3966836643</c:v>
                </c:pt>
                <c:pt idx="4395">
                  <c:v>1090283.3155849872</c:v>
                </c:pt>
                <c:pt idx="4396">
                  <c:v>1142791.7620788082</c:v>
                </c:pt>
                <c:pt idx="4397">
                  <c:v>839699.02480949485</c:v>
                </c:pt>
                <c:pt idx="4398">
                  <c:v>959780.50236478692</c:v>
                </c:pt>
                <c:pt idx="4399">
                  <c:v>1065859.7641069023</c:v>
                </c:pt>
                <c:pt idx="4400">
                  <c:v>1161130.2585847494</c:v>
                </c:pt>
                <c:pt idx="4401">
                  <c:v>1247850.8803317281</c:v>
                </c:pt>
                <c:pt idx="4402">
                  <c:v>1327664.9824603554</c:v>
                </c:pt>
                <c:pt idx="4403">
                  <c:v>1401797.0626455497</c:v>
                </c:pt>
                <c:pt idx="4404">
                  <c:v>1471178.5595849073</c:v>
                </c:pt>
                <c:pt idx="4405">
                  <c:v>190047.87065895021</c:v>
                </c:pt>
                <c:pt idx="4406">
                  <c:v>213175.40876016815</c:v>
                </c:pt>
                <c:pt idx="4407">
                  <c:v>254389.77807293372</c:v>
                </c:pt>
                <c:pt idx="4408">
                  <c:v>289621.63743703853</c:v>
                </c:pt>
                <c:pt idx="4409">
                  <c:v>322090.27505298203</c:v>
                </c:pt>
                <c:pt idx="4410">
                  <c:v>352128.98493348883</c:v>
                </c:pt>
                <c:pt idx="4411">
                  <c:v>380018.03179260396</c:v>
                </c:pt>
                <c:pt idx="4412">
                  <c:v>405994.83152445569</c:v>
                </c:pt>
                <c:pt idx="4413">
                  <c:v>430261.87271014915</c:v>
                </c:pt>
                <c:pt idx="4414">
                  <c:v>325503.81361071934</c:v>
                </c:pt>
                <c:pt idx="4415">
                  <c:v>373715.38848567882</c:v>
                </c:pt>
                <c:pt idx="4416">
                  <c:v>417897.53815044032</c:v>
                </c:pt>
                <c:pt idx="4417">
                  <c:v>458589.632630768</c:v>
                </c:pt>
                <c:pt idx="4418">
                  <c:v>496236.07694833499</c:v>
                </c:pt>
                <c:pt idx="4419">
                  <c:v>531206.38786967238</c:v>
                </c:pt>
                <c:pt idx="4420">
                  <c:v>563810.38342684088</c:v>
                </c:pt>
                <c:pt idx="4421">
                  <c:v>420553.45528300066</c:v>
                </c:pt>
                <c:pt idx="4422">
                  <c:v>485680.96943816775</c:v>
                </c:pt>
                <c:pt idx="4423">
                  <c:v>545069.89544073469</c:v>
                </c:pt>
                <c:pt idx="4424">
                  <c:v>599565.47070577857</c:v>
                </c:pt>
                <c:pt idx="4425">
                  <c:v>649849.77298440447</c:v>
                </c:pt>
                <c:pt idx="4426">
                  <c:v>696479.3623789933</c:v>
                </c:pt>
                <c:pt idx="4427">
                  <c:v>739912.96125969966</c:v>
                </c:pt>
                <c:pt idx="4428">
                  <c:v>780532.11806215008</c:v>
                </c:pt>
                <c:pt idx="4429">
                  <c:v>533776.54336359608</c:v>
                </c:pt>
                <c:pt idx="4430">
                  <c:v>618614.7776510783</c:v>
                </c:pt>
                <c:pt idx="4431">
                  <c:v>695684.59183916927</c:v>
                </c:pt>
                <c:pt idx="4432">
                  <c:v>766225.4033718463</c:v>
                </c:pt>
                <c:pt idx="4433">
                  <c:v>831218.42076104973</c:v>
                </c:pt>
                <c:pt idx="4434">
                  <c:v>891450.67341944738</c:v>
                </c:pt>
                <c:pt idx="4435">
                  <c:v>947560.88756239461</c:v>
                </c:pt>
                <c:pt idx="4436">
                  <c:v>1000072.9421279257</c:v>
                </c:pt>
                <c:pt idx="4437">
                  <c:v>666441.71308358083</c:v>
                </c:pt>
                <c:pt idx="4438">
                  <c:v>773957.83100035274</c:v>
                </c:pt>
                <c:pt idx="4439">
                  <c:v>871356.63754625211</c:v>
                </c:pt>
                <c:pt idx="4440">
                  <c:v>960365.8067468704</c:v>
                </c:pt>
                <c:pt idx="4441">
                  <c:v>1042329.1314105362</c:v>
                </c:pt>
                <c:pt idx="4442">
                  <c:v>1118307.6869676029</c:v>
                </c:pt>
                <c:pt idx="4443">
                  <c:v>1189150.6046312768</c:v>
                </c:pt>
                <c:pt idx="4444">
                  <c:v>1255545.5973063349</c:v>
                </c:pt>
                <c:pt idx="4445">
                  <c:v>1318055.6885659122</c:v>
                </c:pt>
                <c:pt idx="4446">
                  <c:v>819768.99432348611</c:v>
                </c:pt>
                <c:pt idx="4447">
                  <c:v>953103.77877798723</c:v>
                </c:pt>
                <c:pt idx="4448">
                  <c:v>1073657.9110974362</c:v>
                </c:pt>
                <c:pt idx="4449">
                  <c:v>1183745.5052626231</c:v>
                </c:pt>
                <c:pt idx="4450">
                  <c:v>1285137.2778474342</c:v>
                </c:pt>
                <c:pt idx="4451">
                  <c:v>1379211.398292132</c:v>
                </c:pt>
                <c:pt idx="4452">
                  <c:v>1467056.7292019045</c:v>
                </c:pt>
                <c:pt idx="4453">
                  <c:v>1549545.1112045196</c:v>
                </c:pt>
                <c:pt idx="4454">
                  <c:v>1627383.0055648237</c:v>
                </c:pt>
                <c:pt idx="4455">
                  <c:v>994941.93381116167</c:v>
                </c:pt>
                <c:pt idx="4456">
                  <c:v>1157412.5979480157</c:v>
                </c:pt>
                <c:pt idx="4457">
                  <c:v>1304131.5227127005</c:v>
                </c:pt>
                <c:pt idx="4458">
                  <c:v>1438100.1468333642</c:v>
                </c:pt>
                <c:pt idx="4459">
                  <c:v>1561580.4787904709</c:v>
                </c:pt>
                <c:pt idx="4460">
                  <c:v>1676309.8311410737</c:v>
                </c:pt>
                <c:pt idx="4461">
                  <c:v>1783644.8295416469</c:v>
                </c:pt>
                <c:pt idx="4462">
                  <c:v>1884660.458865792</c:v>
                </c:pt>
                <c:pt idx="4463">
                  <c:v>1980219.7144856551</c:v>
                </c:pt>
                <c:pt idx="4464">
                  <c:v>1193114.7707538661</c:v>
                </c:pt>
                <c:pt idx="4465">
                  <c:v>1388218.3429622005</c:v>
                </c:pt>
                <c:pt idx="4466">
                  <c:v>1564299.4820204095</c:v>
                </c:pt>
                <c:pt idx="4467">
                  <c:v>1725149.3654895043</c:v>
                </c:pt>
                <c:pt idx="4468">
                  <c:v>1873585.0399250446</c:v>
                </c:pt>
                <c:pt idx="4469">
                  <c:v>2011743.6970560774</c:v>
                </c:pt>
                <c:pt idx="4470">
                  <c:v>2141276.3489999771</c:v>
                </c:pt>
                <c:pt idx="4471">
                  <c:v>2263478.8629005007</c:v>
                </c:pt>
                <c:pt idx="4472">
                  <c:v>2379382.7825839156</c:v>
                </c:pt>
                <c:pt idx="4473">
                  <c:v>1415417.3649425074</c:v>
                </c:pt>
                <c:pt idx="4474">
                  <c:v>1646834.233569477</c:v>
                </c:pt>
                <c:pt idx="4475">
                  <c:v>1855667.4595629042</c:v>
                </c:pt>
                <c:pt idx="4476">
                  <c:v>2046600.9388862671</c:v>
                </c:pt>
                <c:pt idx="4477">
                  <c:v>2223069.3961139154</c:v>
                </c:pt>
                <c:pt idx="4478">
                  <c:v>2387649.1261360408</c:v>
                </c:pt>
                <c:pt idx="4479">
                  <c:v>2542310.7008203324</c:v>
                </c:pt>
                <c:pt idx="4480">
                  <c:v>2688587.367318701</c:v>
                </c:pt>
                <c:pt idx="4481">
                  <c:v>2827690.2244224036</c:v>
                </c:pt>
                <c:pt idx="4482">
                  <c:v>1662958.8942457589</c:v>
                </c:pt>
                <c:pt idx="4483">
                  <c:v>1934556.3189250918</c:v>
                </c:pt>
                <c:pt idx="4484">
                  <c:v>2179728.0546013615</c:v>
                </c:pt>
                <c:pt idx="4485">
                  <c:v>2404153.4782789219</c:v>
                </c:pt>
                <c:pt idx="4486">
                  <c:v>2611946.1743002469</c:v>
                </c:pt>
                <c:pt idx="4487">
                  <c:v>2806159.1377815078</c:v>
                </c:pt>
                <c:pt idx="4488">
                  <c:v>2989106.2290476765</c:v>
                </c:pt>
                <c:pt idx="4489">
                  <c:v>3162573.3932507699</c:v>
                </c:pt>
                <c:pt idx="4490">
                  <c:v>3327961.3634708729</c:v>
                </c:pt>
                <c:pt idx="4491">
                  <c:v>73373.091694107847</c:v>
                </c:pt>
                <c:pt idx="4492">
                  <c:v>85788.366472424314</c:v>
                </c:pt>
                <c:pt idx="4493">
                  <c:v>95196.567148670059</c:v>
                </c:pt>
                <c:pt idx="4494">
                  <c:v>104294.14221764969</c:v>
                </c:pt>
                <c:pt idx="4495">
                  <c:v>113578.65562676782</c:v>
                </c:pt>
                <c:pt idx="4496">
                  <c:v>113578.65562676782</c:v>
                </c:pt>
                <c:pt idx="4497">
                  <c:v>124917.75011127879</c:v>
                </c:pt>
                <c:pt idx="4498">
                  <c:v>124917.75011127879</c:v>
                </c:pt>
                <c:pt idx="4499">
                  <c:v>135876.62083577496</c:v>
                </c:pt>
                <c:pt idx="4500">
                  <c:v>138149.29283951552</c:v>
                </c:pt>
                <c:pt idx="4501">
                  <c:v>138149.29283951552</c:v>
                </c:pt>
                <c:pt idx="4502">
                  <c:v>151056.62348239362</c:v>
                </c:pt>
                <c:pt idx="4503">
                  <c:v>151056.62348239362</c:v>
                </c:pt>
                <c:pt idx="4504">
                  <c:v>168068.37569357798</c:v>
                </c:pt>
                <c:pt idx="4505">
                  <c:v>160321.04173020925</c:v>
                </c:pt>
                <c:pt idx="4506">
                  <c:v>160321.04173020925</c:v>
                </c:pt>
                <c:pt idx="4507">
                  <c:v>171583.23073237084</c:v>
                </c:pt>
                <c:pt idx="4508">
                  <c:v>171583.23073237084</c:v>
                </c:pt>
                <c:pt idx="4509">
                  <c:v>185932.07733012096</c:v>
                </c:pt>
                <c:pt idx="4510">
                  <c:v>185932.07733012096</c:v>
                </c:pt>
                <c:pt idx="4511">
                  <c:v>204858.51291608761</c:v>
                </c:pt>
                <c:pt idx="4512">
                  <c:v>203301.3560251976</c:v>
                </c:pt>
                <c:pt idx="4513">
                  <c:v>203301.3560251976</c:v>
                </c:pt>
                <c:pt idx="4514">
                  <c:v>217893.77148610842</c:v>
                </c:pt>
                <c:pt idx="4515">
                  <c:v>217893.77148610842</c:v>
                </c:pt>
                <c:pt idx="4516">
                  <c:v>234237.50016612481</c:v>
                </c:pt>
                <c:pt idx="4517">
                  <c:v>234237.50016612481</c:v>
                </c:pt>
                <c:pt idx="4518">
                  <c:v>252679.85739996517</c:v>
                </c:pt>
                <c:pt idx="4519">
                  <c:v>252679.85739996517</c:v>
                </c:pt>
                <c:pt idx="4520">
                  <c:v>276854.66141556459</c:v>
                </c:pt>
                <c:pt idx="4521">
                  <c:v>300454.31362362427</c:v>
                </c:pt>
                <c:pt idx="4522">
                  <c:v>328276.342950864</c:v>
                </c:pt>
                <c:pt idx="4523">
                  <c:v>328276.342950864</c:v>
                </c:pt>
                <c:pt idx="4524">
                  <c:v>345387.21610911767</c:v>
                </c:pt>
                <c:pt idx="4525">
                  <c:v>345387.21610911767</c:v>
                </c:pt>
                <c:pt idx="4526">
                  <c:v>376464.56247449858</c:v>
                </c:pt>
                <c:pt idx="4527">
                  <c:v>376464.56247449858</c:v>
                </c:pt>
                <c:pt idx="4528">
                  <c:v>90338.543404431111</c:v>
                </c:pt>
                <c:pt idx="4529">
                  <c:v>90338.543404431111</c:v>
                </c:pt>
                <c:pt idx="4530">
                  <c:v>100786.29920039004</c:v>
                </c:pt>
                <c:pt idx="4531">
                  <c:v>100786.29920039004</c:v>
                </c:pt>
                <c:pt idx="4532">
                  <c:v>106979.19702474606</c:v>
                </c:pt>
                <c:pt idx="4533">
                  <c:v>106979.19702474606</c:v>
                </c:pt>
                <c:pt idx="4534">
                  <c:v>120760.60153619008</c:v>
                </c:pt>
                <c:pt idx="4535">
                  <c:v>120760.60153619008</c:v>
                </c:pt>
                <c:pt idx="4536">
                  <c:v>111007.36052288859</c:v>
                </c:pt>
                <c:pt idx="4537">
                  <c:v>111007.36052288859</c:v>
                </c:pt>
                <c:pt idx="4538">
                  <c:v>142514.08512823819</c:v>
                </c:pt>
                <c:pt idx="4539">
                  <c:v>142514.08512823819</c:v>
                </c:pt>
                <c:pt idx="4540">
                  <c:v>161124.84473700818</c:v>
                </c:pt>
                <c:pt idx="4541">
                  <c:v>161124.84473700818</c:v>
                </c:pt>
                <c:pt idx="4542">
                  <c:v>149125.11499487385</c:v>
                </c:pt>
                <c:pt idx="4543">
                  <c:v>149125.11499487385</c:v>
                </c:pt>
                <c:pt idx="4544">
                  <c:v>186671.2351787544</c:v>
                </c:pt>
                <c:pt idx="4545">
                  <c:v>186671.2351787544</c:v>
                </c:pt>
                <c:pt idx="4546">
                  <c:v>178885.94508166148</c:v>
                </c:pt>
                <c:pt idx="4547">
                  <c:v>218767.14663947292</c:v>
                </c:pt>
                <c:pt idx="4548">
                  <c:v>208583.85273408887</c:v>
                </c:pt>
                <c:pt idx="4549">
                  <c:v>208583.85273408887</c:v>
                </c:pt>
                <c:pt idx="4550">
                  <c:v>233498.14164301145</c:v>
                </c:pt>
                <c:pt idx="4551">
                  <c:v>233498.14164301145</c:v>
                </c:pt>
                <c:pt idx="4552">
                  <c:v>253935.85431063743</c:v>
                </c:pt>
                <c:pt idx="4553">
                  <c:v>253935.85431063743</c:v>
                </c:pt>
                <c:pt idx="4554">
                  <c:v>273848.56595109898</c:v>
                </c:pt>
                <c:pt idx="4555">
                  <c:v>273848.56595109898</c:v>
                </c:pt>
                <c:pt idx="4556">
                  <c:v>227587.25771073054</c:v>
                </c:pt>
                <c:pt idx="4557">
                  <c:v>251783.1733714664</c:v>
                </c:pt>
                <c:pt idx="4558">
                  <c:v>227613.47623522356</c:v>
                </c:pt>
                <c:pt idx="4559">
                  <c:v>290952.09364689008</c:v>
                </c:pt>
                <c:pt idx="4560">
                  <c:v>290952.09364689008</c:v>
                </c:pt>
                <c:pt idx="4561">
                  <c:v>332871.08523501782</c:v>
                </c:pt>
                <c:pt idx="4562">
                  <c:v>332871.08523501782</c:v>
                </c:pt>
                <c:pt idx="4563">
                  <c:v>369436.64227010217</c:v>
                </c:pt>
                <c:pt idx="4564">
                  <c:v>369436.64227010217</c:v>
                </c:pt>
                <c:pt idx="4565">
                  <c:v>404901.74972500856</c:v>
                </c:pt>
                <c:pt idx="4566">
                  <c:v>404901.74972500856</c:v>
                </c:pt>
                <c:pt idx="4567">
                  <c:v>314800.78554645623</c:v>
                </c:pt>
                <c:pt idx="4568">
                  <c:v>346203.01205831167</c:v>
                </c:pt>
                <c:pt idx="4569">
                  <c:v>412052.35720344237</c:v>
                </c:pt>
                <c:pt idx="4570">
                  <c:v>412052.35720344237</c:v>
                </c:pt>
                <c:pt idx="4571">
                  <c:v>451747.15434343147</c:v>
                </c:pt>
                <c:pt idx="4572">
                  <c:v>451747.15434343147</c:v>
                </c:pt>
                <c:pt idx="4573">
                  <c:v>508732.62036972243</c:v>
                </c:pt>
                <c:pt idx="4574">
                  <c:v>508732.62036972243</c:v>
                </c:pt>
                <c:pt idx="4575">
                  <c:v>556901.6528337897</c:v>
                </c:pt>
                <c:pt idx="4576">
                  <c:v>556901.6528337897</c:v>
                </c:pt>
                <c:pt idx="4577">
                  <c:v>613341.3962238438</c:v>
                </c:pt>
                <c:pt idx="4578">
                  <c:v>613341.3962238438</c:v>
                </c:pt>
                <c:pt idx="4579">
                  <c:v>451709.85834924091</c:v>
                </c:pt>
                <c:pt idx="4580">
                  <c:v>479701.43465101917</c:v>
                </c:pt>
                <c:pt idx="4581">
                  <c:v>544027.92801052786</c:v>
                </c:pt>
                <c:pt idx="4582">
                  <c:v>623994.70230813371</c:v>
                </c:pt>
                <c:pt idx="4583">
                  <c:v>688593.09154881793</c:v>
                </c:pt>
                <c:pt idx="4584">
                  <c:v>846525.45372593624</c:v>
                </c:pt>
                <c:pt idx="4585">
                  <c:v>929354.60196796502</c:v>
                </c:pt>
                <c:pt idx="4586">
                  <c:v>1011025.4734417734</c:v>
                </c:pt>
                <c:pt idx="4587">
                  <c:v>1087912.5968059888</c:v>
                </c:pt>
                <c:pt idx="4588">
                  <c:v>68526.666233316995</c:v>
                </c:pt>
                <c:pt idx="4589">
                  <c:v>84774.417388262373</c:v>
                </c:pt>
                <c:pt idx="4590">
                  <c:v>91638.238253526637</c:v>
                </c:pt>
                <c:pt idx="4591">
                  <c:v>96886.836208642329</c:v>
                </c:pt>
                <c:pt idx="4592">
                  <c:v>113974.52516233694</c:v>
                </c:pt>
                <c:pt idx="4593">
                  <c:v>113974.52516233694</c:v>
                </c:pt>
                <c:pt idx="4594">
                  <c:v>118995.23064375804</c:v>
                </c:pt>
                <c:pt idx="4595">
                  <c:v>118995.23064375804</c:v>
                </c:pt>
                <c:pt idx="4596">
                  <c:v>125064.08706269531</c:v>
                </c:pt>
                <c:pt idx="4597">
                  <c:v>125064.08706269531</c:v>
                </c:pt>
                <c:pt idx="4598">
                  <c:v>127505.72142052988</c:v>
                </c:pt>
                <c:pt idx="4599">
                  <c:v>110344.98752064857</c:v>
                </c:pt>
                <c:pt idx="4600">
                  <c:v>144307.93178406928</c:v>
                </c:pt>
                <c:pt idx="4601">
                  <c:v>144307.93178406928</c:v>
                </c:pt>
                <c:pt idx="4602">
                  <c:v>165240.54616833405</c:v>
                </c:pt>
                <c:pt idx="4603">
                  <c:v>165240.54616833405</c:v>
                </c:pt>
                <c:pt idx="4604">
                  <c:v>139452.4424870084</c:v>
                </c:pt>
                <c:pt idx="4605">
                  <c:v>139452.4424870084</c:v>
                </c:pt>
                <c:pt idx="4606">
                  <c:v>157311.69618990153</c:v>
                </c:pt>
                <c:pt idx="4607">
                  <c:v>174125.75080049207</c:v>
                </c:pt>
                <c:pt idx="4608">
                  <c:v>194996.420570688</c:v>
                </c:pt>
                <c:pt idx="4609">
                  <c:v>194996.420570688</c:v>
                </c:pt>
                <c:pt idx="4610">
                  <c:v>214771.18266538644</c:v>
                </c:pt>
                <c:pt idx="4611">
                  <c:v>214771.18266538644</c:v>
                </c:pt>
                <c:pt idx="4612">
                  <c:v>235229.40614757373</c:v>
                </c:pt>
                <c:pt idx="4613">
                  <c:v>235229.40614757373</c:v>
                </c:pt>
                <c:pt idx="4614">
                  <c:v>258936.58048101264</c:v>
                </c:pt>
                <c:pt idx="4615">
                  <c:v>258936.58048101264</c:v>
                </c:pt>
                <c:pt idx="4616">
                  <c:v>300645.51987654291</c:v>
                </c:pt>
                <c:pt idx="4617">
                  <c:v>300645.51987654291</c:v>
                </c:pt>
                <c:pt idx="4618">
                  <c:v>184606.19215380368</c:v>
                </c:pt>
                <c:pt idx="4619">
                  <c:v>205924.71643778405</c:v>
                </c:pt>
                <c:pt idx="4620">
                  <c:v>226225.82313466692</c:v>
                </c:pt>
                <c:pt idx="4621">
                  <c:v>91841.68191396723</c:v>
                </c:pt>
                <c:pt idx="4622">
                  <c:v>100550.96410882456</c:v>
                </c:pt>
                <c:pt idx="4623">
                  <c:v>100550.96410882456</c:v>
                </c:pt>
                <c:pt idx="4624">
                  <c:v>111668.89519150816</c:v>
                </c:pt>
                <c:pt idx="4625">
                  <c:v>105485.14242425644</c:v>
                </c:pt>
                <c:pt idx="4626">
                  <c:v>105485.14242425644</c:v>
                </c:pt>
                <c:pt idx="4627">
                  <c:v>112647.12570618989</c:v>
                </c:pt>
                <c:pt idx="4628">
                  <c:v>112647.12570618989</c:v>
                </c:pt>
                <c:pt idx="4629">
                  <c:v>122074.34137520388</c:v>
                </c:pt>
                <c:pt idx="4630">
                  <c:v>122074.34137520388</c:v>
                </c:pt>
                <c:pt idx="4631">
                  <c:v>134613.94451591148</c:v>
                </c:pt>
                <c:pt idx="4632">
                  <c:v>131971.42928088445</c:v>
                </c:pt>
                <c:pt idx="4633">
                  <c:v>131971.42928088445</c:v>
                </c:pt>
                <c:pt idx="4634">
                  <c:v>141504.95363039165</c:v>
                </c:pt>
                <c:pt idx="4635">
                  <c:v>141504.95363039165</c:v>
                </c:pt>
                <c:pt idx="4636">
                  <c:v>150652.47318168156</c:v>
                </c:pt>
                <c:pt idx="4637">
                  <c:v>150652.47318168156</c:v>
                </c:pt>
                <c:pt idx="4638">
                  <c:v>162909.99422549378</c:v>
                </c:pt>
                <c:pt idx="4639">
                  <c:v>162909.99422549378</c:v>
                </c:pt>
                <c:pt idx="4640">
                  <c:v>179019.68618636811</c:v>
                </c:pt>
                <c:pt idx="4641">
                  <c:v>194906.13955625755</c:v>
                </c:pt>
                <c:pt idx="4642">
                  <c:v>209493.66379302103</c:v>
                </c:pt>
                <c:pt idx="4643">
                  <c:v>209493.66379302103</c:v>
                </c:pt>
                <c:pt idx="4644">
                  <c:v>220774.89980680496</c:v>
                </c:pt>
                <c:pt idx="4645">
                  <c:v>220774.89980680496</c:v>
                </c:pt>
                <c:pt idx="4646">
                  <c:v>241240.31797309083</c:v>
                </c:pt>
                <c:pt idx="4647">
                  <c:v>241240.31797309083</c:v>
                </c:pt>
                <c:pt idx="4648">
                  <c:v>83534.551002132474</c:v>
                </c:pt>
                <c:pt idx="4649">
                  <c:v>83534.551002132474</c:v>
                </c:pt>
                <c:pt idx="4650">
                  <c:v>96794.737707171618</c:v>
                </c:pt>
                <c:pt idx="4651">
                  <c:v>96794.737707171618</c:v>
                </c:pt>
                <c:pt idx="4652">
                  <c:v>109243.5337561005</c:v>
                </c:pt>
                <c:pt idx="4653">
                  <c:v>109243.5337561005</c:v>
                </c:pt>
                <c:pt idx="4654">
                  <c:v>101090.77992740726</c:v>
                </c:pt>
                <c:pt idx="4655">
                  <c:v>101090.77992740726</c:v>
                </c:pt>
                <c:pt idx="4656">
                  <c:v>125166.83258574986</c:v>
                </c:pt>
                <c:pt idx="4657">
                  <c:v>125166.83258574986</c:v>
                </c:pt>
                <c:pt idx="4658">
                  <c:v>119552.14465065057</c:v>
                </c:pt>
                <c:pt idx="4659">
                  <c:v>147059.42109276415</c:v>
                </c:pt>
                <c:pt idx="4660">
                  <c:v>137859.85270555163</c:v>
                </c:pt>
                <c:pt idx="4661">
                  <c:v>137859.85270555163</c:v>
                </c:pt>
                <c:pt idx="4662">
                  <c:v>155437.69876812343</c:v>
                </c:pt>
                <c:pt idx="4663">
                  <c:v>155437.69876812343</c:v>
                </c:pt>
                <c:pt idx="4664">
                  <c:v>169502.15364945229</c:v>
                </c:pt>
                <c:pt idx="4665">
                  <c:v>169502.15364945229</c:v>
                </c:pt>
                <c:pt idx="4666">
                  <c:v>183282.00297039608</c:v>
                </c:pt>
                <c:pt idx="4667">
                  <c:v>183282.00297039608</c:v>
                </c:pt>
                <c:pt idx="4668">
                  <c:v>150506.81237728044</c:v>
                </c:pt>
                <c:pt idx="4669">
                  <c:v>167330.18057876729</c:v>
                </c:pt>
                <c:pt idx="4670">
                  <c:v>150197.61081224037</c:v>
                </c:pt>
                <c:pt idx="4671">
                  <c:v>189161.65894521397</c:v>
                </c:pt>
                <c:pt idx="4672">
                  <c:v>189161.65894521397</c:v>
                </c:pt>
                <c:pt idx="4673">
                  <c:v>218684.54296784225</c:v>
                </c:pt>
                <c:pt idx="4674">
                  <c:v>218684.54296784225</c:v>
                </c:pt>
                <c:pt idx="4675">
                  <c:v>243902.63766799949</c:v>
                </c:pt>
                <c:pt idx="4676">
                  <c:v>243902.63766799949</c:v>
                </c:pt>
                <c:pt idx="4677">
                  <c:v>268373.55630311894</c:v>
                </c:pt>
                <c:pt idx="4678">
                  <c:v>268373.55630311894</c:v>
                </c:pt>
                <c:pt idx="4679">
                  <c:v>204913.16219848799</c:v>
                </c:pt>
                <c:pt idx="4680">
                  <c:v>226645.7361785635</c:v>
                </c:pt>
                <c:pt idx="4681">
                  <c:v>265135.99106716953</c:v>
                </c:pt>
                <c:pt idx="4682">
                  <c:v>265135.99106716953</c:v>
                </c:pt>
                <c:pt idx="4683">
                  <c:v>292394.85118058755</c:v>
                </c:pt>
                <c:pt idx="4684">
                  <c:v>292394.85118058755</c:v>
                </c:pt>
                <c:pt idx="4685">
                  <c:v>331566.74232475046</c:v>
                </c:pt>
                <c:pt idx="4686">
                  <c:v>331566.74232475046</c:v>
                </c:pt>
                <c:pt idx="4687">
                  <c:v>364480.12955104443</c:v>
                </c:pt>
                <c:pt idx="4688">
                  <c:v>364480.12955104443</c:v>
                </c:pt>
                <c:pt idx="4689">
                  <c:v>402478.33443832048</c:v>
                </c:pt>
                <c:pt idx="4690">
                  <c:v>402478.33443832048</c:v>
                </c:pt>
                <c:pt idx="4691">
                  <c:v>291022.13273990853</c:v>
                </c:pt>
                <c:pt idx="4692">
                  <c:v>306087.0603299223</c:v>
                </c:pt>
                <c:pt idx="4693">
                  <c:v>348013.13080888707</c:v>
                </c:pt>
                <c:pt idx="4694">
                  <c:v>397640.33527333371</c:v>
                </c:pt>
                <c:pt idx="4695">
                  <c:v>438797.78467966651</c:v>
                </c:pt>
                <c:pt idx="4696">
                  <c:v>538047.04836627224</c:v>
                </c:pt>
                <c:pt idx="4697">
                  <c:v>591453.02678775601</c:v>
                </c:pt>
                <c:pt idx="4698">
                  <c:v>643787.12819230766</c:v>
                </c:pt>
                <c:pt idx="4699">
                  <c:v>693479.07614484592</c:v>
                </c:pt>
                <c:pt idx="4700">
                  <c:v>66355.768675591971</c:v>
                </c:pt>
                <c:pt idx="4701">
                  <c:v>69885.515588955386</c:v>
                </c:pt>
                <c:pt idx="4702">
                  <c:v>80176.572789294078</c:v>
                </c:pt>
                <c:pt idx="4703">
                  <c:v>80176.572789294078</c:v>
                </c:pt>
                <c:pt idx="4704">
                  <c:v>83632.896742537472</c:v>
                </c:pt>
                <c:pt idx="4705">
                  <c:v>83632.896742537472</c:v>
                </c:pt>
                <c:pt idx="4706">
                  <c:v>88174.488392821208</c:v>
                </c:pt>
                <c:pt idx="4707">
                  <c:v>88174.488392821208</c:v>
                </c:pt>
                <c:pt idx="4708">
                  <c:v>89520.238837319004</c:v>
                </c:pt>
                <c:pt idx="4709">
                  <c:v>77961.831859716374</c:v>
                </c:pt>
                <c:pt idx="4710">
                  <c:v>99580.306634969442</c:v>
                </c:pt>
                <c:pt idx="4711">
                  <c:v>99580.306634969442</c:v>
                </c:pt>
                <c:pt idx="4712">
                  <c:v>114281.2377206079</c:v>
                </c:pt>
                <c:pt idx="4713">
                  <c:v>114281.2377206079</c:v>
                </c:pt>
                <c:pt idx="4714">
                  <c:v>96597.671272701686</c:v>
                </c:pt>
                <c:pt idx="4715">
                  <c:v>96597.671272701686</c:v>
                </c:pt>
                <c:pt idx="4716">
                  <c:v>109251.16660058836</c:v>
                </c:pt>
                <c:pt idx="4717">
                  <c:v>121421.70107704389</c:v>
                </c:pt>
                <c:pt idx="4718">
                  <c:v>132781.26812543205</c:v>
                </c:pt>
                <c:pt idx="4719">
                  <c:v>132781.26812543205</c:v>
                </c:pt>
                <c:pt idx="4720">
                  <c:v>146879.94557256237</c:v>
                </c:pt>
                <c:pt idx="4721">
                  <c:v>146879.94557256237</c:v>
                </c:pt>
                <c:pt idx="4722">
                  <c:v>161723.8019231447</c:v>
                </c:pt>
                <c:pt idx="4723">
                  <c:v>161723.8019231447</c:v>
                </c:pt>
                <c:pt idx="4724">
                  <c:v>178672.21482402578</c:v>
                </c:pt>
                <c:pt idx="4725">
                  <c:v>178672.21482402578</c:v>
                </c:pt>
                <c:pt idx="4726">
                  <c:v>208541.7348119104</c:v>
                </c:pt>
                <c:pt idx="4727">
                  <c:v>208541.7348119104</c:v>
                </c:pt>
                <c:pt idx="4728">
                  <c:v>126258.0183603036</c:v>
                </c:pt>
                <c:pt idx="4729">
                  <c:v>141582.64593289379</c:v>
                </c:pt>
                <c:pt idx="4730">
                  <c:v>156319.51552823797</c:v>
                </c:pt>
                <c:pt idx="4731">
                  <c:v>704425.29590037151</c:v>
                </c:pt>
                <c:pt idx="4732">
                  <c:v>730301.07620112342</c:v>
                </c:pt>
                <c:pt idx="4733">
                  <c:v>741964.57730459271</c:v>
                </c:pt>
                <c:pt idx="4734">
                  <c:v>1146919.3121407458</c:v>
                </c:pt>
                <c:pt idx="4735">
                  <c:v>1173489.660392117</c:v>
                </c:pt>
                <c:pt idx="4736">
                  <c:v>1225834.7256703544</c:v>
                </c:pt>
                <c:pt idx="4737">
                  <c:v>1284497.0736941115</c:v>
                </c:pt>
                <c:pt idx="4738">
                  <c:v>1337458.4969434664</c:v>
                </c:pt>
                <c:pt idx="4739">
                  <c:v>1376106.2494671934</c:v>
                </c:pt>
                <c:pt idx="4740">
                  <c:v>1426307.9720332331</c:v>
                </c:pt>
                <c:pt idx="4741">
                  <c:v>1475954.9452248593</c:v>
                </c:pt>
                <c:pt idx="4742">
                  <c:v>1082347.6569648704</c:v>
                </c:pt>
                <c:pt idx="4743">
                  <c:v>1125026.1503078497</c:v>
                </c:pt>
                <c:pt idx="4744">
                  <c:v>1144274.1862092346</c:v>
                </c:pt>
                <c:pt idx="4745">
                  <c:v>1732380.0450860043</c:v>
                </c:pt>
                <c:pt idx="4746">
                  <c:v>1775047.7287019389</c:v>
                </c:pt>
                <c:pt idx="4747">
                  <c:v>1857072.7610713318</c:v>
                </c:pt>
                <c:pt idx="4748">
                  <c:v>1950165.5743999141</c:v>
                </c:pt>
                <c:pt idx="4749">
                  <c:v>2034006.7218250402</c:v>
                </c:pt>
                <c:pt idx="4750">
                  <c:v>2095329.4016355355</c:v>
                </c:pt>
                <c:pt idx="4751">
                  <c:v>2173020.6097455039</c:v>
                </c:pt>
                <c:pt idx="4752">
                  <c:v>2249500.9443592909</c:v>
                </c:pt>
                <c:pt idx="4753">
                  <c:v>802593.62101149908</c:v>
                </c:pt>
                <c:pt idx="4754">
                  <c:v>921690.85766278952</c:v>
                </c:pt>
                <c:pt idx="4755">
                  <c:v>692424.55600649933</c:v>
                </c:pt>
                <c:pt idx="4756">
                  <c:v>724457.73821221967</c:v>
                </c:pt>
                <c:pt idx="4757">
                  <c:v>738072.22670589737</c:v>
                </c:pt>
                <c:pt idx="4758">
                  <c:v>1106600.0246085369</c:v>
                </c:pt>
                <c:pt idx="4759">
                  <c:v>1136583.818213647</c:v>
                </c:pt>
                <c:pt idx="4760">
                  <c:v>1197139.2102252459</c:v>
                </c:pt>
                <c:pt idx="4761">
                  <c:v>1264769.2151703029</c:v>
                </c:pt>
                <c:pt idx="4762">
                  <c:v>1326229.5254155465</c:v>
                </c:pt>
                <c:pt idx="4763">
                  <c:v>1369863.3123933133</c:v>
                </c:pt>
                <c:pt idx="4764">
                  <c:v>1426215.8570609069</c:v>
                </c:pt>
                <c:pt idx="4765">
                  <c:v>1481763.2945095287</c:v>
                </c:pt>
                <c:pt idx="4766">
                  <c:v>898337.09397109982</c:v>
                </c:pt>
                <c:pt idx="4767">
                  <c:v>1025624.2441216449</c:v>
                </c:pt>
                <c:pt idx="4768">
                  <c:v>777330.61302475212</c:v>
                </c:pt>
                <c:pt idx="4769">
                  <c:v>806055.74824038765</c:v>
                </c:pt>
                <c:pt idx="4770">
                  <c:v>819116.78736127762</c:v>
                </c:pt>
                <c:pt idx="4771">
                  <c:v>1251496.9246704269</c:v>
                </c:pt>
                <c:pt idx="4772">
                  <c:v>1280856.9093428114</c:v>
                </c:pt>
                <c:pt idx="4773">
                  <c:v>1337721.4626814548</c:v>
                </c:pt>
                <c:pt idx="4774">
                  <c:v>1401958.4297467757</c:v>
                </c:pt>
                <c:pt idx="4775">
                  <c:v>1459839.9217708628</c:v>
                </c:pt>
                <c:pt idx="4776">
                  <c:v>1502255.4751815943</c:v>
                </c:pt>
                <c:pt idx="4777">
                  <c:v>1556628.7229246662</c:v>
                </c:pt>
                <c:pt idx="4778">
                  <c:v>1610291.1198773645</c:v>
                </c:pt>
                <c:pt idx="4779">
                  <c:v>589465.6239933545</c:v>
                </c:pt>
                <c:pt idx="4780">
                  <c:v>676299.12610935769</c:v>
                </c:pt>
                <c:pt idx="4781">
                  <c:v>508520.85858502274</c:v>
                </c:pt>
                <c:pt idx="4782">
                  <c:v>530573.92568092083</c:v>
                </c:pt>
                <c:pt idx="4783">
                  <c:v>540255.65445248375</c:v>
                </c:pt>
                <c:pt idx="4784">
                  <c:v>816843.24793810898</c:v>
                </c:pt>
                <c:pt idx="4785">
                  <c:v>838218.0229771114</c:v>
                </c:pt>
                <c:pt idx="4786">
                  <c:v>880090.27621635923</c:v>
                </c:pt>
                <c:pt idx="4787">
                  <c:v>927343.43397335371</c:v>
                </c:pt>
                <c:pt idx="4788">
                  <c:v>970054.23916986096</c:v>
                </c:pt>
                <c:pt idx="4789">
                  <c:v>1000904.6517106713</c:v>
                </c:pt>
                <c:pt idx="4790">
                  <c:v>1040176.4818754183</c:v>
                </c:pt>
                <c:pt idx="4791">
                  <c:v>1078829.0253797683</c:v>
                </c:pt>
                <c:pt idx="4792">
                  <c:v>964267.34283059661</c:v>
                </c:pt>
                <c:pt idx="4793">
                  <c:v>1100502.5537090963</c:v>
                </c:pt>
                <c:pt idx="4794">
                  <c:v>835276.90208013635</c:v>
                </c:pt>
                <c:pt idx="4795">
                  <c:v>866733.83817993419</c:v>
                </c:pt>
                <c:pt idx="4796">
                  <c:v>881033.47696167591</c:v>
                </c:pt>
                <c:pt idx="4797">
                  <c:v>1337524.1355255221</c:v>
                </c:pt>
                <c:pt idx="4798">
                  <c:v>1369421.769837087</c:v>
                </c:pt>
                <c:pt idx="4799">
                  <c:v>1430766.6119939529</c:v>
                </c:pt>
                <c:pt idx="4800">
                  <c:v>1500313.7923638062</c:v>
                </c:pt>
                <c:pt idx="4801">
                  <c:v>1562932.8543596154</c:v>
                </c:pt>
                <c:pt idx="4802">
                  <c:v>1608852.6988043238</c:v>
                </c:pt>
                <c:pt idx="4803">
                  <c:v>1667291.7106063738</c:v>
                </c:pt>
                <c:pt idx="4804">
                  <c:v>1724888.2501757154</c:v>
                </c:pt>
                <c:pt idx="4805">
                  <c:v>628404.62016922131</c:v>
                </c:pt>
                <c:pt idx="4806">
                  <c:v>720663.09246311535</c:v>
                </c:pt>
                <c:pt idx="4807">
                  <c:v>542669.12206798978</c:v>
                </c:pt>
                <c:pt idx="4808">
                  <c:v>566736.94531477219</c:v>
                </c:pt>
                <c:pt idx="4809">
                  <c:v>577152.81722806883</c:v>
                </c:pt>
                <c:pt idx="4810">
                  <c:v>867174.73218890082</c:v>
                </c:pt>
                <c:pt idx="4811">
                  <c:v>890110.15025865193</c:v>
                </c:pt>
                <c:pt idx="4812">
                  <c:v>935590.01128008519</c:v>
                </c:pt>
                <c:pt idx="4813">
                  <c:v>986686.77130048594</c:v>
                </c:pt>
                <c:pt idx="4814">
                  <c:v>1032962.1610337865</c:v>
                </c:pt>
                <c:pt idx="4815">
                  <c:v>1066146.553969695</c:v>
                </c:pt>
                <c:pt idx="4816">
                  <c:v>1108611.938270625</c:v>
                </c:pt>
                <c:pt idx="4817">
                  <c:v>1150421.6478218255</c:v>
                </c:pt>
                <c:pt idx="4818">
                  <c:v>924919.26619074354</c:v>
                </c:pt>
                <c:pt idx="4819">
                  <c:v>1055271.1523184725</c:v>
                </c:pt>
                <c:pt idx="4820">
                  <c:v>801145.50173074671</c:v>
                </c:pt>
                <c:pt idx="4821">
                  <c:v>830802.07006653538</c:v>
                </c:pt>
                <c:pt idx="4822">
                  <c:v>844293.42896795413</c:v>
                </c:pt>
                <c:pt idx="4823">
                  <c:v>1284957.013582353</c:v>
                </c:pt>
                <c:pt idx="4824">
                  <c:v>1315170.1725651149</c:v>
                </c:pt>
                <c:pt idx="4825">
                  <c:v>1373500.1370033433</c:v>
                </c:pt>
                <c:pt idx="4826">
                  <c:v>1439487.8771271666</c:v>
                </c:pt>
                <c:pt idx="4827">
                  <c:v>1498921.4196297924</c:v>
                </c:pt>
                <c:pt idx="4828">
                  <c:v>1542494.2429109067</c:v>
                </c:pt>
                <c:pt idx="4829">
                  <c:v>1598188.715953883</c:v>
                </c:pt>
                <c:pt idx="4830">
                  <c:v>1653124.8697566327</c:v>
                </c:pt>
                <c:pt idx="4831">
                  <c:v>606505.94272884773</c:v>
                </c:pt>
                <c:pt idx="4832">
                  <c:v>695340.09027018433</c:v>
                </c:pt>
                <c:pt idx="4833">
                  <c:v>523759.58607364068</c:v>
                </c:pt>
                <c:pt idx="4834">
                  <c:v>546567.36144390656</c:v>
                </c:pt>
                <c:pt idx="4835">
                  <c:v>556525.26353329862</c:v>
                </c:pt>
                <c:pt idx="4836">
                  <c:v>838065.25624697376</c:v>
                </c:pt>
                <c:pt idx="4837">
                  <c:v>860000.65127053449</c:v>
                </c:pt>
                <c:pt idx="4838">
                  <c:v>903144.10944873514</c:v>
                </c:pt>
                <c:pt idx="4839">
                  <c:v>951748.0675936254</c:v>
                </c:pt>
                <c:pt idx="4840">
                  <c:v>995700.7387500552</c:v>
                </c:pt>
                <c:pt idx="4841">
                  <c:v>1027365.8154985637</c:v>
                </c:pt>
                <c:pt idx="4842">
                  <c:v>1067737.7474311476</c:v>
                </c:pt>
                <c:pt idx="4843">
                  <c:v>1107471.6663778641</c:v>
                </c:pt>
                <c:pt idx="4844">
                  <c:v>1071617.8493785518</c:v>
                </c:pt>
                <c:pt idx="4845">
                  <c:v>1221928.67627181</c:v>
                </c:pt>
                <c:pt idx="4846">
                  <c:v>929981.36831646343</c:v>
                </c:pt>
                <c:pt idx="4847">
                  <c:v>966090.29872364819</c:v>
                </c:pt>
                <c:pt idx="4848">
                  <c:v>982343.01300335489</c:v>
                </c:pt>
                <c:pt idx="4849">
                  <c:v>1475753.7702071979</c:v>
                </c:pt>
                <c:pt idx="4850">
                  <c:v>1511610.5394112824</c:v>
                </c:pt>
                <c:pt idx="4851">
                  <c:v>1580535.0620409646</c:v>
                </c:pt>
                <c:pt idx="4852">
                  <c:v>1658708.7874189757</c:v>
                </c:pt>
                <c:pt idx="4853">
                  <c:v>1729080.7778874666</c:v>
                </c:pt>
                <c:pt idx="4854">
                  <c:v>1780517.4000634036</c:v>
                </c:pt>
                <c:pt idx="4855">
                  <c:v>1845656.9647485267</c:v>
                </c:pt>
                <c:pt idx="4856">
                  <c:v>1909757.6471854332</c:v>
                </c:pt>
                <c:pt idx="4857">
                  <c:v>692558.86607098591</c:v>
                </c:pt>
                <c:pt idx="4858">
                  <c:v>793115.09287547856</c:v>
                </c:pt>
                <c:pt idx="4859">
                  <c:v>599437.76744445658</c:v>
                </c:pt>
                <c:pt idx="4860">
                  <c:v>626735.77894426754</c:v>
                </c:pt>
                <c:pt idx="4861">
                  <c:v>638281.18053573836</c:v>
                </c:pt>
                <c:pt idx="4862">
                  <c:v>948423.800087902</c:v>
                </c:pt>
                <c:pt idx="4863">
                  <c:v>973719.4279576136</c:v>
                </c:pt>
                <c:pt idx="4864">
                  <c:v>1024911.8867837727</c:v>
                </c:pt>
                <c:pt idx="4865">
                  <c:v>1081978.3018643183</c:v>
                </c:pt>
                <c:pt idx="4866">
                  <c:v>1133817.6259284685</c:v>
                </c:pt>
                <c:pt idx="4867">
                  <c:v>1170553.8048632967</c:v>
                </c:pt>
                <c:pt idx="4868">
                  <c:v>1218028.5702434748</c:v>
                </c:pt>
                <c:pt idx="4869">
                  <c:v>1264804.949622256</c:v>
                </c:pt>
                <c:pt idx="4870">
                  <c:v>207651.23195965349</c:v>
                </c:pt>
                <c:pt idx="4871">
                  <c:v>224732.42059735497</c:v>
                </c:pt>
                <c:pt idx="4872">
                  <c:v>224746.77085900208</c:v>
                </c:pt>
                <c:pt idx="4873">
                  <c:v>244742.40519242708</c:v>
                </c:pt>
                <c:pt idx="4874">
                  <c:v>271154.9144744525</c:v>
                </c:pt>
                <c:pt idx="4875">
                  <c:v>255304.48497476749</c:v>
                </c:pt>
                <c:pt idx="4876">
                  <c:v>272180.74780231062</c:v>
                </c:pt>
                <c:pt idx="4877">
                  <c:v>294681.5947763687</c:v>
                </c:pt>
                <c:pt idx="4878">
                  <c:v>324328.63554473349</c:v>
                </c:pt>
                <c:pt idx="4879">
                  <c:v>314847.18257449963</c:v>
                </c:pt>
                <c:pt idx="4880">
                  <c:v>337413.96505159617</c:v>
                </c:pt>
                <c:pt idx="4881">
                  <c:v>359801.54168989079</c:v>
                </c:pt>
                <c:pt idx="4882">
                  <c:v>388728.76117913262</c:v>
                </c:pt>
                <c:pt idx="4883">
                  <c:v>426479.99741155887</c:v>
                </c:pt>
                <c:pt idx="4884">
                  <c:v>463500.85001949727</c:v>
                </c:pt>
                <c:pt idx="4885">
                  <c:v>494357.65958239092</c:v>
                </c:pt>
                <c:pt idx="4886">
                  <c:v>520759.74335536017</c:v>
                </c:pt>
                <c:pt idx="4887">
                  <c:v>568238.17752145347</c:v>
                </c:pt>
                <c:pt idx="4888">
                  <c:v>158973.87236975518</c:v>
                </c:pt>
                <c:pt idx="4889">
                  <c:v>174929.38874086071</c:v>
                </c:pt>
                <c:pt idx="4890">
                  <c:v>181768.45213533135</c:v>
                </c:pt>
                <c:pt idx="4891">
                  <c:v>203170.16587682825</c:v>
                </c:pt>
                <c:pt idx="4892">
                  <c:v>187709.97741172431</c:v>
                </c:pt>
                <c:pt idx="4893">
                  <c:v>234072.94972357707</c:v>
                </c:pt>
                <c:pt idx="4894">
                  <c:v>263437.33537770569</c:v>
                </c:pt>
                <c:pt idx="4895">
                  <c:v>243884.71163918631</c:v>
                </c:pt>
                <c:pt idx="4896">
                  <c:v>317719.87118694396</c:v>
                </c:pt>
                <c:pt idx="4897">
                  <c:v>286818.31394384493</c:v>
                </c:pt>
                <c:pt idx="4898">
                  <c:v>352071.21797589347</c:v>
                </c:pt>
                <c:pt idx="4899">
                  <c:v>328700.67853324499</c:v>
                </c:pt>
                <c:pt idx="4900">
                  <c:v>370517.72585127654</c:v>
                </c:pt>
                <c:pt idx="4901">
                  <c:v>403352.56769155117</c:v>
                </c:pt>
                <c:pt idx="4902">
                  <c:v>435346.53713640745</c:v>
                </c:pt>
                <c:pt idx="4903">
                  <c:v>358428.71468834556</c:v>
                </c:pt>
                <c:pt idx="4904">
                  <c:v>398116.32717761979</c:v>
                </c:pt>
                <c:pt idx="4905">
                  <c:v>357698.67592523043</c:v>
                </c:pt>
                <c:pt idx="4906">
                  <c:v>446021.5022308784</c:v>
                </c:pt>
                <c:pt idx="4907">
                  <c:v>514577.71169036621</c:v>
                </c:pt>
                <c:pt idx="4908">
                  <c:v>572368.84483794915</c:v>
                </c:pt>
                <c:pt idx="4909">
                  <c:v>627820.49627667607</c:v>
                </c:pt>
                <c:pt idx="4910">
                  <c:v>482807.69904590119</c:v>
                </c:pt>
                <c:pt idx="4911">
                  <c:v>533137.71936213761</c:v>
                </c:pt>
                <c:pt idx="4912">
                  <c:v>619760.03676655213</c:v>
                </c:pt>
                <c:pt idx="4913">
                  <c:v>681878.64875507017</c:v>
                </c:pt>
                <c:pt idx="4914">
                  <c:v>769904.84634441393</c:v>
                </c:pt>
                <c:pt idx="4915">
                  <c:v>842858.41335214744</c:v>
                </c:pt>
                <c:pt idx="4916">
                  <c:v>926091.10119834845</c:v>
                </c:pt>
                <c:pt idx="4917">
                  <c:v>679168.40155585087</c:v>
                </c:pt>
                <c:pt idx="4918">
                  <c:v>711211.44492135302</c:v>
                </c:pt>
                <c:pt idx="4919">
                  <c:v>806795.65424014581</c:v>
                </c:pt>
                <c:pt idx="4920">
                  <c:v>916930.59388639708</c:v>
                </c:pt>
                <c:pt idx="4921">
                  <c:v>1009467.9248197972</c:v>
                </c:pt>
                <c:pt idx="4922">
                  <c:v>1226001.5277905923</c:v>
                </c:pt>
                <c:pt idx="4923">
                  <c:v>1342873.0072699019</c:v>
                </c:pt>
                <c:pt idx="4924">
                  <c:v>1455676.5416879058</c:v>
                </c:pt>
                <c:pt idx="4925">
                  <c:v>1561387.8906585518</c:v>
                </c:pt>
                <c:pt idx="4926">
                  <c:v>151988.86876333237</c:v>
                </c:pt>
                <c:pt idx="4927">
                  <c:v>162814.51131793257</c:v>
                </c:pt>
                <c:pt idx="4928">
                  <c:v>171398.92619791307</c:v>
                </c:pt>
                <c:pt idx="4929">
                  <c:v>195206.52396018521</c:v>
                </c:pt>
                <c:pt idx="4930">
                  <c:v>203719.46844564518</c:v>
                </c:pt>
                <c:pt idx="4931">
                  <c:v>216438.35919429304</c:v>
                </c:pt>
                <c:pt idx="4932">
                  <c:v>217794.27711867995</c:v>
                </c:pt>
                <c:pt idx="4933">
                  <c:v>191800.33409553266</c:v>
                </c:pt>
                <c:pt idx="4934">
                  <c:v>241080.6693000753</c:v>
                </c:pt>
                <c:pt idx="4935">
                  <c:v>276151.91098943708</c:v>
                </c:pt>
                <c:pt idx="4936">
                  <c:v>235366.46015979111</c:v>
                </c:pt>
                <c:pt idx="4937">
                  <c:v>265580.59372599953</c:v>
                </c:pt>
                <c:pt idx="4938">
                  <c:v>294322.68239346019</c:v>
                </c:pt>
                <c:pt idx="4939">
                  <c:v>319181.2683493566</c:v>
                </c:pt>
                <c:pt idx="4940">
                  <c:v>352541.67291463417</c:v>
                </c:pt>
                <c:pt idx="4941">
                  <c:v>387298.16222747264</c:v>
                </c:pt>
                <c:pt idx="4942">
                  <c:v>426393.80329377996</c:v>
                </c:pt>
                <c:pt idx="4943">
                  <c:v>494022.15960120701</c:v>
                </c:pt>
                <c:pt idx="4944">
                  <c:v>304740.11251300271</c:v>
                </c:pt>
                <c:pt idx="4945">
                  <c:v>340775.62614190043</c:v>
                </c:pt>
                <c:pt idx="4946">
                  <c:v>375020.65017469379</c:v>
                </c:pt>
                <c:pt idx="4947">
                  <c:v>277283.19808021752</c:v>
                </c:pt>
                <c:pt idx="4948">
                  <c:v>300826.25488801498</c:v>
                </c:pt>
                <c:pt idx="4949">
                  <c:v>316205.21586462832</c:v>
                </c:pt>
                <c:pt idx="4950">
                  <c:v>332723.70000538172</c:v>
                </c:pt>
                <c:pt idx="4951">
                  <c:v>362662.17259458138</c:v>
                </c:pt>
                <c:pt idx="4952">
                  <c:v>214723.38414059271</c:v>
                </c:pt>
                <c:pt idx="4953">
                  <c:v>237114.08462626644</c:v>
                </c:pt>
                <c:pt idx="4954">
                  <c:v>247745.9334238641</c:v>
                </c:pt>
                <c:pt idx="4955">
                  <c:v>269055.20739628165</c:v>
                </c:pt>
                <c:pt idx="4956">
                  <c:v>290177.17458368564</c:v>
                </c:pt>
                <c:pt idx="4957">
                  <c:v>238456.61758190126</c:v>
                </c:pt>
                <c:pt idx="4958">
                  <c:v>264424.34919943183</c:v>
                </c:pt>
                <c:pt idx="4959">
                  <c:v>238009.14439433505</c:v>
                </c:pt>
                <c:pt idx="4960">
                  <c:v>290253.28535209806</c:v>
                </c:pt>
                <c:pt idx="4961">
                  <c:v>336470.93644125323</c:v>
                </c:pt>
                <c:pt idx="4962">
                  <c:v>375427.61848647287</c:v>
                </c:pt>
                <c:pt idx="4963">
                  <c:v>413550.83814996999</c:v>
                </c:pt>
                <c:pt idx="4964">
                  <c:v>313364.33413953485</c:v>
                </c:pt>
                <c:pt idx="4965">
                  <c:v>347001.34629043564</c:v>
                </c:pt>
                <c:pt idx="4966">
                  <c:v>396232.15763387777</c:v>
                </c:pt>
                <c:pt idx="4967">
                  <c:v>438173.70157854492</c:v>
                </c:pt>
                <c:pt idx="4968">
                  <c:v>498921.80505801935</c:v>
                </c:pt>
                <c:pt idx="4969">
                  <c:v>550109.28534427332</c:v>
                </c:pt>
                <c:pt idx="4970">
                  <c:v>608907.83356882504</c:v>
                </c:pt>
                <c:pt idx="4971">
                  <c:v>434455.0757906388</c:v>
                </c:pt>
                <c:pt idx="4972">
                  <c:v>450158.65717441536</c:v>
                </c:pt>
                <c:pt idx="4973">
                  <c:v>512016.24674862338</c:v>
                </c:pt>
                <c:pt idx="4974">
                  <c:v>578499.34412041178</c:v>
                </c:pt>
                <c:pt idx="4975">
                  <c:v>638505.56308586756</c:v>
                </c:pt>
                <c:pt idx="4976">
                  <c:v>773952.54729608144</c:v>
                </c:pt>
                <c:pt idx="4977">
                  <c:v>852997.73121246498</c:v>
                </c:pt>
                <c:pt idx="4978">
                  <c:v>930319.20347362745</c:v>
                </c:pt>
                <c:pt idx="4979">
                  <c:v>1004361.4921199735</c:v>
                </c:pt>
                <c:pt idx="4980">
                  <c:v>192184.38998394329</c:v>
                </c:pt>
                <c:pt idx="4981">
                  <c:v>186661.76141733534</c:v>
                </c:pt>
                <c:pt idx="4982">
                  <c:v>205928.50329925772</c:v>
                </c:pt>
                <c:pt idx="4983">
                  <c:v>217583.53667092259</c:v>
                </c:pt>
                <c:pt idx="4984">
                  <c:v>239915.42087646347</c:v>
                </c:pt>
                <c:pt idx="4985">
                  <c:v>264135.43559981929</c:v>
                </c:pt>
                <c:pt idx="4986">
                  <c:v>291469.86313789326</c:v>
                </c:pt>
                <c:pt idx="4987">
                  <c:v>340554.39842763252</c:v>
                </c:pt>
                <c:pt idx="4988">
                  <c:v>209810.29930677015</c:v>
                </c:pt>
                <c:pt idx="4989">
                  <c:v>234104.45652896952</c:v>
                </c:pt>
                <c:pt idx="4990">
                  <c:v>257853.52516148583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A52-4ACC-B4D1-0E1E9BA0457F}"/>
            </c:ext>
          </c:extLst>
        </c:ser>
        <c:ser>
          <c:idx val="1"/>
          <c:order val="1"/>
          <c:tx>
            <c:v>РШС 2</c:v>
          </c:tx>
          <c:spPr>
            <a:ln w="28575">
              <a:noFill/>
            </a:ln>
          </c:spPr>
          <c:marker>
            <c:symbol val="triangle"/>
            <c:size val="8"/>
            <c:spPr>
              <a:solidFill>
                <a:srgbClr val="7030A0"/>
              </a:solidFill>
              <a:ln w="12700">
                <a:solidFill>
                  <a:srgbClr val="002060"/>
                </a:solidFill>
              </a:ln>
            </c:spPr>
          </c:marker>
          <c:xVal>
            <c:numRef>
              <c:f>'КАТАЛОГ (2)'!$C$6:$C$10409</c:f>
              <c:numCache>
                <c:formatCode>#,##0</c:formatCode>
                <c:ptCount val="1048"/>
                <c:pt idx="0">
                  <c:v>22171.624617565074</c:v>
                </c:pt>
                <c:pt idx="1">
                  <c:v>22708.830010993075</c:v>
                </c:pt>
                <c:pt idx="2">
                  <c:v>23238.848710194612</c:v>
                </c:pt>
                <c:pt idx="3">
                  <c:v>24178.508980304465</c:v>
                </c:pt>
                <c:pt idx="4">
                  <c:v>25125.355944640771</c:v>
                </c:pt>
                <c:pt idx="5">
                  <c:v>24899.829845857999</c:v>
                </c:pt>
                <c:pt idx="6">
                  <c:v>27162.685616418003</c:v>
                </c:pt>
                <c:pt idx="7">
                  <c:v>25959.493019834001</c:v>
                </c:pt>
                <c:pt idx="8">
                  <c:v>28582.873303754004</c:v>
                </c:pt>
                <c:pt idx="9">
                  <c:v>27026.244241796463</c:v>
                </c:pt>
                <c:pt idx="10">
                  <c:v>25975.441127803537</c:v>
                </c:pt>
                <c:pt idx="11">
                  <c:v>28633.552141603544</c:v>
                </c:pt>
                <c:pt idx="12">
                  <c:v>27079.404601694925</c:v>
                </c:pt>
                <c:pt idx="13">
                  <c:v>30130.398927854927</c:v>
                </c:pt>
                <c:pt idx="14">
                  <c:v>28546.630534892462</c:v>
                </c:pt>
                <c:pt idx="15">
                  <c:v>26691.333974436155</c:v>
                </c:pt>
                <c:pt idx="16">
                  <c:v>29652.082119516155</c:v>
                </c:pt>
                <c:pt idx="17">
                  <c:v>27478.99330693169</c:v>
                </c:pt>
                <c:pt idx="18">
                  <c:v>30707.173653751695</c:v>
                </c:pt>
                <c:pt idx="19">
                  <c:v>28627.257080738462</c:v>
                </c:pt>
                <c:pt idx="20">
                  <c:v>32248.835385918461</c:v>
                </c:pt>
                <c:pt idx="21">
                  <c:v>30138.783313851382</c:v>
                </c:pt>
                <c:pt idx="22">
                  <c:v>28550.17455888569</c:v>
                </c:pt>
                <c:pt idx="23">
                  <c:v>32183.324696645694</c:v>
                </c:pt>
                <c:pt idx="24">
                  <c:v>29559.335390958153</c:v>
                </c:pt>
                <c:pt idx="25">
                  <c:v>33535.986899458156</c:v>
                </c:pt>
                <c:pt idx="26">
                  <c:v>29178.352811685851</c:v>
                </c:pt>
                <c:pt idx="27">
                  <c:v>33017.933366385849</c:v>
                </c:pt>
                <c:pt idx="28">
                  <c:v>30415.217185323389</c:v>
                </c:pt>
                <c:pt idx="29">
                  <c:v>34328.398473383386</c:v>
                </c:pt>
                <c:pt idx="30">
                  <c:v>32015.344018267075</c:v>
                </c:pt>
                <c:pt idx="31">
                  <c:v>33626.102923190461</c:v>
                </c:pt>
                <c:pt idx="32">
                  <c:v>31646.203462318925</c:v>
                </c:pt>
                <c:pt idx="33">
                  <c:v>36416.867312468923</c:v>
                </c:pt>
                <c:pt idx="34">
                  <c:v>32649.824364010619</c:v>
                </c:pt>
                <c:pt idx="35">
                  <c:v>37784.872797030621</c:v>
                </c:pt>
                <c:pt idx="36">
                  <c:v>34272.444983512149</c:v>
                </c:pt>
                <c:pt idx="37">
                  <c:v>39964.903563232154</c:v>
                </c:pt>
                <c:pt idx="38">
                  <c:v>25008.572163460773</c:v>
                </c:pt>
                <c:pt idx="39">
                  <c:v>27189.076698900772</c:v>
                </c:pt>
                <c:pt idx="40">
                  <c:v>26356.077330922304</c:v>
                </c:pt>
                <c:pt idx="41">
                  <c:v>29018.649738362306</c:v>
                </c:pt>
                <c:pt idx="42">
                  <c:v>27167.890125404771</c:v>
                </c:pt>
                <c:pt idx="43">
                  <c:v>28512.166253214771</c:v>
                </c:pt>
                <c:pt idx="44">
                  <c:v>29077.852073121085</c:v>
                </c:pt>
                <c:pt idx="45">
                  <c:v>30701.026715551081</c:v>
                </c:pt>
                <c:pt idx="46">
                  <c:v>27686.516652102004</c:v>
                </c:pt>
                <c:pt idx="47">
                  <c:v>28959.049435052002</c:v>
                </c:pt>
                <c:pt idx="48">
                  <c:v>28510.304288961841</c:v>
                </c:pt>
                <c:pt idx="49">
                  <c:v>31778.04005102185</c:v>
                </c:pt>
                <c:pt idx="50">
                  <c:v>30551.66210906277</c:v>
                </c:pt>
                <c:pt idx="51">
                  <c:v>34462.72146676277</c:v>
                </c:pt>
                <c:pt idx="52">
                  <c:v>29146.456595746771</c:v>
                </c:pt>
                <c:pt idx="53">
                  <c:v>32435.333324686773</c:v>
                </c:pt>
                <c:pt idx="54">
                  <c:v>32450.372963436152</c:v>
                </c:pt>
                <c:pt idx="55">
                  <c:v>36760.502196516158</c:v>
                </c:pt>
                <c:pt idx="56">
                  <c:v>30471.035563216767</c:v>
                </c:pt>
                <c:pt idx="57">
                  <c:v>34835.501110880461</c:v>
                </c:pt>
                <c:pt idx="58">
                  <c:v>31399.56984944324</c:v>
                </c:pt>
                <c:pt idx="59">
                  <c:v>35384.892037763238</c:v>
                </c:pt>
                <c:pt idx="60">
                  <c:v>34130.240336227544</c:v>
                </c:pt>
                <c:pt idx="61">
                  <c:v>38929.168734667539</c:v>
                </c:pt>
                <c:pt idx="62">
                  <c:v>36125.525844416472</c:v>
                </c:pt>
                <c:pt idx="63">
                  <c:v>41571.658131176468</c:v>
                </c:pt>
                <c:pt idx="64">
                  <c:v>38120.811352605386</c:v>
                </c:pt>
                <c:pt idx="65">
                  <c:v>44221.92593568538</c:v>
                </c:pt>
                <c:pt idx="66">
                  <c:v>32994.380646397076</c:v>
                </c:pt>
                <c:pt idx="67">
                  <c:v>35464.565369678923</c:v>
                </c:pt>
                <c:pt idx="68">
                  <c:v>32501.761311337996</c:v>
                </c:pt>
                <c:pt idx="69">
                  <c:v>33768.044723200619</c:v>
                </c:pt>
                <c:pt idx="70">
                  <c:v>38654.642756880618</c:v>
                </c:pt>
                <c:pt idx="71">
                  <c:v>37522.009639217235</c:v>
                </c:pt>
                <c:pt idx="72">
                  <c:v>43573.036939337231</c:v>
                </c:pt>
                <c:pt idx="73">
                  <c:v>40579.759253940923</c:v>
                </c:pt>
                <c:pt idx="74">
                  <c:v>47647.389179780912</c:v>
                </c:pt>
                <c:pt idx="75">
                  <c:v>43637.508868664612</c:v>
                </c:pt>
                <c:pt idx="76">
                  <c:v>51634.572822224611</c:v>
                </c:pt>
                <c:pt idx="77">
                  <c:v>35342.400932154458</c:v>
                </c:pt>
                <c:pt idx="78">
                  <c:v>37955.832239017844</c:v>
                </c:pt>
                <c:pt idx="79">
                  <c:v>36723.714574299083</c:v>
                </c:pt>
                <c:pt idx="80">
                  <c:v>42927.005592619083</c:v>
                </c:pt>
                <c:pt idx="81">
                  <c:v>39397.434922966153</c:v>
                </c:pt>
                <c:pt idx="82">
                  <c:v>46469.286673006158</c:v>
                </c:pt>
                <c:pt idx="83">
                  <c:v>43408.015445966768</c:v>
                </c:pt>
                <c:pt idx="84">
                  <c:v>51837.494778086773</c:v>
                </c:pt>
                <c:pt idx="85">
                  <c:v>46879.372728546768</c:v>
                </c:pt>
                <c:pt idx="86">
                  <c:v>56540.832034066778</c:v>
                </c:pt>
                <c:pt idx="87">
                  <c:v>50867.557398111385</c:v>
                </c:pt>
                <c:pt idx="88">
                  <c:v>61887.059042031382</c:v>
                </c:pt>
                <c:pt idx="89">
                  <c:v>38791.024122237541</c:v>
                </c:pt>
                <c:pt idx="90">
                  <c:v>43228.507137440305</c:v>
                </c:pt>
                <c:pt idx="91">
                  <c:v>47248.06055357046</c:v>
                </c:pt>
                <c:pt idx="92">
                  <c:v>47308.271034144163</c:v>
                </c:pt>
                <c:pt idx="93">
                  <c:v>50485.259332650166</c:v>
                </c:pt>
                <c:pt idx="94">
                  <c:v>53141.630503149696</c:v>
                </c:pt>
                <c:pt idx="95">
                  <c:v>57277.108772493062</c:v>
                </c:pt>
                <c:pt idx="96">
                  <c:v>61412.587041836465</c:v>
                </c:pt>
                <c:pt idx="97">
                  <c:v>65660.431226559245</c:v>
                </c:pt>
                <c:pt idx="98">
                  <c:v>24213.544114658464</c:v>
                </c:pt>
                <c:pt idx="99">
                  <c:v>25667.951358738617</c:v>
                </c:pt>
                <c:pt idx="100">
                  <c:v>26787.278984510001</c:v>
                </c:pt>
                <c:pt idx="101">
                  <c:v>27688.310773152614</c:v>
                </c:pt>
                <c:pt idx="102">
                  <c:v>28459.982065718916</c:v>
                </c:pt>
                <c:pt idx="103">
                  <c:v>31797.919376118924</c:v>
                </c:pt>
                <c:pt idx="104">
                  <c:v>29266.688492639234</c:v>
                </c:pt>
                <c:pt idx="105">
                  <c:v>32854.469373279229</c:v>
                </c:pt>
                <c:pt idx="106">
                  <c:v>30614.193660100773</c:v>
                </c:pt>
                <c:pt idx="107">
                  <c:v>34488.33531874077</c:v>
                </c:pt>
                <c:pt idx="108">
                  <c:v>30617.787007213996</c:v>
                </c:pt>
                <c:pt idx="109">
                  <c:v>28177.904317330307</c:v>
                </c:pt>
                <c:pt idx="110">
                  <c:v>32985.255141731534</c:v>
                </c:pt>
                <c:pt idx="111">
                  <c:v>35184.375096521537</c:v>
                </c:pt>
                <c:pt idx="112">
                  <c:v>36613.557991155532</c:v>
                </c:pt>
                <c:pt idx="113">
                  <c:v>39123.544094065539</c:v>
                </c:pt>
                <c:pt idx="114">
                  <c:v>32591.598862431234</c:v>
                </c:pt>
                <c:pt idx="115">
                  <c:v>34567.424590681236</c:v>
                </c:pt>
                <c:pt idx="116">
                  <c:v>35859.570831860772</c:v>
                </c:pt>
                <c:pt idx="117">
                  <c:v>39165.033875509391</c:v>
                </c:pt>
                <c:pt idx="118">
                  <c:v>35536.012745795699</c:v>
                </c:pt>
                <c:pt idx="119">
                  <c:v>40174.010372915691</c:v>
                </c:pt>
                <c:pt idx="120">
                  <c:v>38442.193986720617</c:v>
                </c:pt>
                <c:pt idx="121">
                  <c:v>43909.455358600615</c:v>
                </c:pt>
                <c:pt idx="122">
                  <c:v>41740.363287117856</c:v>
                </c:pt>
                <c:pt idx="123">
                  <c:v>48112.126540357858</c:v>
                </c:pt>
                <c:pt idx="124">
                  <c:v>45434.167047540621</c:v>
                </c:pt>
                <c:pt idx="125">
                  <c:v>52767.918554820615</c:v>
                </c:pt>
                <c:pt idx="126">
                  <c:v>52280.284086231375</c:v>
                </c:pt>
                <c:pt idx="127">
                  <c:v>61478.569728711387</c:v>
                </c:pt>
                <c:pt idx="128">
                  <c:v>34773.915030170458</c:v>
                </c:pt>
                <c:pt idx="129">
                  <c:v>38050.205927248309</c:v>
                </c:pt>
                <c:pt idx="130">
                  <c:v>41359.314429305232</c:v>
                </c:pt>
                <c:pt idx="131">
                  <c:v>20252.951790951847</c:v>
                </c:pt>
                <c:pt idx="132">
                  <c:v>21564.641932911847</c:v>
                </c:pt>
                <c:pt idx="133">
                  <c:v>20786.327401933075</c:v>
                </c:pt>
                <c:pt idx="134">
                  <c:v>20260.925844936617</c:v>
                </c:pt>
                <c:pt idx="135">
                  <c:v>21589.981351836617</c:v>
                </c:pt>
                <c:pt idx="136">
                  <c:v>20812.907581882308</c:v>
                </c:pt>
                <c:pt idx="137">
                  <c:v>22338.404744962314</c:v>
                </c:pt>
                <c:pt idx="138">
                  <c:v>21546.520548481076</c:v>
                </c:pt>
                <c:pt idx="139">
                  <c:v>20618.872268252922</c:v>
                </c:pt>
                <c:pt idx="140">
                  <c:v>22099.246340792921</c:v>
                </c:pt>
                <c:pt idx="141">
                  <c:v>21012.701934500688</c:v>
                </c:pt>
                <c:pt idx="142">
                  <c:v>22626.792107910693</c:v>
                </c:pt>
                <c:pt idx="143">
                  <c:v>21586.833821404074</c:v>
                </c:pt>
                <c:pt idx="144">
                  <c:v>23397.622973994079</c:v>
                </c:pt>
                <c:pt idx="145">
                  <c:v>22342.596937960538</c:v>
                </c:pt>
                <c:pt idx="146">
                  <c:v>21548.292560477694</c:v>
                </c:pt>
                <c:pt idx="147">
                  <c:v>23364.86762935769</c:v>
                </c:pt>
                <c:pt idx="148">
                  <c:v>22052.872976513925</c:v>
                </c:pt>
                <c:pt idx="149">
                  <c:v>24041.198730763921</c:v>
                </c:pt>
                <c:pt idx="150">
                  <c:v>21862.381686877769</c:v>
                </c:pt>
                <c:pt idx="151">
                  <c:v>23782.171964227771</c:v>
                </c:pt>
                <c:pt idx="152">
                  <c:v>22480.813873696537</c:v>
                </c:pt>
                <c:pt idx="153">
                  <c:v>24437.404517726536</c:v>
                </c:pt>
                <c:pt idx="154">
                  <c:v>23280.877290168384</c:v>
                </c:pt>
                <c:pt idx="155">
                  <c:v>24086.256742630077</c:v>
                </c:pt>
                <c:pt idx="156">
                  <c:v>23096.307012194306</c:v>
                </c:pt>
                <c:pt idx="157">
                  <c:v>25481.638937269308</c:v>
                </c:pt>
                <c:pt idx="158">
                  <c:v>23598.117463040151</c:v>
                </c:pt>
                <c:pt idx="159">
                  <c:v>26165.641679550154</c:v>
                </c:pt>
                <c:pt idx="160">
                  <c:v>24409.427772790921</c:v>
                </c:pt>
                <c:pt idx="161">
                  <c:v>27255.657062650924</c:v>
                </c:pt>
                <c:pt idx="162">
                  <c:v>20451.243946496001</c:v>
                </c:pt>
                <c:pt idx="163">
                  <c:v>21782.530150215996</c:v>
                </c:pt>
                <c:pt idx="164">
                  <c:v>20857.15034373723</c:v>
                </c:pt>
                <c:pt idx="165">
                  <c:v>21529.288407642231</c:v>
                </c:pt>
                <c:pt idx="166">
                  <c:v>21812.131317595387</c:v>
                </c:pt>
                <c:pt idx="167">
                  <c:v>22623.718638810387</c:v>
                </c:pt>
                <c:pt idx="168">
                  <c:v>21116.463607085847</c:v>
                </c:pt>
                <c:pt idx="169">
                  <c:v>21752.729998560844</c:v>
                </c:pt>
                <c:pt idx="170">
                  <c:v>21528.357425515769</c:v>
                </c:pt>
                <c:pt idx="171">
                  <c:v>23162.225306545766</c:v>
                </c:pt>
                <c:pt idx="172">
                  <c:v>22549.03633556623</c:v>
                </c:pt>
                <c:pt idx="173">
                  <c:v>24504.566014416228</c:v>
                </c:pt>
                <c:pt idx="174">
                  <c:v>21846.433578908229</c:v>
                </c:pt>
                <c:pt idx="175">
                  <c:v>23490.871943378228</c:v>
                </c:pt>
                <c:pt idx="176">
                  <c:v>23498.391762752926</c:v>
                </c:pt>
                <c:pt idx="177">
                  <c:v>25653.456379292926</c:v>
                </c:pt>
                <c:pt idx="178">
                  <c:v>22508.723062643232</c:v>
                </c:pt>
                <c:pt idx="179">
                  <c:v>24690.955836475081</c:v>
                </c:pt>
                <c:pt idx="180">
                  <c:v>22972.990205756461</c:v>
                </c:pt>
                <c:pt idx="181">
                  <c:v>24965.651299916459</c:v>
                </c:pt>
                <c:pt idx="182">
                  <c:v>24338.325449148615</c:v>
                </c:pt>
                <c:pt idx="183">
                  <c:v>26737.78964836862</c:v>
                </c:pt>
                <c:pt idx="184">
                  <c:v>25335.968203243083</c:v>
                </c:pt>
                <c:pt idx="185">
                  <c:v>28059.034346623081</c:v>
                </c:pt>
                <c:pt idx="186">
                  <c:v>26333.61095733754</c:v>
                </c:pt>
                <c:pt idx="187">
                  <c:v>29384.168248877537</c:v>
                </c:pt>
                <c:pt idx="188">
                  <c:v>23770.395604233385</c:v>
                </c:pt>
                <c:pt idx="189">
                  <c:v>25005.487965874312</c:v>
                </c:pt>
                <c:pt idx="190">
                  <c:v>23524.085936703847</c:v>
                </c:pt>
                <c:pt idx="191">
                  <c:v>24157.227642635156</c:v>
                </c:pt>
                <c:pt idx="192">
                  <c:v>26600.526659475156</c:v>
                </c:pt>
                <c:pt idx="193">
                  <c:v>26034.210100643464</c:v>
                </c:pt>
                <c:pt idx="194">
                  <c:v>29059.723750703459</c:v>
                </c:pt>
                <c:pt idx="195">
                  <c:v>27563.084908005312</c:v>
                </c:pt>
                <c:pt idx="196">
                  <c:v>31096.89987092531</c:v>
                </c:pt>
                <c:pt idx="197">
                  <c:v>29091.959715367153</c:v>
                </c:pt>
                <c:pt idx="198">
                  <c:v>33090.491692147152</c:v>
                </c:pt>
                <c:pt idx="199">
                  <c:v>24944.405747112076</c:v>
                </c:pt>
                <c:pt idx="200">
                  <c:v>26251.121400543769</c:v>
                </c:pt>
                <c:pt idx="201">
                  <c:v>25635.062568184385</c:v>
                </c:pt>
                <c:pt idx="202">
                  <c:v>28736.708077344385</c:v>
                </c:pt>
                <c:pt idx="203">
                  <c:v>26971.922742517927</c:v>
                </c:pt>
                <c:pt idx="204">
                  <c:v>30507.848617537926</c:v>
                </c:pt>
                <c:pt idx="205">
                  <c:v>28977.213004018227</c:v>
                </c:pt>
                <c:pt idx="206">
                  <c:v>33191.95267007823</c:v>
                </c:pt>
                <c:pt idx="207">
                  <c:v>30712.891645308235</c:v>
                </c:pt>
                <c:pt idx="208">
                  <c:v>35543.621298068232</c:v>
                </c:pt>
                <c:pt idx="209">
                  <c:v>32706.983980090536</c:v>
                </c:pt>
                <c:pt idx="210">
                  <c:v>38216.734802050538</c:v>
                </c:pt>
                <c:pt idx="211">
                  <c:v>26668.717342153614</c:v>
                </c:pt>
                <c:pt idx="212">
                  <c:v>28887.458849755003</c:v>
                </c:pt>
                <c:pt idx="213">
                  <c:v>30897.235557820077</c:v>
                </c:pt>
                <c:pt idx="214">
                  <c:v>30927.340798106929</c:v>
                </c:pt>
                <c:pt idx="215">
                  <c:v>32515.834947359926</c:v>
                </c:pt>
                <c:pt idx="216">
                  <c:v>33844.020532609698</c:v>
                </c:pt>
                <c:pt idx="217">
                  <c:v>35911.759667281389</c:v>
                </c:pt>
                <c:pt idx="218">
                  <c:v>37979.498801953079</c:v>
                </c:pt>
                <c:pt idx="219">
                  <c:v>40103.420894314469</c:v>
                </c:pt>
                <c:pt idx="220">
                  <c:v>20107.180960404152</c:v>
                </c:pt>
                <c:pt idx="221">
                  <c:v>20666.844773289846</c:v>
                </c:pt>
                <c:pt idx="222">
                  <c:v>21117.360667611152</c:v>
                </c:pt>
                <c:pt idx="223">
                  <c:v>21503.196313894307</c:v>
                </c:pt>
                <c:pt idx="224">
                  <c:v>23172.164969094312</c:v>
                </c:pt>
                <c:pt idx="225">
                  <c:v>21906.549527354462</c:v>
                </c:pt>
                <c:pt idx="226">
                  <c:v>23700.439967674465</c:v>
                </c:pt>
                <c:pt idx="227">
                  <c:v>22580.302111085231</c:v>
                </c:pt>
                <c:pt idx="228">
                  <c:v>24517.372940405232</c:v>
                </c:pt>
                <c:pt idx="229">
                  <c:v>22582.098784641847</c:v>
                </c:pt>
                <c:pt idx="230">
                  <c:v>21362.157439699997</c:v>
                </c:pt>
                <c:pt idx="231">
                  <c:v>23765.832851900614</c:v>
                </c:pt>
                <c:pt idx="232">
                  <c:v>24865.392829295615</c:v>
                </c:pt>
                <c:pt idx="233">
                  <c:v>25579.984276612613</c:v>
                </c:pt>
                <c:pt idx="234">
                  <c:v>26834.977328067616</c:v>
                </c:pt>
                <c:pt idx="235">
                  <c:v>23569.004712250462</c:v>
                </c:pt>
                <c:pt idx="236">
                  <c:v>24556.917576375461</c:v>
                </c:pt>
                <c:pt idx="237">
                  <c:v>25202.990696965233</c:v>
                </c:pt>
                <c:pt idx="238">
                  <c:v>26855.722218789539</c:v>
                </c:pt>
                <c:pt idx="239">
                  <c:v>25041.211653932693</c:v>
                </c:pt>
                <c:pt idx="240">
                  <c:v>27360.210467492692</c:v>
                </c:pt>
                <c:pt idx="241">
                  <c:v>26494.302274395155</c:v>
                </c:pt>
                <c:pt idx="242">
                  <c:v>29227.932960335151</c:v>
                </c:pt>
                <c:pt idx="243">
                  <c:v>28143.386924593771</c:v>
                </c:pt>
                <c:pt idx="244">
                  <c:v>31329.268551213772</c:v>
                </c:pt>
                <c:pt idx="245">
                  <c:v>29990.288804805154</c:v>
                </c:pt>
                <c:pt idx="246">
                  <c:v>33657.164558445154</c:v>
                </c:pt>
                <c:pt idx="247">
                  <c:v>33413.347324150542</c:v>
                </c:pt>
                <c:pt idx="248">
                  <c:v>38012.49014539054</c:v>
                </c:pt>
                <c:pt idx="249">
                  <c:v>24660.162796120076</c:v>
                </c:pt>
                <c:pt idx="250">
                  <c:v>26298.308244659002</c:v>
                </c:pt>
                <c:pt idx="251">
                  <c:v>27952.862495687459</c:v>
                </c:pt>
                <c:pt idx="252">
                  <c:v>18767.987887846153</c:v>
                </c:pt>
                <c:pt idx="253">
                  <c:v>19215.659049036156</c:v>
                </c:pt>
                <c:pt idx="254">
                  <c:v>19657.341298370768</c:v>
                </c:pt>
                <c:pt idx="255">
                  <c:v>20440.391523462309</c:v>
                </c:pt>
                <c:pt idx="256">
                  <c:v>21229.430660409231</c:v>
                </c:pt>
                <c:pt idx="257">
                  <c:v>21041.492244756922</c:v>
                </c:pt>
                <c:pt idx="258">
                  <c:v>22927.205386890259</c:v>
                </c:pt>
                <c:pt idx="259">
                  <c:v>21924.544889736924</c:v>
                </c:pt>
                <c:pt idx="260">
                  <c:v>24110.695126336926</c:v>
                </c:pt>
                <c:pt idx="261">
                  <c:v>22813.504241372309</c:v>
                </c:pt>
                <c:pt idx="262">
                  <c:v>21937.834979711537</c:v>
                </c:pt>
                <c:pt idx="263">
                  <c:v>24152.927491211536</c:v>
                </c:pt>
                <c:pt idx="264">
                  <c:v>22857.804541287696</c:v>
                </c:pt>
                <c:pt idx="265">
                  <c:v>25400.299813087695</c:v>
                </c:pt>
                <c:pt idx="266">
                  <c:v>24080.492818952309</c:v>
                </c:pt>
                <c:pt idx="267">
                  <c:v>22534.412351905383</c:v>
                </c:pt>
                <c:pt idx="268">
                  <c:v>25001.702472805384</c:v>
                </c:pt>
                <c:pt idx="269">
                  <c:v>23190.795128985003</c:v>
                </c:pt>
                <c:pt idx="270">
                  <c:v>25880.945418001666</c:v>
                </c:pt>
                <c:pt idx="271">
                  <c:v>24147.681607157308</c:v>
                </c:pt>
                <c:pt idx="272">
                  <c:v>27165.663528140645</c:v>
                </c:pt>
                <c:pt idx="273">
                  <c:v>25407.286801418075</c:v>
                </c:pt>
                <c:pt idx="274">
                  <c:v>24083.446172280001</c:v>
                </c:pt>
                <c:pt idx="275">
                  <c:v>27111.071287080002</c:v>
                </c:pt>
                <c:pt idx="276">
                  <c:v>24924.413532340386</c:v>
                </c:pt>
                <c:pt idx="277">
                  <c:v>28238.289789423721</c:v>
                </c:pt>
                <c:pt idx="278">
                  <c:v>24606.92804961346</c:v>
                </c:pt>
                <c:pt idx="279">
                  <c:v>27806.578511863463</c:v>
                </c:pt>
                <c:pt idx="280">
                  <c:v>25637.648360978081</c:v>
                </c:pt>
                <c:pt idx="281">
                  <c:v>28898.632767694751</c:v>
                </c:pt>
                <c:pt idx="282">
                  <c:v>26971.087388431159</c:v>
                </c:pt>
                <c:pt idx="283">
                  <c:v>28313.386475867312</c:v>
                </c:pt>
                <c:pt idx="284">
                  <c:v>26663.470258474365</c:v>
                </c:pt>
                <c:pt idx="285">
                  <c:v>30639.0234669327</c:v>
                </c:pt>
                <c:pt idx="286">
                  <c:v>27499.821009884108</c:v>
                </c:pt>
                <c:pt idx="287">
                  <c:v>31779.028037400782</c:v>
                </c:pt>
                <c:pt idx="288">
                  <c:v>28852.004859468721</c:v>
                </c:pt>
                <c:pt idx="289">
                  <c:v>33595.720342568718</c:v>
                </c:pt>
                <c:pt idx="290">
                  <c:v>21132.11084275923</c:v>
                </c:pt>
                <c:pt idx="291">
                  <c:v>22949.197955625899</c:v>
                </c:pt>
                <c:pt idx="292">
                  <c:v>22255.031815643844</c:v>
                </c:pt>
                <c:pt idx="293">
                  <c:v>24473.842155177175</c:v>
                </c:pt>
                <c:pt idx="294">
                  <c:v>22931.542477712563</c:v>
                </c:pt>
                <c:pt idx="295">
                  <c:v>24051.7725842209</c:v>
                </c:pt>
                <c:pt idx="296">
                  <c:v>24523.177434142821</c:v>
                </c:pt>
                <c:pt idx="297">
                  <c:v>25875.822969501154</c:v>
                </c:pt>
                <c:pt idx="298">
                  <c:v>23363.731249960256</c:v>
                </c:pt>
                <c:pt idx="299">
                  <c:v>24424.175235751925</c:v>
                </c:pt>
                <c:pt idx="300">
                  <c:v>24050.220947343463</c:v>
                </c:pt>
                <c:pt idx="301">
                  <c:v>26773.33408239346</c:v>
                </c:pt>
                <c:pt idx="302">
                  <c:v>25751.352464094231</c:v>
                </c:pt>
                <c:pt idx="303">
                  <c:v>29010.568595510904</c:v>
                </c:pt>
                <c:pt idx="304">
                  <c:v>24580.347869664231</c:v>
                </c:pt>
                <c:pt idx="305">
                  <c:v>27321.078477114232</c:v>
                </c:pt>
                <c:pt idx="306">
                  <c:v>27333.611509405386</c:v>
                </c:pt>
                <c:pt idx="307">
                  <c:v>30925.385870305385</c:v>
                </c:pt>
                <c:pt idx="308">
                  <c:v>25684.163675889231</c:v>
                </c:pt>
                <c:pt idx="309">
                  <c:v>29321.218298942316</c:v>
                </c:pt>
                <c:pt idx="310">
                  <c:v>26457.942247744621</c:v>
                </c:pt>
                <c:pt idx="311">
                  <c:v>29779.044071344619</c:v>
                </c:pt>
                <c:pt idx="312">
                  <c:v>28733.500986731542</c:v>
                </c:pt>
                <c:pt idx="313">
                  <c:v>32732.607985431543</c:v>
                </c:pt>
                <c:pt idx="314">
                  <c:v>30396.23891022231</c:v>
                </c:pt>
                <c:pt idx="315">
                  <c:v>34934.682482522308</c:v>
                </c:pt>
                <c:pt idx="316">
                  <c:v>32058.976833713081</c:v>
                </c:pt>
                <c:pt idx="317">
                  <c:v>37143.23898627975</c:v>
                </c:pt>
                <c:pt idx="318">
                  <c:v>27786.951245206157</c:v>
                </c:pt>
                <c:pt idx="319">
                  <c:v>29845.438514607697</c:v>
                </c:pt>
                <c:pt idx="320">
                  <c:v>27376.435132656927</c:v>
                </c:pt>
                <c:pt idx="321">
                  <c:v>28431.671309209105</c:v>
                </c:pt>
                <c:pt idx="322">
                  <c:v>32503.836337275778</c:v>
                </c:pt>
                <c:pt idx="323">
                  <c:v>31559.975405889621</c:v>
                </c:pt>
                <c:pt idx="324">
                  <c:v>36602.498155989619</c:v>
                </c:pt>
                <c:pt idx="325">
                  <c:v>34108.100084826023</c:v>
                </c:pt>
                <c:pt idx="326">
                  <c:v>39997.791689692698</c:v>
                </c:pt>
                <c:pt idx="327">
                  <c:v>36656.224763762446</c:v>
                </c:pt>
                <c:pt idx="328">
                  <c:v>43320.444725062436</c:v>
                </c:pt>
                <c:pt idx="329">
                  <c:v>29743.634816670648</c:v>
                </c:pt>
                <c:pt idx="330">
                  <c:v>31921.494239056792</c:v>
                </c:pt>
                <c:pt idx="331">
                  <c:v>30894.729518457825</c:v>
                </c:pt>
                <c:pt idx="332">
                  <c:v>36064.138700391151</c:v>
                </c:pt>
                <c:pt idx="333">
                  <c:v>33122.829809013718</c:v>
                </c:pt>
                <c:pt idx="334">
                  <c:v>39016.039600713724</c:v>
                </c:pt>
                <c:pt idx="335">
                  <c:v>36464.98024484756</c:v>
                </c:pt>
                <c:pt idx="336">
                  <c:v>43489.546354947561</c:v>
                </c:pt>
                <c:pt idx="337">
                  <c:v>39357.777980330902</c:v>
                </c:pt>
                <c:pt idx="338">
                  <c:v>47408.994068264234</c:v>
                </c:pt>
                <c:pt idx="339">
                  <c:v>42681.265204968084</c:v>
                </c:pt>
                <c:pt idx="340">
                  <c:v>51864.183241568076</c:v>
                </c:pt>
                <c:pt idx="341">
                  <c:v>32617.487475073209</c:v>
                </c:pt>
                <c:pt idx="342">
                  <c:v>36315.389987742179</c:v>
                </c:pt>
                <c:pt idx="343">
                  <c:v>39665.017834517312</c:v>
                </c:pt>
                <c:pt idx="344">
                  <c:v>39715.193234995393</c:v>
                </c:pt>
                <c:pt idx="345">
                  <c:v>42362.683483750392</c:v>
                </c:pt>
                <c:pt idx="346">
                  <c:v>44576.326125833344</c:v>
                </c:pt>
                <c:pt idx="347">
                  <c:v>48022.558016952826</c:v>
                </c:pt>
                <c:pt idx="348">
                  <c:v>51468.789908072307</c:v>
                </c:pt>
                <c:pt idx="349">
                  <c:v>55008.660062007948</c:v>
                </c:pt>
                <c:pt idx="350">
                  <c:v>20469.587468757305</c:v>
                </c:pt>
                <c:pt idx="351">
                  <c:v>21681.593505490771</c:v>
                </c:pt>
                <c:pt idx="352">
                  <c:v>22614.366526966925</c:v>
                </c:pt>
                <c:pt idx="353">
                  <c:v>23365.226350835772</c:v>
                </c:pt>
                <c:pt idx="354">
                  <c:v>24008.285761307689</c:v>
                </c:pt>
                <c:pt idx="355">
                  <c:v>26789.900186641025</c:v>
                </c:pt>
                <c:pt idx="356">
                  <c:v>24680.541117074619</c:v>
                </c:pt>
                <c:pt idx="357">
                  <c:v>27670.35851760795</c:v>
                </c:pt>
                <c:pt idx="358">
                  <c:v>25803.462089959237</c:v>
                </c:pt>
                <c:pt idx="359">
                  <c:v>29031.913472159231</c:v>
                </c:pt>
                <c:pt idx="360">
                  <c:v>25806.456545886922</c:v>
                </c:pt>
                <c:pt idx="361">
                  <c:v>23773.220970983846</c:v>
                </c:pt>
                <c:pt idx="362">
                  <c:v>27779.346657984875</c:v>
                </c:pt>
                <c:pt idx="363">
                  <c:v>29611.946620309875</c:v>
                </c:pt>
                <c:pt idx="364">
                  <c:v>30802.932365838216</c:v>
                </c:pt>
                <c:pt idx="365">
                  <c:v>32894.587451596548</c:v>
                </c:pt>
                <c:pt idx="366">
                  <c:v>27451.299758567955</c:v>
                </c:pt>
                <c:pt idx="367">
                  <c:v>29097.821198776281</c:v>
                </c:pt>
                <c:pt idx="368">
                  <c:v>30174.60973309257</c:v>
                </c:pt>
                <c:pt idx="369">
                  <c:v>32929.162269466404</c:v>
                </c:pt>
                <c:pt idx="370">
                  <c:v>29904.977994705001</c:v>
                </c:pt>
                <c:pt idx="371">
                  <c:v>33769.976017305002</c:v>
                </c:pt>
                <c:pt idx="372">
                  <c:v>32326.795695475772</c:v>
                </c:pt>
                <c:pt idx="373">
                  <c:v>36882.846838709105</c:v>
                </c:pt>
                <c:pt idx="374">
                  <c:v>35075.270112473467</c:v>
                </c:pt>
                <c:pt idx="375">
                  <c:v>40385.072823506802</c:v>
                </c:pt>
                <c:pt idx="376">
                  <c:v>38153.439912825772</c:v>
                </c:pt>
                <c:pt idx="377">
                  <c:v>44264.899502225773</c:v>
                </c:pt>
                <c:pt idx="378">
                  <c:v>43858.537445068076</c:v>
                </c:pt>
                <c:pt idx="379">
                  <c:v>51523.775480468081</c:v>
                </c:pt>
                <c:pt idx="380">
                  <c:v>29269.896565017309</c:v>
                </c:pt>
                <c:pt idx="381">
                  <c:v>32000.138979248844</c:v>
                </c:pt>
                <c:pt idx="382">
                  <c:v>34757.729397629613</c:v>
                </c:pt>
                <c:pt idx="383">
                  <c:v>18499.701435519615</c:v>
                </c:pt>
                <c:pt idx="384">
                  <c:v>18954.047912353653</c:v>
                </c:pt>
                <c:pt idx="385">
                  <c:v>19300.430869940003</c:v>
                </c:pt>
                <c:pt idx="386">
                  <c:v>20010.191042772054</c:v>
                </c:pt>
                <c:pt idx="387">
                  <c:v>20727.948513326155</c:v>
                </c:pt>
                <c:pt idx="388">
                  <c:v>20595.99310091231</c:v>
                </c:pt>
                <c:pt idx="389">
                  <c:v>21399.521326367179</c:v>
                </c:pt>
                <c:pt idx="390">
                  <c:v>22227.441836210768</c:v>
                </c:pt>
                <c:pt idx="391">
                  <c:v>21580.096939669231</c:v>
                </c:pt>
                <c:pt idx="392">
                  <c:v>22445.04853365077</c:v>
                </c:pt>
                <c:pt idx="393">
                  <c:v>23529.241330273464</c:v>
                </c:pt>
                <c:pt idx="394">
                  <c:v>22361.472488875384</c:v>
                </c:pt>
                <c:pt idx="395">
                  <c:v>22865.99433308667</c:v>
                </c:pt>
                <c:pt idx="396">
                  <c:v>23774.068852261542</c:v>
                </c:pt>
                <c:pt idx="397">
                  <c:v>24939.366502126155</c:v>
                </c:pt>
                <c:pt idx="398">
                  <c:v>23757.245251705099</c:v>
                </c:pt>
                <c:pt idx="399">
                  <c:v>24473.365857212179</c:v>
                </c:pt>
                <c:pt idx="400">
                  <c:v>24543.644437280131</c:v>
                </c:pt>
                <c:pt idx="401">
                  <c:v>25339.73510741115</c:v>
                </c:pt>
                <c:pt idx="402">
                  <c:v>26809.62665461385</c:v>
                </c:pt>
                <c:pt idx="403">
                  <c:v>28065.605278399617</c:v>
                </c:pt>
                <c:pt idx="404">
                  <c:v>26922.589063279127</c:v>
                </c:pt>
                <c:pt idx="405">
                  <c:v>27548.626132618461</c:v>
                </c:pt>
                <c:pt idx="406">
                  <c:v>28656.093428876764</c:v>
                </c:pt>
                <c:pt idx="407">
                  <c:v>20368.070115833845</c:v>
                </c:pt>
                <c:pt idx="408">
                  <c:v>21307.819102730769</c:v>
                </c:pt>
                <c:pt idx="409">
                  <c:v>21050.166181743207</c:v>
                </c:pt>
                <c:pt idx="410">
                  <c:v>22154.729132893077</c:v>
                </c:pt>
                <c:pt idx="411">
                  <c:v>21227.513602730771</c:v>
                </c:pt>
                <c:pt idx="412">
                  <c:v>22822.219961186249</c:v>
                </c:pt>
                <c:pt idx="413">
                  <c:v>24066.40090988974</c:v>
                </c:pt>
                <c:pt idx="414">
                  <c:v>22995.716293008463</c:v>
                </c:pt>
                <c:pt idx="415">
                  <c:v>24994.565230825388</c:v>
                </c:pt>
                <c:pt idx="416">
                  <c:v>24098.562829782695</c:v>
                </c:pt>
                <c:pt idx="417">
                  <c:v>27183.826760881155</c:v>
                </c:pt>
                <c:pt idx="418">
                  <c:v>25028.394879192692</c:v>
                </c:pt>
                <c:pt idx="419">
                  <c:v>27350.845232607982</c:v>
                </c:pt>
                <c:pt idx="420">
                  <c:v>28736.849261286061</c:v>
                </c:pt>
                <c:pt idx="421">
                  <c:v>30132.737013255672</c:v>
                </c:pt>
                <c:pt idx="422">
                  <c:v>25945.408640193593</c:v>
                </c:pt>
                <c:pt idx="423">
                  <c:v>27804.937694034492</c:v>
                </c:pt>
                <c:pt idx="424">
                  <c:v>25982.192661040001</c:v>
                </c:pt>
                <c:pt idx="425">
                  <c:v>27145.100158846155</c:v>
                </c:pt>
                <c:pt idx="426">
                  <c:v>30362.071530399229</c:v>
                </c:pt>
                <c:pt idx="427">
                  <c:v>32702.058576951928</c:v>
                </c:pt>
                <c:pt idx="428">
                  <c:v>35006.601523948724</c:v>
                </c:pt>
                <c:pt idx="429">
                  <c:v>28045.760432326151</c:v>
                </c:pt>
                <c:pt idx="430">
                  <c:v>30089.566437530772</c:v>
                </c:pt>
                <c:pt idx="431">
                  <c:v>29893.268685618463</c:v>
                </c:pt>
                <c:pt idx="432">
                  <c:v>32071.343118840388</c:v>
                </c:pt>
                <c:pt idx="433">
                  <c:v>35391.884214766549</c:v>
                </c:pt>
                <c:pt idx="434">
                  <c:v>38289.568238308748</c:v>
                </c:pt>
                <c:pt idx="435">
                  <c:v>41487.826340850581</c:v>
                </c:pt>
                <c:pt idx="436">
                  <c:v>31097.998025786157</c:v>
                </c:pt>
                <c:pt idx="437">
                  <c:v>30869.498742468277</c:v>
                </c:pt>
                <c:pt idx="438">
                  <c:v>32812.632259423073</c:v>
                </c:pt>
                <c:pt idx="439">
                  <c:v>33884.024634337315</c:v>
                </c:pt>
                <c:pt idx="440">
                  <c:v>35274.17837699462</c:v>
                </c:pt>
                <c:pt idx="441">
                  <c:v>37546.327433458464</c:v>
                </c:pt>
                <c:pt idx="442">
                  <c:v>39822.530196207568</c:v>
                </c:pt>
                <c:pt idx="443">
                  <c:v>42106.592096678731</c:v>
                </c:pt>
                <c:pt idx="444">
                  <c:v>44671.131597707084</c:v>
                </c:pt>
                <c:pt idx="445">
                  <c:v>22453.365496858718</c:v>
                </c:pt>
                <c:pt idx="446">
                  <c:v>23050.582248734616</c:v>
                </c:pt>
                <c:pt idx="447">
                  <c:v>24458.760446619228</c:v>
                </c:pt>
                <c:pt idx="448">
                  <c:v>23984.84801063154</c:v>
                </c:pt>
                <c:pt idx="449">
                  <c:v>22719.275646116923</c:v>
                </c:pt>
                <c:pt idx="450">
                  <c:v>24200.775049126925</c:v>
                </c:pt>
                <c:pt idx="451">
                  <c:v>26209.760265386925</c:v>
                </c:pt>
                <c:pt idx="452">
                  <c:v>24410.142612606665</c:v>
                </c:pt>
                <c:pt idx="453">
                  <c:v>26621.956934477956</c:v>
                </c:pt>
                <c:pt idx="454">
                  <c:v>28781.227319431797</c:v>
                </c:pt>
                <c:pt idx="455">
                  <c:v>26635.786457330771</c:v>
                </c:pt>
                <c:pt idx="456">
                  <c:v>28614.186152655519</c:v>
                </c:pt>
                <c:pt idx="457">
                  <c:v>30992.563500540517</c:v>
                </c:pt>
                <c:pt idx="458">
                  <c:v>33390.117394209235</c:v>
                </c:pt>
                <c:pt idx="459">
                  <c:v>38186.678252002508</c:v>
                </c:pt>
                <c:pt idx="460">
                  <c:v>26966.649218955772</c:v>
                </c:pt>
                <c:pt idx="461">
                  <c:v>29321.794553674623</c:v>
                </c:pt>
                <c:pt idx="462">
                  <c:v>31711.787908142698</c:v>
                </c:pt>
                <c:pt idx="463">
                  <c:v>22394.896646974081</c:v>
                </c:pt>
                <c:pt idx="464">
                  <c:v>22810.556196077694</c:v>
                </c:pt>
                <c:pt idx="465">
                  <c:v>23662.268403476151</c:v>
                </c:pt>
                <c:pt idx="466">
                  <c:v>24523.577368141079</c:v>
                </c:pt>
                <c:pt idx="467">
                  <c:v>24365.230873244465</c:v>
                </c:pt>
                <c:pt idx="468">
                  <c:v>25329.464743790308</c:v>
                </c:pt>
                <c:pt idx="469">
                  <c:v>26322.969355602614</c:v>
                </c:pt>
                <c:pt idx="470">
                  <c:v>25546.155479752768</c:v>
                </c:pt>
                <c:pt idx="471">
                  <c:v>26584.097392530617</c:v>
                </c:pt>
                <c:pt idx="472">
                  <c:v>27885.128748477844</c:v>
                </c:pt>
                <c:pt idx="473">
                  <c:v>26483.806138800152</c:v>
                </c:pt>
                <c:pt idx="474">
                  <c:v>27089.232351853698</c:v>
                </c:pt>
                <c:pt idx="475">
                  <c:v>28178.921774863538</c:v>
                </c:pt>
                <c:pt idx="476">
                  <c:v>29577.278954701076</c:v>
                </c:pt>
                <c:pt idx="477">
                  <c:v>28158.733454195808</c:v>
                </c:pt>
                <c:pt idx="478">
                  <c:v>29018.07818080431</c:v>
                </c:pt>
                <c:pt idx="479">
                  <c:v>29102.412476885846</c:v>
                </c:pt>
                <c:pt idx="480">
                  <c:v>30057.721281043076</c:v>
                </c:pt>
                <c:pt idx="481">
                  <c:v>31821.591137686308</c:v>
                </c:pt>
                <c:pt idx="482">
                  <c:v>33328.765486229233</c:v>
                </c:pt>
                <c:pt idx="483">
                  <c:v>31957.14602808464</c:v>
                </c:pt>
                <c:pt idx="484">
                  <c:v>32708.390511291847</c:v>
                </c:pt>
                <c:pt idx="485">
                  <c:v>34037.351266801808</c:v>
                </c:pt>
                <c:pt idx="486">
                  <c:v>24091.723291150309</c:v>
                </c:pt>
                <c:pt idx="487">
                  <c:v>25219.422075426613</c:v>
                </c:pt>
                <c:pt idx="488">
                  <c:v>24910.238570241538</c:v>
                </c:pt>
                <c:pt idx="489">
                  <c:v>26235.714111621386</c:v>
                </c:pt>
                <c:pt idx="490">
                  <c:v>25123.055475426616</c:v>
                </c:pt>
                <c:pt idx="491">
                  <c:v>27036.703105573193</c:v>
                </c:pt>
                <c:pt idx="492">
                  <c:v>28529.720244017386</c:v>
                </c:pt>
                <c:pt idx="493">
                  <c:v>27244.898703759845</c:v>
                </c:pt>
                <c:pt idx="494">
                  <c:v>29643.517429140153</c:v>
                </c:pt>
                <c:pt idx="495">
                  <c:v>28568.31454788892</c:v>
                </c:pt>
                <c:pt idx="496">
                  <c:v>32270.631265207077</c:v>
                </c:pt>
                <c:pt idx="497">
                  <c:v>29684.113007180928</c:v>
                </c:pt>
                <c:pt idx="498">
                  <c:v>32471.053431279273</c:v>
                </c:pt>
                <c:pt idx="499">
                  <c:v>34134.258265692966</c:v>
                </c:pt>
                <c:pt idx="500">
                  <c:v>35809.323568056498</c:v>
                </c:pt>
                <c:pt idx="501">
                  <c:v>30784.529520381999</c:v>
                </c:pt>
                <c:pt idx="502">
                  <c:v>33015.964384991079</c:v>
                </c:pt>
                <c:pt idx="503">
                  <c:v>30828.670345397692</c:v>
                </c:pt>
                <c:pt idx="504">
                  <c:v>32224.159342765077</c:v>
                </c:pt>
                <c:pt idx="505">
                  <c:v>36084.524988628771</c:v>
                </c:pt>
                <c:pt idx="506">
                  <c:v>38892.509444492003</c:v>
                </c:pt>
                <c:pt idx="507">
                  <c:v>41657.960980888158</c:v>
                </c:pt>
                <c:pt idx="508">
                  <c:v>33304.951670941075</c:v>
                </c:pt>
                <c:pt idx="509">
                  <c:v>35757.518877186616</c:v>
                </c:pt>
                <c:pt idx="510">
                  <c:v>35521.961574891851</c:v>
                </c:pt>
                <c:pt idx="511">
                  <c:v>38135.650894758153</c:v>
                </c:pt>
                <c:pt idx="512">
                  <c:v>42120.300209869543</c:v>
                </c:pt>
                <c:pt idx="513">
                  <c:v>45597.521038120198</c:v>
                </c:pt>
                <c:pt idx="514">
                  <c:v>49435.430761170392</c:v>
                </c:pt>
                <c:pt idx="515">
                  <c:v>36967.636783093076</c:v>
                </c:pt>
                <c:pt idx="516">
                  <c:v>36693.437643111618</c:v>
                </c:pt>
                <c:pt idx="517">
                  <c:v>39025.19786345739</c:v>
                </c:pt>
                <c:pt idx="518">
                  <c:v>40310.868713354466</c:v>
                </c:pt>
                <c:pt idx="519">
                  <c:v>41979.053204543226</c:v>
                </c:pt>
                <c:pt idx="520">
                  <c:v>44705.632072299843</c:v>
                </c:pt>
                <c:pt idx="521">
                  <c:v>47437.075387598772</c:v>
                </c:pt>
                <c:pt idx="522">
                  <c:v>50177.949668164154</c:v>
                </c:pt>
                <c:pt idx="523">
                  <c:v>53255.39706939819</c:v>
                </c:pt>
                <c:pt idx="524">
                  <c:v>26594.077748380154</c:v>
                </c:pt>
                <c:pt idx="525">
                  <c:v>27310.737850631227</c:v>
                </c:pt>
                <c:pt idx="526">
                  <c:v>29000.551688092775</c:v>
                </c:pt>
                <c:pt idx="527">
                  <c:v>28431.856764907541</c:v>
                </c:pt>
                <c:pt idx="528">
                  <c:v>26913.169927490002</c:v>
                </c:pt>
                <c:pt idx="529">
                  <c:v>28690.969211102001</c:v>
                </c:pt>
                <c:pt idx="530">
                  <c:v>31101.751470614003</c:v>
                </c:pt>
                <c:pt idx="531">
                  <c:v>28942.210287277692</c:v>
                </c:pt>
                <c:pt idx="532">
                  <c:v>31596.387473523235</c:v>
                </c:pt>
                <c:pt idx="533">
                  <c:v>34187.511935467846</c:v>
                </c:pt>
                <c:pt idx="534">
                  <c:v>31612.982900946616</c:v>
                </c:pt>
                <c:pt idx="535">
                  <c:v>33987.062535336314</c:v>
                </c:pt>
                <c:pt idx="536">
                  <c:v>36841.115352798312</c:v>
                </c:pt>
                <c:pt idx="537">
                  <c:v>39718.180025200767</c:v>
                </c:pt>
                <c:pt idx="538">
                  <c:v>45474.0530545527</c:v>
                </c:pt>
                <c:pt idx="539">
                  <c:v>32010.018214896616</c:v>
                </c:pt>
                <c:pt idx="540">
                  <c:v>34836.19261655923</c:v>
                </c:pt>
                <c:pt idx="541">
                  <c:v>37704.184641920925</c:v>
                </c:pt>
                <c:pt idx="542">
                  <c:v>17354.830697441885</c:v>
                </c:pt>
                <c:pt idx="543">
                  <c:v>17746.951422571816</c:v>
                </c:pt>
                <c:pt idx="544">
                  <c:v>18133.826385492644</c:v>
                </c:pt>
                <c:pt idx="545">
                  <c:v>18819.70979433195</c:v>
                </c:pt>
                <c:pt idx="546">
                  <c:v>19510.83896538035</c:v>
                </c:pt>
                <c:pt idx="547">
                  <c:v>19346.221375027962</c:v>
                </c:pt>
                <c:pt idx="548">
                  <c:v>20997.940915582709</c:v>
                </c:pt>
                <c:pt idx="549">
                  <c:v>20119.698144353508</c:v>
                </c:pt>
                <c:pt idx="550">
                  <c:v>22034.574264003149</c:v>
                </c:pt>
                <c:pt idx="551">
                  <c:v>20898.34867133341</c:v>
                </c:pt>
                <c:pt idx="552">
                  <c:v>20131.339099075802</c:v>
                </c:pt>
                <c:pt idx="553">
                  <c:v>22071.566116448066</c:v>
                </c:pt>
                <c:pt idx="554">
                  <c:v>20937.151853741045</c:v>
                </c:pt>
                <c:pt idx="555">
                  <c:v>23164.155011522071</c:v>
                </c:pt>
                <c:pt idx="556">
                  <c:v>22008.1196881918</c:v>
                </c:pt>
                <c:pt idx="557">
                  <c:v>20653.888622165301</c:v>
                </c:pt>
                <c:pt idx="558">
                  <c:v>22815.018655070409</c:v>
                </c:pt>
                <c:pt idx="559">
                  <c:v>21228.822441505112</c:v>
                </c:pt>
                <c:pt idx="560">
                  <c:v>23585.158461081755</c:v>
                </c:pt>
                <c:pt idx="561">
                  <c:v>22066.971181510056</c:v>
                </c:pt>
                <c:pt idx="562">
                  <c:v>24710.458995510053</c:v>
                </c:pt>
                <c:pt idx="563">
                  <c:v>23170.275001300502</c:v>
                </c:pt>
                <c:pt idx="564">
                  <c:v>22010.706567018977</c:v>
                </c:pt>
                <c:pt idx="565">
                  <c:v>24662.640974143069</c:v>
                </c:pt>
                <c:pt idx="566">
                  <c:v>22747.320313057269</c:v>
                </c:pt>
                <c:pt idx="567">
                  <c:v>25649.985647728809</c:v>
                </c:pt>
                <c:pt idx="568">
                  <c:v>22469.230839135882</c:v>
                </c:pt>
                <c:pt idx="569">
                  <c:v>25271.844382712519</c:v>
                </c:pt>
                <c:pt idx="570">
                  <c:v>23372.051549820215</c:v>
                </c:pt>
                <c:pt idx="571">
                  <c:v>26228.388256433351</c:v>
                </c:pt>
                <c:pt idx="572">
                  <c:v>24540.027340290064</c:v>
                </c:pt>
                <c:pt idx="573">
                  <c:v>25715.763767241438</c:v>
                </c:pt>
                <c:pt idx="574">
                  <c:v>24270.581679014038</c:v>
                </c:pt>
                <c:pt idx="575">
                  <c:v>27752.818065984844</c:v>
                </c:pt>
                <c:pt idx="576">
                  <c:v>25003.151680248851</c:v>
                </c:pt>
                <c:pt idx="577">
                  <c:v>28751.362215299949</c:v>
                </c:pt>
                <c:pt idx="578">
                  <c:v>26187.546293023694</c:v>
                </c:pt>
                <c:pt idx="579">
                  <c:v>30342.625548293767</c:v>
                </c:pt>
                <c:pt idx="580">
                  <c:v>19425.595329482541</c:v>
                </c:pt>
                <c:pt idx="581">
                  <c:v>21017.204479438744</c:v>
                </c:pt>
                <c:pt idx="582">
                  <c:v>20409.17574368804</c:v>
                </c:pt>
                <c:pt idx="583">
                  <c:v>22352.659252768335</c:v>
                </c:pt>
                <c:pt idx="584">
                  <c:v>21001.73982725188</c:v>
                </c:pt>
                <c:pt idx="585">
                  <c:v>21982.963278208088</c:v>
                </c:pt>
                <c:pt idx="586">
                  <c:v>22395.872635803931</c:v>
                </c:pt>
                <c:pt idx="587">
                  <c:v>23580.671644876926</c:v>
                </c:pt>
                <c:pt idx="588">
                  <c:v>21380.299335790009</c:v>
                </c:pt>
                <c:pt idx="589">
                  <c:v>22309.15538173891</c:v>
                </c:pt>
                <c:pt idx="590">
                  <c:v>21981.604180213253</c:v>
                </c:pt>
                <c:pt idx="591">
                  <c:v>24366.812765658509</c:v>
                </c:pt>
                <c:pt idx="592">
                  <c:v>23471.646384666481</c:v>
                </c:pt>
                <c:pt idx="593">
                  <c:v>26326.434237002246</c:v>
                </c:pt>
                <c:pt idx="594">
                  <c:v>22445.948929691298</c:v>
                </c:pt>
                <c:pt idx="595">
                  <c:v>24846.588877822684</c:v>
                </c:pt>
                <c:pt idx="596">
                  <c:v>24857.566716325888</c:v>
                </c:pt>
                <c:pt idx="597">
                  <c:v>28003.646448501069</c:v>
                </c:pt>
                <c:pt idx="598">
                  <c:v>23412.794891348236</c:v>
                </c:pt>
                <c:pt idx="599">
                  <c:v>26598.536167015161</c:v>
                </c:pt>
                <c:pt idx="600">
                  <c:v>24090.55714406828</c:v>
                </c:pt>
                <c:pt idx="601">
                  <c:v>26999.551442112075</c:v>
                </c:pt>
                <c:pt idx="602">
                  <c:v>26083.747280407191</c:v>
                </c:pt>
                <c:pt idx="603">
                  <c:v>29586.614724523981</c:v>
                </c:pt>
                <c:pt idx="604">
                  <c:v>27540.160060107137</c:v>
                </c:pt>
                <c:pt idx="605">
                  <c:v>31515.439101537788</c:v>
                </c:pt>
                <c:pt idx="606">
                  <c:v>28996.572839807075</c:v>
                </c:pt>
                <c:pt idx="607">
                  <c:v>33449.941148624595</c:v>
                </c:pt>
                <c:pt idx="608">
                  <c:v>25254.652616297364</c:v>
                </c:pt>
                <c:pt idx="609">
                  <c:v>27057.707158838854</c:v>
                </c:pt>
                <c:pt idx="610">
                  <c:v>24895.076459319938</c:v>
                </c:pt>
                <c:pt idx="611">
                  <c:v>25819.370920533522</c:v>
                </c:pt>
                <c:pt idx="612">
                  <c:v>29386.230799132067</c:v>
                </c:pt>
                <c:pt idx="613">
                  <c:v>28559.491297187986</c:v>
                </c:pt>
                <c:pt idx="614">
                  <c:v>32976.299545450755</c:v>
                </c:pt>
                <c:pt idx="615">
                  <c:v>30791.425322533745</c:v>
                </c:pt>
                <c:pt idx="616">
                  <c:v>35950.279283000906</c:v>
                </c:pt>
                <c:pt idx="617">
                  <c:v>33023.359347879501</c:v>
                </c:pt>
                <c:pt idx="618">
                  <c:v>38860.632306682433</c:v>
                </c:pt>
                <c:pt idx="619">
                  <c:v>26968.536036558231</c:v>
                </c:pt>
                <c:pt idx="620">
                  <c:v>28876.150129159243</c:v>
                </c:pt>
                <c:pt idx="621">
                  <c:v>27976.7941695105</c:v>
                </c:pt>
                <c:pt idx="622">
                  <c:v>32504.743817919258</c:v>
                </c:pt>
                <c:pt idx="623">
                  <c:v>29928.414861968224</c:v>
                </c:pt>
                <c:pt idx="624">
                  <c:v>35090.350445939031</c:v>
                </c:pt>
                <c:pt idx="625">
                  <c:v>32855.845900654793</c:v>
                </c:pt>
                <c:pt idx="626">
                  <c:v>39008.750522640199</c:v>
                </c:pt>
                <c:pt idx="627">
                  <c:v>35389.683333194953</c:v>
                </c:pt>
                <c:pt idx="628">
                  <c:v>42441.843410216847</c:v>
                </c:pt>
                <c:pt idx="629">
                  <c:v>38300.767033607081</c:v>
                </c:pt>
                <c:pt idx="630">
                  <c:v>46344.198890483</c:v>
                </c:pt>
                <c:pt idx="631">
                  <c:v>29485.779240998425</c:v>
                </c:pt>
                <c:pt idx="632">
                  <c:v>32724.817938226723</c:v>
                </c:pt>
                <c:pt idx="633">
                  <c:v>35658.798533942165</c:v>
                </c:pt>
                <c:pt idx="634">
                  <c:v>35702.747789835375</c:v>
                </c:pt>
                <c:pt idx="635">
                  <c:v>38021.717350788662</c:v>
                </c:pt>
                <c:pt idx="636">
                  <c:v>39960.67440954745</c:v>
                </c:pt>
                <c:pt idx="637">
                  <c:v>42979.271686440428</c:v>
                </c:pt>
                <c:pt idx="638">
                  <c:v>45997.868963333407</c:v>
                </c:pt>
                <c:pt idx="639">
                  <c:v>49098.485156561721</c:v>
                </c:pt>
                <c:pt idx="640">
                  <c:v>18845.282885101293</c:v>
                </c:pt>
                <c:pt idx="641">
                  <c:v>19906.8940121671</c:v>
                </c:pt>
                <c:pt idx="642">
                  <c:v>20723.921476233805</c:v>
                </c:pt>
                <c:pt idx="643">
                  <c:v>21381.608913199216</c:v>
                </c:pt>
                <c:pt idx="644">
                  <c:v>21944.8726304009</c:v>
                </c:pt>
                <c:pt idx="645">
                  <c:v>24381.323221933748</c:v>
                </c:pt>
                <c:pt idx="646">
                  <c:v>22533.709438371927</c:v>
                </c:pt>
                <c:pt idx="647">
                  <c:v>25152.527599423021</c:v>
                </c:pt>
                <c:pt idx="648">
                  <c:v>23517.289852577433</c:v>
                </c:pt>
                <c:pt idx="649">
                  <c:v>26345.130479321957</c:v>
                </c:pt>
                <c:pt idx="650">
                  <c:v>23519.912733681977</c:v>
                </c:pt>
                <c:pt idx="651">
                  <c:v>21738.976463693882</c:v>
                </c:pt>
                <c:pt idx="652">
                  <c:v>25247.991663986755</c:v>
                </c:pt>
                <c:pt idx="653">
                  <c:v>26853.188711278723</c:v>
                </c:pt>
                <c:pt idx="654">
                  <c:v>27896.387904442221</c:v>
                </c:pt>
                <c:pt idx="655">
                  <c:v>29728.494548902076</c:v>
                </c:pt>
                <c:pt idx="656">
                  <c:v>24960.651314132509</c:v>
                </c:pt>
                <c:pt idx="657">
                  <c:v>26402.859874898932</c:v>
                </c:pt>
                <c:pt idx="658">
                  <c:v>27346.032313716118</c:v>
                </c:pt>
                <c:pt idx="659">
                  <c:v>29758.779060904886</c:v>
                </c:pt>
                <c:pt idx="660">
                  <c:v>27109.858528267152</c:v>
                </c:pt>
                <c:pt idx="661">
                  <c:v>30495.258256091973</c:v>
                </c:pt>
                <c:pt idx="662">
                  <c:v>29231.158704124766</c:v>
                </c:pt>
                <c:pt idx="663">
                  <c:v>33221.860435424038</c:v>
                </c:pt>
                <c:pt idx="664">
                  <c:v>31638.581551130042</c:v>
                </c:pt>
                <c:pt idx="665">
                  <c:v>36289.503633786975</c:v>
                </c:pt>
                <c:pt idx="666">
                  <c:v>34334.788675526223</c:v>
                </c:pt>
                <c:pt idx="667">
                  <c:v>39687.891965511626</c:v>
                </c:pt>
                <c:pt idx="668">
                  <c:v>39331.954397198322</c:v>
                </c:pt>
                <c:pt idx="669">
                  <c:v>46046.031508497581</c:v>
                </c:pt>
                <c:pt idx="670">
                  <c:v>26553.582823431218</c:v>
                </c:pt>
                <c:pt idx="671">
                  <c:v>28945.036032977092</c:v>
                </c:pt>
                <c:pt idx="672">
                  <c:v>31360.443698712075</c:v>
                </c:pt>
                <c:pt idx="673">
                  <c:v>17119.835264747107</c:v>
                </c:pt>
                <c:pt idx="674">
                  <c:v>17517.802981682034</c:v>
                </c:pt>
                <c:pt idx="675">
                  <c:v>17821.204112414602</c:v>
                </c:pt>
                <c:pt idx="676">
                  <c:v>18442.891855041216</c:v>
                </c:pt>
                <c:pt idx="677">
                  <c:v>19071.584529979114</c:v>
                </c:pt>
                <c:pt idx="678">
                  <c:v>18956.003146842897</c:v>
                </c:pt>
                <c:pt idx="679">
                  <c:v>19659.823490307022</c:v>
                </c:pt>
                <c:pt idx="680">
                  <c:v>20385.0093383452</c:v>
                </c:pt>
                <c:pt idx="681">
                  <c:v>19817.991910717574</c:v>
                </c:pt>
                <c:pt idx="682">
                  <c:v>20575.613744861988</c:v>
                </c:pt>
                <c:pt idx="683">
                  <c:v>21525.271668911064</c:v>
                </c:pt>
                <c:pt idx="684">
                  <c:v>20502.408450168223</c:v>
                </c:pt>
                <c:pt idx="685">
                  <c:v>20944.325394002921</c:v>
                </c:pt>
                <c:pt idx="686">
                  <c:v>21739.719133426166</c:v>
                </c:pt>
                <c:pt idx="687">
                  <c:v>22760.417804840428</c:v>
                </c:pt>
                <c:pt idx="688">
                  <c:v>21724.983132938771</c:v>
                </c:pt>
                <c:pt idx="689">
                  <c:v>22352.242057470521</c:v>
                </c:pt>
                <c:pt idx="690">
                  <c:v>22413.799937822012</c:v>
                </c:pt>
                <c:pt idx="691">
                  <c:v>23111.105634287145</c:v>
                </c:pt>
                <c:pt idx="692">
                  <c:v>24398.601880012127</c:v>
                </c:pt>
                <c:pt idx="693">
                  <c:v>25498.729141722291</c:v>
                </c:pt>
                <c:pt idx="694">
                  <c:v>24497.547055485364</c:v>
                </c:pt>
                <c:pt idx="695">
                  <c:v>25045.900692862884</c:v>
                </c:pt>
                <c:pt idx="696">
                  <c:v>26015.945039950453</c:v>
                </c:pt>
                <c:pt idx="697">
                  <c:v>18756.362575971256</c:v>
                </c:pt>
                <c:pt idx="698">
                  <c:v>19579.500374713083</c:v>
                </c:pt>
                <c:pt idx="699">
                  <c:v>19353.818984067042</c:v>
                </c:pt>
                <c:pt idx="700">
                  <c:v>20321.319379234814</c:v>
                </c:pt>
                <c:pt idx="701">
                  <c:v>19509.159790771479</c:v>
                </c:pt>
                <c:pt idx="702">
                  <c:v>20905.982878469706</c:v>
                </c:pt>
                <c:pt idx="703">
                  <c:v>21995.776410180799</c:v>
                </c:pt>
                <c:pt idx="704">
                  <c:v>21057.950468386978</c:v>
                </c:pt>
                <c:pt idx="705">
                  <c:v>22808.767056255816</c:v>
                </c:pt>
                <c:pt idx="706">
                  <c:v>22023.947434904549</c:v>
                </c:pt>
                <c:pt idx="707">
                  <c:v>24726.368396450645</c:v>
                </c:pt>
                <c:pt idx="708">
                  <c:v>22838.398865044695</c:v>
                </c:pt>
                <c:pt idx="709">
                  <c:v>24872.661948328157</c:v>
                </c:pt>
                <c:pt idx="710">
                  <c:v>26086.680075637425</c:v>
                </c:pt>
                <c:pt idx="711">
                  <c:v>27309.355478822486</c:v>
                </c:pt>
                <c:pt idx="712">
                  <c:v>23641.622597308258</c:v>
                </c:pt>
                <c:pt idx="713">
                  <c:v>25270.407170015606</c:v>
                </c:pt>
                <c:pt idx="714">
                  <c:v>23673.842177611677</c:v>
                </c:pt>
                <c:pt idx="715">
                  <c:v>24692.447285179111</c:v>
                </c:pt>
                <c:pt idx="716">
                  <c:v>27510.232428145315</c:v>
                </c:pt>
                <c:pt idx="717">
                  <c:v>29559.856118556436</c:v>
                </c:pt>
                <c:pt idx="718">
                  <c:v>31578.433882349244</c:v>
                </c:pt>
                <c:pt idx="719">
                  <c:v>25481.346794796631</c:v>
                </c:pt>
                <c:pt idx="720">
                  <c:v>27271.541835851767</c:v>
                </c:pt>
                <c:pt idx="721">
                  <c:v>27099.602199140263</c:v>
                </c:pt>
                <c:pt idx="722">
                  <c:v>29007.40462240034</c:v>
                </c:pt>
                <c:pt idx="723">
                  <c:v>31915.907772116687</c:v>
                </c:pt>
                <c:pt idx="724">
                  <c:v>34454.02516500037</c:v>
                </c:pt>
                <c:pt idx="725">
                  <c:v>37255.419123431173</c:v>
                </c:pt>
                <c:pt idx="726">
                  <c:v>28154.839577389332</c:v>
                </c:pt>
                <c:pt idx="727">
                  <c:v>27954.694219738634</c:v>
                </c:pt>
                <c:pt idx="728">
                  <c:v>29656.708979115108</c:v>
                </c:pt>
                <c:pt idx="729">
                  <c:v>30595.154854952383</c:v>
                </c:pt>
                <c:pt idx="730">
                  <c:v>31812.80776822886</c:v>
                </c:pt>
                <c:pt idx="731">
                  <c:v>33803.011321335878</c:v>
                </c:pt>
                <c:pt idx="732">
                  <c:v>35796.765566079615</c:v>
                </c:pt>
                <c:pt idx="733">
                  <c:v>37797.403727076256</c:v>
                </c:pt>
                <c:pt idx="734">
                  <c:v>40043.715698779932</c:v>
                </c:pt>
                <c:pt idx="735">
                  <c:v>20582.898676139022</c:v>
                </c:pt>
                <c:pt idx="736">
                  <c:v>21106.008239825944</c:v>
                </c:pt>
                <c:pt idx="737">
                  <c:v>22339.448997097137</c:v>
                </c:pt>
                <c:pt idx="738">
                  <c:v>21924.343213750253</c:v>
                </c:pt>
                <c:pt idx="739">
                  <c:v>20815.812675489276</c:v>
                </c:pt>
                <c:pt idx="740">
                  <c:v>22113.476386154973</c:v>
                </c:pt>
                <c:pt idx="741">
                  <c:v>23873.171466090735</c:v>
                </c:pt>
                <c:pt idx="742">
                  <c:v>22296.864032998539</c:v>
                </c:pt>
                <c:pt idx="743">
                  <c:v>24234.219643396744</c:v>
                </c:pt>
                <c:pt idx="744">
                  <c:v>26125.55136744391</c:v>
                </c:pt>
                <c:pt idx="745">
                  <c:v>24246.333094070749</c:v>
                </c:pt>
                <c:pt idx="746">
                  <c:v>25979.237936690963</c:v>
                </c:pt>
                <c:pt idx="747">
                  <c:v>28062.488168415057</c:v>
                </c:pt>
                <c:pt idx="748">
                  <c:v>30162.535374548228</c:v>
                </c:pt>
                <c:pt idx="749">
                  <c:v>34363.902549257662</c:v>
                </c:pt>
                <c:pt idx="750">
                  <c:v>24536.139892574396</c:v>
                </c:pt>
                <c:pt idx="751">
                  <c:v>26599.040915685797</c:v>
                </c:pt>
                <c:pt idx="752">
                  <c:v>28692.465751716227</c:v>
                </c:pt>
                <c:pt idx="753">
                  <c:v>16678.890457426154</c:v>
                </c:pt>
                <c:pt idx="754">
                  <c:v>17126.561618616153</c:v>
                </c:pt>
                <c:pt idx="755">
                  <c:v>17568.243867950769</c:v>
                </c:pt>
                <c:pt idx="756">
                  <c:v>18351.29409304231</c:v>
                </c:pt>
                <c:pt idx="757">
                  <c:v>19140.333229989232</c:v>
                </c:pt>
                <c:pt idx="758">
                  <c:v>18952.394814336923</c:v>
                </c:pt>
                <c:pt idx="759">
                  <c:v>20838.107956470256</c:v>
                </c:pt>
                <c:pt idx="760">
                  <c:v>19835.447459316925</c:v>
                </c:pt>
                <c:pt idx="761">
                  <c:v>22021.597695916931</c:v>
                </c:pt>
                <c:pt idx="762">
                  <c:v>20724.40681095231</c:v>
                </c:pt>
                <c:pt idx="763">
                  <c:v>19848.737549291538</c:v>
                </c:pt>
                <c:pt idx="764">
                  <c:v>22063.830060791541</c:v>
                </c:pt>
                <c:pt idx="765">
                  <c:v>20768.707110867694</c:v>
                </c:pt>
                <c:pt idx="766">
                  <c:v>23311.2023826677</c:v>
                </c:pt>
                <c:pt idx="767">
                  <c:v>21991.39538853231</c:v>
                </c:pt>
                <c:pt idx="768">
                  <c:v>20445.314921485384</c:v>
                </c:pt>
                <c:pt idx="769">
                  <c:v>22912.605042385385</c:v>
                </c:pt>
                <c:pt idx="770">
                  <c:v>21101.697698565</c:v>
                </c:pt>
                <c:pt idx="771">
                  <c:v>23791.84798758167</c:v>
                </c:pt>
                <c:pt idx="772">
                  <c:v>22058.584176737309</c:v>
                </c:pt>
                <c:pt idx="773">
                  <c:v>25076.566097720643</c:v>
                </c:pt>
                <c:pt idx="774">
                  <c:v>23318.18937099808</c:v>
                </c:pt>
                <c:pt idx="775">
                  <c:v>21994.348741859998</c:v>
                </c:pt>
                <c:pt idx="776">
                  <c:v>25021.973856659999</c:v>
                </c:pt>
                <c:pt idx="777">
                  <c:v>22835.316101920384</c:v>
                </c:pt>
                <c:pt idx="778">
                  <c:v>26149.192359003719</c:v>
                </c:pt>
                <c:pt idx="779">
                  <c:v>22517.830619193464</c:v>
                </c:pt>
                <c:pt idx="780">
                  <c:v>25717.481081443464</c:v>
                </c:pt>
                <c:pt idx="781">
                  <c:v>23548.550930558078</c:v>
                </c:pt>
                <c:pt idx="782">
                  <c:v>26809.535337274745</c:v>
                </c:pt>
                <c:pt idx="783">
                  <c:v>24881.989958011152</c:v>
                </c:pt>
                <c:pt idx="784">
                  <c:v>26224.289045447309</c:v>
                </c:pt>
                <c:pt idx="785">
                  <c:v>24574.372828054358</c:v>
                </c:pt>
                <c:pt idx="786">
                  <c:v>28549.926036512697</c:v>
                </c:pt>
                <c:pt idx="787">
                  <c:v>25410.723579464106</c:v>
                </c:pt>
                <c:pt idx="788">
                  <c:v>29689.930606980779</c:v>
                </c:pt>
                <c:pt idx="789">
                  <c:v>26762.907429048722</c:v>
                </c:pt>
                <c:pt idx="790">
                  <c:v>31506.622912148723</c:v>
                </c:pt>
                <c:pt idx="791">
                  <c:v>19043.013412339231</c:v>
                </c:pt>
                <c:pt idx="792">
                  <c:v>20860.1005252059</c:v>
                </c:pt>
                <c:pt idx="793">
                  <c:v>20165.934385223849</c:v>
                </c:pt>
                <c:pt idx="794">
                  <c:v>22384.74472475718</c:v>
                </c:pt>
                <c:pt idx="795">
                  <c:v>20842.445047292564</c:v>
                </c:pt>
                <c:pt idx="796">
                  <c:v>21962.675153800898</c:v>
                </c:pt>
                <c:pt idx="797">
                  <c:v>22434.080003722822</c:v>
                </c:pt>
                <c:pt idx="798">
                  <c:v>23786.725539081159</c:v>
                </c:pt>
                <c:pt idx="799">
                  <c:v>21274.63381954026</c:v>
                </c:pt>
                <c:pt idx="800">
                  <c:v>22335.077805331926</c:v>
                </c:pt>
                <c:pt idx="801">
                  <c:v>21961.123516923461</c:v>
                </c:pt>
                <c:pt idx="802">
                  <c:v>24684.236651973464</c:v>
                </c:pt>
                <c:pt idx="803">
                  <c:v>23662.255033674232</c:v>
                </c:pt>
                <c:pt idx="804">
                  <c:v>26921.471165090898</c:v>
                </c:pt>
                <c:pt idx="805">
                  <c:v>22491.250439244232</c:v>
                </c:pt>
                <c:pt idx="806">
                  <c:v>25231.981046694233</c:v>
                </c:pt>
                <c:pt idx="807">
                  <c:v>25244.514078985387</c:v>
                </c:pt>
                <c:pt idx="808">
                  <c:v>28836.288439885389</c:v>
                </c:pt>
                <c:pt idx="809">
                  <c:v>23595.066245469236</c:v>
                </c:pt>
                <c:pt idx="810">
                  <c:v>27232.120868522314</c:v>
                </c:pt>
                <c:pt idx="811">
                  <c:v>24368.844817324614</c:v>
                </c:pt>
                <c:pt idx="812">
                  <c:v>27689.94664092462</c:v>
                </c:pt>
                <c:pt idx="813">
                  <c:v>26644.403556311543</c:v>
                </c:pt>
                <c:pt idx="814">
                  <c:v>30643.510555011544</c:v>
                </c:pt>
                <c:pt idx="815">
                  <c:v>28307.141479802314</c:v>
                </c:pt>
                <c:pt idx="816">
                  <c:v>32845.585052102309</c:v>
                </c:pt>
                <c:pt idx="817">
                  <c:v>29969.879403293085</c:v>
                </c:pt>
                <c:pt idx="818">
                  <c:v>35054.141555859744</c:v>
                </c:pt>
                <c:pt idx="819">
                  <c:v>25697.853814786158</c:v>
                </c:pt>
                <c:pt idx="820">
                  <c:v>27756.341084187694</c:v>
                </c:pt>
                <c:pt idx="821">
                  <c:v>25287.337702236928</c:v>
                </c:pt>
                <c:pt idx="822">
                  <c:v>26342.573878789106</c:v>
                </c:pt>
                <c:pt idx="823">
                  <c:v>30414.738906855779</c:v>
                </c:pt>
                <c:pt idx="824">
                  <c:v>29470.877975469626</c:v>
                </c:pt>
                <c:pt idx="825">
                  <c:v>34513.40072556962</c:v>
                </c:pt>
                <c:pt idx="826">
                  <c:v>32019.002654406027</c:v>
                </c:pt>
                <c:pt idx="827">
                  <c:v>37908.694259272706</c:v>
                </c:pt>
                <c:pt idx="828">
                  <c:v>34567.12733334244</c:v>
                </c:pt>
                <c:pt idx="829">
                  <c:v>41231.347294642437</c:v>
                </c:pt>
                <c:pt idx="830">
                  <c:v>27654.537386250642</c:v>
                </c:pt>
                <c:pt idx="831">
                  <c:v>29832.396808636797</c:v>
                </c:pt>
                <c:pt idx="832">
                  <c:v>28805.632088037823</c:v>
                </c:pt>
                <c:pt idx="833">
                  <c:v>33975.041269971152</c:v>
                </c:pt>
                <c:pt idx="834">
                  <c:v>31033.732378593719</c:v>
                </c:pt>
                <c:pt idx="835">
                  <c:v>36926.942170293732</c:v>
                </c:pt>
                <c:pt idx="836">
                  <c:v>34375.882814427569</c:v>
                </c:pt>
                <c:pt idx="837">
                  <c:v>41400.448924527569</c:v>
                </c:pt>
                <c:pt idx="838">
                  <c:v>37268.680549910896</c:v>
                </c:pt>
                <c:pt idx="839">
                  <c:v>45319.896637844235</c:v>
                </c:pt>
                <c:pt idx="840">
                  <c:v>40592.167774548077</c:v>
                </c:pt>
                <c:pt idx="841">
                  <c:v>49775.085811148085</c:v>
                </c:pt>
                <c:pt idx="842">
                  <c:v>30528.39004465321</c:v>
                </c:pt>
                <c:pt idx="843">
                  <c:v>34226.29255732218</c:v>
                </c:pt>
                <c:pt idx="844">
                  <c:v>37575.920404097313</c:v>
                </c:pt>
                <c:pt idx="845">
                  <c:v>37626.095804575387</c:v>
                </c:pt>
                <c:pt idx="846">
                  <c:v>40273.586053330386</c:v>
                </c:pt>
                <c:pt idx="847">
                  <c:v>42487.228695413345</c:v>
                </c:pt>
                <c:pt idx="848">
                  <c:v>45933.460586532827</c:v>
                </c:pt>
                <c:pt idx="849">
                  <c:v>49379.692477652308</c:v>
                </c:pt>
                <c:pt idx="850">
                  <c:v>52919.562631587942</c:v>
                </c:pt>
                <c:pt idx="851">
                  <c:v>18380.49003833731</c:v>
                </c:pt>
                <c:pt idx="852">
                  <c:v>19592.496075070772</c:v>
                </c:pt>
                <c:pt idx="853">
                  <c:v>20525.269096546926</c:v>
                </c:pt>
                <c:pt idx="854">
                  <c:v>21276.128920415769</c:v>
                </c:pt>
                <c:pt idx="855">
                  <c:v>21919.18833088769</c:v>
                </c:pt>
                <c:pt idx="856">
                  <c:v>24700.80275622103</c:v>
                </c:pt>
                <c:pt idx="857">
                  <c:v>22591.443686654617</c:v>
                </c:pt>
                <c:pt idx="858">
                  <c:v>25581.261087187948</c:v>
                </c:pt>
                <c:pt idx="859">
                  <c:v>23714.364659539231</c:v>
                </c:pt>
                <c:pt idx="860">
                  <c:v>26942.816041739236</c:v>
                </c:pt>
                <c:pt idx="861">
                  <c:v>23717.359115466927</c:v>
                </c:pt>
                <c:pt idx="862">
                  <c:v>21684.123540563847</c:v>
                </c:pt>
                <c:pt idx="863">
                  <c:v>25690.249227564873</c:v>
                </c:pt>
                <c:pt idx="864">
                  <c:v>27522.849189889879</c:v>
                </c:pt>
                <c:pt idx="865">
                  <c:v>28713.834935418214</c:v>
                </c:pt>
                <c:pt idx="866">
                  <c:v>30805.490021176545</c:v>
                </c:pt>
                <c:pt idx="867">
                  <c:v>25362.202328147949</c:v>
                </c:pt>
                <c:pt idx="868">
                  <c:v>27008.723768356285</c:v>
                </c:pt>
                <c:pt idx="869">
                  <c:v>28085.512302672563</c:v>
                </c:pt>
                <c:pt idx="870">
                  <c:v>30840.064839046408</c:v>
                </c:pt>
                <c:pt idx="871">
                  <c:v>27815.880564285002</c:v>
                </c:pt>
                <c:pt idx="872">
                  <c:v>31680.878586884995</c:v>
                </c:pt>
                <c:pt idx="873">
                  <c:v>30237.698265055777</c:v>
                </c:pt>
                <c:pt idx="874">
                  <c:v>34793.749408289106</c:v>
                </c:pt>
                <c:pt idx="875">
                  <c:v>32986.172682053475</c:v>
                </c:pt>
                <c:pt idx="876">
                  <c:v>38295.975393086803</c:v>
                </c:pt>
                <c:pt idx="877">
                  <c:v>36064.342482405773</c:v>
                </c:pt>
                <c:pt idx="878">
                  <c:v>42175.802071805774</c:v>
                </c:pt>
                <c:pt idx="879">
                  <c:v>41769.440014648077</c:v>
                </c:pt>
                <c:pt idx="880">
                  <c:v>49434.678050048075</c:v>
                </c:pt>
                <c:pt idx="881">
                  <c:v>27180.79913459731</c:v>
                </c:pt>
                <c:pt idx="882">
                  <c:v>29911.041548828845</c:v>
                </c:pt>
                <c:pt idx="883">
                  <c:v>32668.631967209614</c:v>
                </c:pt>
                <c:pt idx="884">
                  <c:v>47685.817096501683</c:v>
                </c:pt>
                <c:pt idx="885">
                  <c:v>47761.264818633383</c:v>
                </c:pt>
                <c:pt idx="886">
                  <c:v>47817.850610232155</c:v>
                </c:pt>
                <c:pt idx="887">
                  <c:v>50375.999938759858</c:v>
                </c:pt>
                <c:pt idx="888">
                  <c:v>53784.228857892922</c:v>
                </c:pt>
                <c:pt idx="889">
                  <c:v>46665.974261372401</c:v>
                </c:pt>
                <c:pt idx="890">
                  <c:v>49555.035088979545</c:v>
                </c:pt>
                <c:pt idx="891">
                  <c:v>50079.440403176472</c:v>
                </c:pt>
                <c:pt idx="892">
                  <c:v>54793.137114461824</c:v>
                </c:pt>
                <c:pt idx="893">
                  <c:v>55567.371477219975</c:v>
                </c:pt>
                <c:pt idx="894">
                  <c:v>59293.00608583475</c:v>
                </c:pt>
                <c:pt idx="895">
                  <c:v>62223.312275232653</c:v>
                </c:pt>
                <c:pt idx="896">
                  <c:v>65050.387216262803</c:v>
                </c:pt>
                <c:pt idx="897">
                  <c:v>66176.974812604967</c:v>
                </c:pt>
                <c:pt idx="898">
                  <c:v>68767.654908628596</c:v>
                </c:pt>
                <c:pt idx="899">
                  <c:v>71365.405638102078</c:v>
                </c:pt>
                <c:pt idx="900">
                  <c:v>39543.766070306672</c:v>
                </c:pt>
                <c:pt idx="901">
                  <c:v>39606.63917208308</c:v>
                </c:pt>
                <c:pt idx="902">
                  <c:v>39653.793998415385</c:v>
                </c:pt>
                <c:pt idx="903">
                  <c:v>41785.585105521801</c:v>
                </c:pt>
                <c:pt idx="904">
                  <c:v>44625.77587146603</c:v>
                </c:pt>
                <c:pt idx="905">
                  <c:v>38693.897041032265</c:v>
                </c:pt>
                <c:pt idx="906">
                  <c:v>41101.447730704873</c:v>
                </c:pt>
                <c:pt idx="907">
                  <c:v>41538.452159202316</c:v>
                </c:pt>
                <c:pt idx="908">
                  <c:v>45466.532751940103</c:v>
                </c:pt>
                <c:pt idx="909">
                  <c:v>46111.728054238571</c:v>
                </c:pt>
                <c:pt idx="910">
                  <c:v>49216.423561417534</c:v>
                </c:pt>
                <c:pt idx="911">
                  <c:v>51658.345385915796</c:v>
                </c:pt>
                <c:pt idx="912">
                  <c:v>54014.241170107591</c:v>
                </c:pt>
                <c:pt idx="913">
                  <c:v>54953.064167059398</c:v>
                </c:pt>
                <c:pt idx="914">
                  <c:v>57111.964247079093</c:v>
                </c:pt>
                <c:pt idx="915">
                  <c:v>59276.756521640316</c:v>
                </c:pt>
                <c:pt idx="916">
                  <c:v>41257.487719946665</c:v>
                </c:pt>
                <c:pt idx="917">
                  <c:v>41320.360821723079</c:v>
                </c:pt>
                <c:pt idx="918">
                  <c:v>41367.515648055385</c:v>
                </c:pt>
                <c:pt idx="919">
                  <c:v>43499.306755161808</c:v>
                </c:pt>
                <c:pt idx="920">
                  <c:v>46339.49752110603</c:v>
                </c:pt>
                <c:pt idx="921">
                  <c:v>40407.618690672265</c:v>
                </c:pt>
                <c:pt idx="922">
                  <c:v>42815.169380344872</c:v>
                </c:pt>
                <c:pt idx="923">
                  <c:v>43252.173808842315</c:v>
                </c:pt>
                <c:pt idx="924">
                  <c:v>47180.25440158011</c:v>
                </c:pt>
                <c:pt idx="925">
                  <c:v>47825.449703878578</c:v>
                </c:pt>
                <c:pt idx="926">
                  <c:v>50930.145211057541</c:v>
                </c:pt>
                <c:pt idx="927">
                  <c:v>53372.067035555789</c:v>
                </c:pt>
                <c:pt idx="928">
                  <c:v>55727.96281974759</c:v>
                </c:pt>
                <c:pt idx="929">
                  <c:v>56666.78581669939</c:v>
                </c:pt>
                <c:pt idx="930">
                  <c:v>58825.6858967191</c:v>
                </c:pt>
                <c:pt idx="931">
                  <c:v>60990.478171280323</c:v>
                </c:pt>
                <c:pt idx="932">
                  <c:v>40029.814953626665</c:v>
                </c:pt>
                <c:pt idx="933">
                  <c:v>40092.688055403087</c:v>
                </c:pt>
                <c:pt idx="934">
                  <c:v>40139.842881735392</c:v>
                </c:pt>
                <c:pt idx="935">
                  <c:v>42271.633988841808</c:v>
                </c:pt>
                <c:pt idx="936">
                  <c:v>45111.82475478603</c:v>
                </c:pt>
                <c:pt idx="937">
                  <c:v>39179.945924352265</c:v>
                </c:pt>
                <c:pt idx="938">
                  <c:v>41587.49661402488</c:v>
                </c:pt>
                <c:pt idx="939">
                  <c:v>42024.501042522315</c:v>
                </c:pt>
                <c:pt idx="940">
                  <c:v>45952.581635260103</c:v>
                </c:pt>
                <c:pt idx="941">
                  <c:v>46597.77693755857</c:v>
                </c:pt>
                <c:pt idx="942">
                  <c:v>49702.472444737541</c:v>
                </c:pt>
                <c:pt idx="943">
                  <c:v>52144.394269235789</c:v>
                </c:pt>
                <c:pt idx="944">
                  <c:v>54500.29005342759</c:v>
                </c:pt>
                <c:pt idx="945">
                  <c:v>55439.11305037939</c:v>
                </c:pt>
                <c:pt idx="946">
                  <c:v>57598.0131303991</c:v>
                </c:pt>
                <c:pt idx="947">
                  <c:v>59762.805404960316</c:v>
                </c:pt>
                <c:pt idx="948">
                  <c:v>43949.011935326671</c:v>
                </c:pt>
                <c:pt idx="949">
                  <c:v>44011.885037103086</c:v>
                </c:pt>
                <c:pt idx="950">
                  <c:v>44059.039863435384</c:v>
                </c:pt>
                <c:pt idx="951">
                  <c:v>46190.830970541807</c:v>
                </c:pt>
                <c:pt idx="952">
                  <c:v>49031.021736486029</c:v>
                </c:pt>
                <c:pt idx="953">
                  <c:v>43099.142906052264</c:v>
                </c:pt>
                <c:pt idx="954">
                  <c:v>45506.693595724879</c:v>
                </c:pt>
                <c:pt idx="955">
                  <c:v>45943.698024222314</c:v>
                </c:pt>
                <c:pt idx="956">
                  <c:v>49871.778616960102</c:v>
                </c:pt>
                <c:pt idx="957">
                  <c:v>50516.973919258569</c:v>
                </c:pt>
                <c:pt idx="958">
                  <c:v>53621.669426437547</c:v>
                </c:pt>
                <c:pt idx="959">
                  <c:v>56063.591250935795</c:v>
                </c:pt>
                <c:pt idx="960">
                  <c:v>58419.487035127589</c:v>
                </c:pt>
                <c:pt idx="961">
                  <c:v>59358.310032079396</c:v>
                </c:pt>
                <c:pt idx="962">
                  <c:v>61517.210112099099</c:v>
                </c:pt>
                <c:pt idx="963">
                  <c:v>63682.002386660322</c:v>
                </c:pt>
                <c:pt idx="964">
                  <c:v>23053.018948789078</c:v>
                </c:pt>
                <c:pt idx="965">
                  <c:v>23810.44317604446</c:v>
                </c:pt>
                <c:pt idx="966">
                  <c:v>24108.402667778002</c:v>
                </c:pt>
                <c:pt idx="967">
                  <c:v>25165.849409954</c:v>
                </c:pt>
                <c:pt idx="968">
                  <c:v>26230.36937448569</c:v>
                </c:pt>
                <c:pt idx="969">
                  <c:v>25985.881600026612</c:v>
                </c:pt>
                <c:pt idx="970">
                  <c:v>27169.387545464153</c:v>
                </c:pt>
                <c:pt idx="971">
                  <c:v>28399.292230257386</c:v>
                </c:pt>
                <c:pt idx="972">
                  <c:v>27391.383581853075</c:v>
                </c:pt>
                <c:pt idx="973">
                  <c:v>28692.910262921385</c:v>
                </c:pt>
                <c:pt idx="974">
                  <c:v>30201.165298187236</c:v>
                </c:pt>
                <c:pt idx="975">
                  <c:v>28485.167637521561</c:v>
                </c:pt>
                <c:pt idx="976">
                  <c:v>29175.511219967539</c:v>
                </c:pt>
                <c:pt idx="977">
                  <c:v>30481.877964666619</c:v>
                </c:pt>
                <c:pt idx="978">
                  <c:v>32066.157605955847</c:v>
                </c:pt>
                <c:pt idx="979">
                  <c:v>30054.187243626613</c:v>
                </c:pt>
                <c:pt idx="980">
                  <c:v>30940.161608608152</c:v>
                </c:pt>
                <c:pt idx="981">
                  <c:v>31022.078086091231</c:v>
                </c:pt>
                <c:pt idx="982">
                  <c:v>32402.312367051843</c:v>
                </c:pt>
                <c:pt idx="983">
                  <c:v>34194.817746995228</c:v>
                </c:pt>
                <c:pt idx="984">
                  <c:v>35875.886926864769</c:v>
                </c:pt>
                <c:pt idx="985">
                  <c:v>34698.067682311164</c:v>
                </c:pt>
                <c:pt idx="986">
                  <c:v>35472.713252590307</c:v>
                </c:pt>
                <c:pt idx="987">
                  <c:v>36938.04915061123</c:v>
                </c:pt>
                <c:pt idx="988">
                  <c:v>25805.976033144154</c:v>
                </c:pt>
                <c:pt idx="989">
                  <c:v>27123.590930769384</c:v>
                </c:pt>
                <c:pt idx="990">
                  <c:v>26592.282585018616</c:v>
                </c:pt>
                <c:pt idx="991">
                  <c:v>28286.703645062924</c:v>
                </c:pt>
                <c:pt idx="992">
                  <c:v>27067.302923920768</c:v>
                </c:pt>
                <c:pt idx="993">
                  <c:v>29398.791628913383</c:v>
                </c:pt>
                <c:pt idx="994">
                  <c:v>31066.235780974312</c:v>
                </c:pt>
                <c:pt idx="995">
                  <c:v>29622.237407939843</c:v>
                </c:pt>
                <c:pt idx="996">
                  <c:v>32879.230458960774</c:v>
                </c:pt>
                <c:pt idx="997">
                  <c:v>30936.438913977381</c:v>
                </c:pt>
                <c:pt idx="998">
                  <c:v>35287.821497684468</c:v>
                </c:pt>
                <c:pt idx="999">
                  <c:v>32095.487229951541</c:v>
                </c:pt>
                <c:pt idx="1000">
                  <c:v>35611.643419665088</c:v>
                </c:pt>
                <c:pt idx="1001">
                  <c:v>37451.202620353077</c:v>
                </c:pt>
                <c:pt idx="1002">
                  <c:v>39264.447430111541</c:v>
                </c:pt>
                <c:pt idx="1003">
                  <c:v>33177.649105261698</c:v>
                </c:pt>
                <c:pt idx="1004">
                  <c:v>35839.811620676468</c:v>
                </c:pt>
                <c:pt idx="1005">
                  <c:v>33360.373500674003</c:v>
                </c:pt>
                <c:pt idx="1006">
                  <c:v>34804.729352080773</c:v>
                </c:pt>
                <c:pt idx="1007">
                  <c:v>39510.265183743533</c:v>
                </c:pt>
                <c:pt idx="1008">
                  <c:v>42639.129194902314</c:v>
                </c:pt>
                <c:pt idx="1009">
                  <c:v>45849.526419202004</c:v>
                </c:pt>
                <c:pt idx="1010">
                  <c:v>35883.904959568768</c:v>
                </c:pt>
                <c:pt idx="1011">
                  <c:v>38734.035410114004</c:v>
                </c:pt>
                <c:pt idx="1012">
                  <c:v>38329.014866098005</c:v>
                </c:pt>
                <c:pt idx="1013">
                  <c:v>41369.319935854306</c:v>
                </c:pt>
                <c:pt idx="1014">
                  <c:v>46512.83447943339</c:v>
                </c:pt>
                <c:pt idx="1015">
                  <c:v>50549.594693740153</c:v>
                </c:pt>
                <c:pt idx="1016">
                  <c:v>54935.514007306308</c:v>
                </c:pt>
                <c:pt idx="1017">
                  <c:v>40251.833936652467</c:v>
                </c:pt>
                <c:pt idx="1018">
                  <c:v>39661.534475150918</c:v>
                </c:pt>
                <c:pt idx="1019">
                  <c:v>42064.956488095537</c:v>
                </c:pt>
                <c:pt idx="1020">
                  <c:v>43550.333182790921</c:v>
                </c:pt>
                <c:pt idx="1021">
                  <c:v>45176.948408556462</c:v>
                </c:pt>
                <c:pt idx="1022">
                  <c:v>48697.802235413692</c:v>
                </c:pt>
                <c:pt idx="1023">
                  <c:v>51629.839702670295</c:v>
                </c:pt>
                <c:pt idx="1024">
                  <c:v>54248.142872282617</c:v>
                </c:pt>
                <c:pt idx="1025">
                  <c:v>58140.409496885688</c:v>
                </c:pt>
                <c:pt idx="1026">
                  <c:v>24957.045017897384</c:v>
                </c:pt>
                <c:pt idx="1027">
                  <c:v>26101.695053237694</c:v>
                </c:pt>
                <c:pt idx="1028">
                  <c:v>27023.360884044461</c:v>
                </c:pt>
                <c:pt idx="1029">
                  <c:v>27991.458567970618</c:v>
                </c:pt>
                <c:pt idx="1030">
                  <c:v>28334.711483988463</c:v>
                </c:pt>
                <c:pt idx="1031">
                  <c:v>29235.239443762006</c:v>
                </c:pt>
                <c:pt idx="1032">
                  <c:v>31989.938751223541</c:v>
                </c:pt>
                <c:pt idx="1033">
                  <c:v>30514.579795816771</c:v>
                </c:pt>
                <c:pt idx="1034">
                  <c:v>29251.477671258617</c:v>
                </c:pt>
                <c:pt idx="1035">
                  <c:v>30557.495111343538</c:v>
                </c:pt>
                <c:pt idx="1036">
                  <c:v>33443.260112170618</c:v>
                </c:pt>
                <c:pt idx="1037">
                  <c:v>31519.030153821692</c:v>
                </c:pt>
                <c:pt idx="1038">
                  <c:v>34577.616290148464</c:v>
                </c:pt>
                <c:pt idx="1039">
                  <c:v>37657.080147542307</c:v>
                </c:pt>
                <c:pt idx="1040">
                  <c:v>34024.356681870922</c:v>
                </c:pt>
                <c:pt idx="1041">
                  <c:v>36783.69548290292</c:v>
                </c:pt>
                <c:pt idx="1042">
                  <c:v>40228.519458970615</c:v>
                </c:pt>
                <c:pt idx="1043">
                  <c:v>43517.920400427851</c:v>
                </c:pt>
                <c:pt idx="1044">
                  <c:v>50195.891458410937</c:v>
                </c:pt>
                <c:pt idx="1045">
                  <c:v>35208.587415731228</c:v>
                </c:pt>
                <c:pt idx="1046">
                  <c:v>38611.655949664775</c:v>
                </c:pt>
                <c:pt idx="1047">
                  <c:v>42035.602204665389</c:v>
                </c:pt>
              </c:numCache>
            </c:numRef>
          </c:xVal>
          <c:yVal>
            <c:numRef>
              <c:f>'КАТАЛОГ (2)'!$DO$6:$DO$10409</c:f>
              <c:numCache>
                <c:formatCode>#,##0</c:formatCode>
                <c:ptCount val="1048"/>
                <c:pt idx="0">
                  <c:v>197191.73599999998</c:v>
                </c:pt>
                <c:pt idx="1">
                  <c:v>215502.31000000006</c:v>
                </c:pt>
                <c:pt idx="2">
                  <c:v>257240.15840000007</c:v>
                </c:pt>
                <c:pt idx="3">
                  <c:v>295628.88000000006</c:v>
                </c:pt>
                <c:pt idx="4">
                  <c:v>335071.87040000007</c:v>
                </c:pt>
                <c:pt idx="5">
                  <c:v>362642.18080000009</c:v>
                </c:pt>
                <c:pt idx="6">
                  <c:v>362642.18080000009</c:v>
                </c:pt>
                <c:pt idx="7">
                  <c:v>413600.34000000014</c:v>
                </c:pt>
                <c:pt idx="8">
                  <c:v>413600.34000000014</c:v>
                </c:pt>
                <c:pt idx="9">
                  <c:v>465834.72480000008</c:v>
                </c:pt>
                <c:pt idx="10">
                  <c:v>457283.98399999994</c:v>
                </c:pt>
                <c:pt idx="11">
                  <c:v>457283.98399999994</c:v>
                </c:pt>
                <c:pt idx="12">
                  <c:v>517997.72</c:v>
                </c:pt>
                <c:pt idx="13">
                  <c:v>517997.72</c:v>
                </c:pt>
                <c:pt idx="14">
                  <c:v>602014.13359999994</c:v>
                </c:pt>
                <c:pt idx="15">
                  <c:v>542780.79960000003</c:v>
                </c:pt>
                <c:pt idx="16">
                  <c:v>542780.79960000003</c:v>
                </c:pt>
                <c:pt idx="17">
                  <c:v>594363.97259999998</c:v>
                </c:pt>
                <c:pt idx="18">
                  <c:v>594363.97259999998</c:v>
                </c:pt>
                <c:pt idx="19">
                  <c:v>666122.63500000001</c:v>
                </c:pt>
                <c:pt idx="20">
                  <c:v>666122.63500000001</c:v>
                </c:pt>
                <c:pt idx="21">
                  <c:v>764588.21919999993</c:v>
                </c:pt>
                <c:pt idx="22">
                  <c:v>724406.99719999998</c:v>
                </c:pt>
                <c:pt idx="23">
                  <c:v>724406.99719999998</c:v>
                </c:pt>
                <c:pt idx="24">
                  <c:v>797404.46375000011</c:v>
                </c:pt>
                <c:pt idx="25">
                  <c:v>797404.46375000011</c:v>
                </c:pt>
                <c:pt idx="26">
                  <c:v>847853.12099999993</c:v>
                </c:pt>
                <c:pt idx="27">
                  <c:v>847853.12099999993</c:v>
                </c:pt>
                <c:pt idx="28">
                  <c:v>944690.84500000032</c:v>
                </c:pt>
                <c:pt idx="29">
                  <c:v>944690.84500000032</c:v>
                </c:pt>
                <c:pt idx="30">
                  <c:v>1075465.4055999999</c:v>
                </c:pt>
                <c:pt idx="31">
                  <c:v>1209850.9330000007</c:v>
                </c:pt>
                <c:pt idx="32">
                  <c:v>1269889.96725</c:v>
                </c:pt>
                <c:pt idx="33">
                  <c:v>1269889.96725</c:v>
                </c:pt>
                <c:pt idx="34">
                  <c:v>1363394.1916999999</c:v>
                </c:pt>
                <c:pt idx="35">
                  <c:v>1363394.1916999999</c:v>
                </c:pt>
                <c:pt idx="36">
                  <c:v>1534495.4478</c:v>
                </c:pt>
                <c:pt idx="37">
                  <c:v>1534495.4478</c:v>
                </c:pt>
                <c:pt idx="38">
                  <c:v>288814.2943999999</c:v>
                </c:pt>
                <c:pt idx="39">
                  <c:v>288814.2943999999</c:v>
                </c:pt>
                <c:pt idx="40">
                  <c:v>337681.01</c:v>
                </c:pt>
                <c:pt idx="41">
                  <c:v>337681.01</c:v>
                </c:pt>
                <c:pt idx="42">
                  <c:v>353382.98160000006</c:v>
                </c:pt>
                <c:pt idx="43">
                  <c:v>353382.98160000006</c:v>
                </c:pt>
                <c:pt idx="44">
                  <c:v>420719.39500000002</c:v>
                </c:pt>
                <c:pt idx="45">
                  <c:v>420719.39500000002</c:v>
                </c:pt>
                <c:pt idx="46">
                  <c:v>372060.30699999997</c:v>
                </c:pt>
                <c:pt idx="47">
                  <c:v>372060.30699999997</c:v>
                </c:pt>
                <c:pt idx="48">
                  <c:v>510699.0489500002</c:v>
                </c:pt>
                <c:pt idx="49">
                  <c:v>510699.0489500002</c:v>
                </c:pt>
                <c:pt idx="50">
                  <c:v>610852.89999999991</c:v>
                </c:pt>
                <c:pt idx="51">
                  <c:v>610852.89999999991</c:v>
                </c:pt>
                <c:pt idx="52">
                  <c:v>543610.63520000002</c:v>
                </c:pt>
                <c:pt idx="53">
                  <c:v>543610.63520000002</c:v>
                </c:pt>
                <c:pt idx="54">
                  <c:v>730676.41</c:v>
                </c:pt>
                <c:pt idx="55">
                  <c:v>730676.41</c:v>
                </c:pt>
                <c:pt idx="56">
                  <c:v>674064.8992000001</c:v>
                </c:pt>
                <c:pt idx="57">
                  <c:v>916337.58399999992</c:v>
                </c:pt>
                <c:pt idx="58">
                  <c:v>802355.93440000003</c:v>
                </c:pt>
                <c:pt idx="59">
                  <c:v>802355.93440000003</c:v>
                </c:pt>
                <c:pt idx="60">
                  <c:v>961582.83130000008</c:v>
                </c:pt>
                <c:pt idx="61">
                  <c:v>961582.83130000008</c:v>
                </c:pt>
                <c:pt idx="62">
                  <c:v>1090392.0046999999</c:v>
                </c:pt>
                <c:pt idx="63">
                  <c:v>1090392.0046999999</c:v>
                </c:pt>
                <c:pt idx="64">
                  <c:v>1222301.0829000003</c:v>
                </c:pt>
                <c:pt idx="65">
                  <c:v>1222301.0829000003</c:v>
                </c:pt>
                <c:pt idx="66">
                  <c:v>907360.34240000043</c:v>
                </c:pt>
                <c:pt idx="67">
                  <c:v>1061128.8320000002</c:v>
                </c:pt>
                <c:pt idx="68">
                  <c:v>898574.42</c:v>
                </c:pt>
                <c:pt idx="69">
                  <c:v>1175385.4328000001</c:v>
                </c:pt>
                <c:pt idx="70">
                  <c:v>1175385.4328000001</c:v>
                </c:pt>
                <c:pt idx="71">
                  <c:v>1457589.3250500001</c:v>
                </c:pt>
                <c:pt idx="72">
                  <c:v>1457589.3250500001</c:v>
                </c:pt>
                <c:pt idx="73">
                  <c:v>1707432.7886500009</c:v>
                </c:pt>
                <c:pt idx="74">
                  <c:v>1707432.7886500009</c:v>
                </c:pt>
                <c:pt idx="75">
                  <c:v>1964328.3962500007</c:v>
                </c:pt>
                <c:pt idx="76">
                  <c:v>1964328.3962500007</c:v>
                </c:pt>
                <c:pt idx="77">
                  <c:v>1310082.4338</c:v>
                </c:pt>
                <c:pt idx="78">
                  <c:v>1516953.4256000002</c:v>
                </c:pt>
                <c:pt idx="79">
                  <c:v>1752509.8858</c:v>
                </c:pt>
                <c:pt idx="80">
                  <c:v>1752509.8858</c:v>
                </c:pt>
                <c:pt idx="81">
                  <c:v>2016975.4576000001</c:v>
                </c:pt>
                <c:pt idx="82">
                  <c:v>2016975.4576000001</c:v>
                </c:pt>
                <c:pt idx="83">
                  <c:v>2423133.9510499998</c:v>
                </c:pt>
                <c:pt idx="84">
                  <c:v>2423133.9510499998</c:v>
                </c:pt>
                <c:pt idx="85">
                  <c:v>2785905.6237499998</c:v>
                </c:pt>
                <c:pt idx="86">
                  <c:v>2785905.6237499998</c:v>
                </c:pt>
                <c:pt idx="87">
                  <c:v>3221922.26125</c:v>
                </c:pt>
                <c:pt idx="88">
                  <c:v>3221922.26125</c:v>
                </c:pt>
                <c:pt idx="89">
                  <c:v>1982924.3050000011</c:v>
                </c:pt>
                <c:pt idx="90">
                  <c:v>2027614.2312000003</c:v>
                </c:pt>
                <c:pt idx="91">
                  <c:v>2401446.949</c:v>
                </c:pt>
                <c:pt idx="92">
                  <c:v>2758098.8758</c:v>
                </c:pt>
                <c:pt idx="93">
                  <c:v>3126926.439999999</c:v>
                </c:pt>
                <c:pt idx="94">
                  <c:v>3930606.6</c:v>
                </c:pt>
                <c:pt idx="95">
                  <c:v>4462417.1696000006</c:v>
                </c:pt>
                <c:pt idx="96">
                  <c:v>5004499.3007999994</c:v>
                </c:pt>
                <c:pt idx="97">
                  <c:v>5557871.5220999997</c:v>
                </c:pt>
                <c:pt idx="98">
                  <c:v>211944.28500000003</c:v>
                </c:pt>
                <c:pt idx="99">
                  <c:v>276929.63359999994</c:v>
                </c:pt>
                <c:pt idx="100">
                  <c:v>311223.16000000003</c:v>
                </c:pt>
                <c:pt idx="101">
                  <c:v>339144.20344999991</c:v>
                </c:pt>
                <c:pt idx="102">
                  <c:v>407746.13599999994</c:v>
                </c:pt>
                <c:pt idx="103">
                  <c:v>407746.13599999994</c:v>
                </c:pt>
                <c:pt idx="104">
                  <c:v>436412.81000000011</c:v>
                </c:pt>
                <c:pt idx="105">
                  <c:v>436412.81000000011</c:v>
                </c:pt>
                <c:pt idx="106">
                  <c:v>478630.31000000006</c:v>
                </c:pt>
                <c:pt idx="107">
                  <c:v>478630.31000000006</c:v>
                </c:pt>
                <c:pt idx="108">
                  <c:v>486374.41959999979</c:v>
                </c:pt>
                <c:pt idx="109">
                  <c:v>392330.54080000002</c:v>
                </c:pt>
                <c:pt idx="110">
                  <c:v>553233.27760000003</c:v>
                </c:pt>
                <c:pt idx="111">
                  <c:v>553233.27760000003</c:v>
                </c:pt>
                <c:pt idx="112">
                  <c:v>685941.54</c:v>
                </c:pt>
                <c:pt idx="113">
                  <c:v>685941.54</c:v>
                </c:pt>
                <c:pt idx="114">
                  <c:v>531688.28</c:v>
                </c:pt>
                <c:pt idx="115">
                  <c:v>531688.28</c:v>
                </c:pt>
                <c:pt idx="116">
                  <c:v>646219.96940000006</c:v>
                </c:pt>
                <c:pt idx="117">
                  <c:v>765472.94000000006</c:v>
                </c:pt>
                <c:pt idx="118">
                  <c:v>822928.53280000016</c:v>
                </c:pt>
                <c:pt idx="119">
                  <c:v>822928.53280000016</c:v>
                </c:pt>
                <c:pt idx="120">
                  <c:v>962960.70499999973</c:v>
                </c:pt>
                <c:pt idx="121">
                  <c:v>962960.70499999973</c:v>
                </c:pt>
                <c:pt idx="122">
                  <c:v>1123157.1176</c:v>
                </c:pt>
                <c:pt idx="123">
                  <c:v>1123157.1176</c:v>
                </c:pt>
                <c:pt idx="124">
                  <c:v>1314067.6551999999</c:v>
                </c:pt>
                <c:pt idx="125">
                  <c:v>1314067.6551999999</c:v>
                </c:pt>
                <c:pt idx="126">
                  <c:v>1683908.6584500002</c:v>
                </c:pt>
                <c:pt idx="127">
                  <c:v>1683908.6584500002</c:v>
                </c:pt>
                <c:pt idx="128">
                  <c:v>771396.68900000013</c:v>
                </c:pt>
                <c:pt idx="129">
                  <c:v>923695.12320000015</c:v>
                </c:pt>
                <c:pt idx="130">
                  <c:v>1081718.3049999997</c:v>
                </c:pt>
                <c:pt idx="131">
                  <c:v>245018.67000000004</c:v>
                </c:pt>
                <c:pt idx="132">
                  <c:v>245018.67000000004</c:v>
                </c:pt>
                <c:pt idx="133">
                  <c:v>271135.86240000004</c:v>
                </c:pt>
                <c:pt idx="134">
                  <c:v>266860.49200000009</c:v>
                </c:pt>
                <c:pt idx="135">
                  <c:v>266860.49200000009</c:v>
                </c:pt>
                <c:pt idx="136">
                  <c:v>297217.36</c:v>
                </c:pt>
                <c:pt idx="137">
                  <c:v>297217.36</c:v>
                </c:pt>
                <c:pt idx="138">
                  <c:v>339225.56680000009</c:v>
                </c:pt>
                <c:pt idx="139">
                  <c:v>309608.89980000001</c:v>
                </c:pt>
                <c:pt idx="140">
                  <c:v>309608.89980000001</c:v>
                </c:pt>
                <c:pt idx="141">
                  <c:v>335400.48629999999</c:v>
                </c:pt>
                <c:pt idx="142">
                  <c:v>335400.48629999999</c:v>
                </c:pt>
                <c:pt idx="143">
                  <c:v>371279.8175</c:v>
                </c:pt>
                <c:pt idx="144">
                  <c:v>371279.8175</c:v>
                </c:pt>
                <c:pt idx="145">
                  <c:v>420512.60960000014</c:v>
                </c:pt>
                <c:pt idx="146">
                  <c:v>400421.99859999999</c:v>
                </c:pt>
                <c:pt idx="147">
                  <c:v>400421.99859999999</c:v>
                </c:pt>
                <c:pt idx="148">
                  <c:v>436920.73187500006</c:v>
                </c:pt>
                <c:pt idx="149">
                  <c:v>436920.73187500006</c:v>
                </c:pt>
                <c:pt idx="150">
                  <c:v>462145.06049999991</c:v>
                </c:pt>
                <c:pt idx="151">
                  <c:v>462145.06049999991</c:v>
                </c:pt>
                <c:pt idx="152">
                  <c:v>510563.92249999999</c:v>
                </c:pt>
                <c:pt idx="153">
                  <c:v>510563.92249999999</c:v>
                </c:pt>
                <c:pt idx="154">
                  <c:v>575951.2028000002</c:v>
                </c:pt>
                <c:pt idx="155">
                  <c:v>643143.9665000001</c:v>
                </c:pt>
                <c:pt idx="156">
                  <c:v>673163.48362500034</c:v>
                </c:pt>
                <c:pt idx="157">
                  <c:v>673163.48362500034</c:v>
                </c:pt>
                <c:pt idx="158">
                  <c:v>719915.59584999993</c:v>
                </c:pt>
                <c:pt idx="159">
                  <c:v>719915.59584999993</c:v>
                </c:pt>
                <c:pt idx="160">
                  <c:v>805466.22389999998</c:v>
                </c:pt>
                <c:pt idx="161">
                  <c:v>805466.22389999998</c:v>
                </c:pt>
                <c:pt idx="162">
                  <c:v>207059.005</c:v>
                </c:pt>
                <c:pt idx="163">
                  <c:v>207059.005</c:v>
                </c:pt>
                <c:pt idx="164">
                  <c:v>214909.99080000015</c:v>
                </c:pt>
                <c:pt idx="165">
                  <c:v>214909.99080000015</c:v>
                </c:pt>
                <c:pt idx="166">
                  <c:v>248578.19750000007</c:v>
                </c:pt>
                <c:pt idx="167">
                  <c:v>248578.19750000007</c:v>
                </c:pt>
                <c:pt idx="168">
                  <c:v>224248.65350000001</c:v>
                </c:pt>
                <c:pt idx="169">
                  <c:v>224248.65350000001</c:v>
                </c:pt>
                <c:pt idx="170">
                  <c:v>293568.02447500004</c:v>
                </c:pt>
                <c:pt idx="171">
                  <c:v>293568.02447500004</c:v>
                </c:pt>
                <c:pt idx="172">
                  <c:v>343644.9499999999</c:v>
                </c:pt>
                <c:pt idx="173">
                  <c:v>343644.9499999999</c:v>
                </c:pt>
                <c:pt idx="174">
                  <c:v>310023.81760000001</c:v>
                </c:pt>
                <c:pt idx="175">
                  <c:v>310023.81760000001</c:v>
                </c:pt>
                <c:pt idx="176">
                  <c:v>403556.70500000002</c:v>
                </c:pt>
                <c:pt idx="177">
                  <c:v>403556.70500000002</c:v>
                </c:pt>
                <c:pt idx="178">
                  <c:v>375250.94960000005</c:v>
                </c:pt>
                <c:pt idx="179">
                  <c:v>496387.2919999999</c:v>
                </c:pt>
                <c:pt idx="180">
                  <c:v>439396.46720000001</c:v>
                </c:pt>
                <c:pt idx="181">
                  <c:v>439396.46720000001</c:v>
                </c:pt>
                <c:pt idx="182">
                  <c:v>519009.9156500001</c:v>
                </c:pt>
                <c:pt idx="183">
                  <c:v>519009.9156500001</c:v>
                </c:pt>
                <c:pt idx="184">
                  <c:v>583414.50234999997</c:v>
                </c:pt>
                <c:pt idx="185">
                  <c:v>583414.50234999997</c:v>
                </c:pt>
                <c:pt idx="186">
                  <c:v>649369.04145000014</c:v>
                </c:pt>
                <c:pt idx="187">
                  <c:v>649369.04145000014</c:v>
                </c:pt>
                <c:pt idx="188">
                  <c:v>491898.67119999998</c:v>
                </c:pt>
                <c:pt idx="189">
                  <c:v>568782.91600000008</c:v>
                </c:pt>
                <c:pt idx="190">
                  <c:v>487505.70999999996</c:v>
                </c:pt>
                <c:pt idx="191">
                  <c:v>625911.21640000003</c:v>
                </c:pt>
                <c:pt idx="192">
                  <c:v>625911.21640000003</c:v>
                </c:pt>
                <c:pt idx="193">
                  <c:v>767013.16252500005</c:v>
                </c:pt>
                <c:pt idx="194">
                  <c:v>767013.16252500005</c:v>
                </c:pt>
                <c:pt idx="195">
                  <c:v>891934.89432500047</c:v>
                </c:pt>
                <c:pt idx="196">
                  <c:v>891934.89432500047</c:v>
                </c:pt>
                <c:pt idx="197">
                  <c:v>1020382.6981250001</c:v>
                </c:pt>
                <c:pt idx="198">
                  <c:v>1020382.6981250001</c:v>
                </c:pt>
                <c:pt idx="199">
                  <c:v>693259.7169</c:v>
                </c:pt>
                <c:pt idx="200">
                  <c:v>796695.2128000001</c:v>
                </c:pt>
                <c:pt idx="201">
                  <c:v>914473.44290000002</c:v>
                </c:pt>
                <c:pt idx="202">
                  <c:v>914473.44290000002</c:v>
                </c:pt>
                <c:pt idx="203">
                  <c:v>1046706.2288000002</c:v>
                </c:pt>
                <c:pt idx="204">
                  <c:v>1046706.2288000002</c:v>
                </c:pt>
                <c:pt idx="205">
                  <c:v>1249785.4755249999</c:v>
                </c:pt>
                <c:pt idx="206">
                  <c:v>1249785.4755249999</c:v>
                </c:pt>
                <c:pt idx="207">
                  <c:v>1431171.3118749999</c:v>
                </c:pt>
                <c:pt idx="208">
                  <c:v>1431171.3118749999</c:v>
                </c:pt>
                <c:pt idx="209">
                  <c:v>1649179.630625</c:v>
                </c:pt>
                <c:pt idx="210">
                  <c:v>1649179.630625</c:v>
                </c:pt>
                <c:pt idx="211">
                  <c:v>1029680.6525000005</c:v>
                </c:pt>
                <c:pt idx="212">
                  <c:v>1052025.6155999997</c:v>
                </c:pt>
                <c:pt idx="213">
                  <c:v>1238941.9744999991</c:v>
                </c:pt>
                <c:pt idx="214">
                  <c:v>1417267.9379</c:v>
                </c:pt>
                <c:pt idx="215">
                  <c:v>1601681.72</c:v>
                </c:pt>
                <c:pt idx="216">
                  <c:v>2003521.8000000005</c:v>
                </c:pt>
                <c:pt idx="217">
                  <c:v>2269427.0847999989</c:v>
                </c:pt>
                <c:pt idx="218">
                  <c:v>2540468.1503999992</c:v>
                </c:pt>
                <c:pt idx="219">
                  <c:v>2817154.2610499999</c:v>
                </c:pt>
                <c:pt idx="220">
                  <c:v>176683.31679999997</c:v>
                </c:pt>
                <c:pt idx="221">
                  <c:v>193830.08000000002</c:v>
                </c:pt>
                <c:pt idx="222">
                  <c:v>207790.60172499996</c:v>
                </c:pt>
                <c:pt idx="223">
                  <c:v>242091.56800000009</c:v>
                </c:pt>
                <c:pt idx="224">
                  <c:v>242091.56800000009</c:v>
                </c:pt>
                <c:pt idx="225">
                  <c:v>256424.90500000003</c:v>
                </c:pt>
                <c:pt idx="226">
                  <c:v>256424.90500000003</c:v>
                </c:pt>
                <c:pt idx="227">
                  <c:v>277533.65500000003</c:v>
                </c:pt>
                <c:pt idx="228">
                  <c:v>277533.65500000003</c:v>
                </c:pt>
                <c:pt idx="229">
                  <c:v>281405.70980000001</c:v>
                </c:pt>
                <c:pt idx="230">
                  <c:v>234383.77040000004</c:v>
                </c:pt>
                <c:pt idx="231">
                  <c:v>314835.13880000002</c:v>
                </c:pt>
                <c:pt idx="232">
                  <c:v>314835.13880000002</c:v>
                </c:pt>
                <c:pt idx="233">
                  <c:v>381189.27</c:v>
                </c:pt>
                <c:pt idx="234">
                  <c:v>381189.27</c:v>
                </c:pt>
                <c:pt idx="235">
                  <c:v>304062.64</c:v>
                </c:pt>
                <c:pt idx="236">
                  <c:v>304062.64</c:v>
                </c:pt>
                <c:pt idx="237">
                  <c:v>361328.48469999986</c:v>
                </c:pt>
                <c:pt idx="238">
                  <c:v>420954.97000000003</c:v>
                </c:pt>
                <c:pt idx="239">
                  <c:v>449682.76640000008</c:v>
                </c:pt>
                <c:pt idx="240">
                  <c:v>449682.76640000008</c:v>
                </c:pt>
                <c:pt idx="241">
                  <c:v>519698.85250000004</c:v>
                </c:pt>
                <c:pt idx="242">
                  <c:v>519698.85250000004</c:v>
                </c:pt>
                <c:pt idx="243">
                  <c:v>599797.0588</c:v>
                </c:pt>
                <c:pt idx="244">
                  <c:v>599797.0588</c:v>
                </c:pt>
                <c:pt idx="245">
                  <c:v>695252.32759999996</c:v>
                </c:pt>
                <c:pt idx="246">
                  <c:v>695252.32759999996</c:v>
                </c:pt>
                <c:pt idx="247">
                  <c:v>880172.82922500011</c:v>
                </c:pt>
                <c:pt idx="248">
                  <c:v>880172.82922500011</c:v>
                </c:pt>
                <c:pt idx="249">
                  <c:v>423916.84450000001</c:v>
                </c:pt>
                <c:pt idx="250">
                  <c:v>500066.06160000013</c:v>
                </c:pt>
                <c:pt idx="251">
                  <c:v>579077.65249999985</c:v>
                </c:pt>
                <c:pt idx="252">
                  <c:v>148030.94666666666</c:v>
                </c:pt>
                <c:pt idx="253">
                  <c:v>163289.75833333339</c:v>
                </c:pt>
                <c:pt idx="254">
                  <c:v>198071.29866666676</c:v>
                </c:pt>
                <c:pt idx="255">
                  <c:v>230061.90000000002</c:v>
                </c:pt>
                <c:pt idx="256">
                  <c:v>262931.05866666674</c:v>
                </c:pt>
                <c:pt idx="257">
                  <c:v>285906.31733333343</c:v>
                </c:pt>
                <c:pt idx="258">
                  <c:v>285906.31733333343</c:v>
                </c:pt>
                <c:pt idx="259">
                  <c:v>328371.4499999999</c:v>
                </c:pt>
                <c:pt idx="260">
                  <c:v>328371.4499999999</c:v>
                </c:pt>
                <c:pt idx="261">
                  <c:v>371900.10400000011</c:v>
                </c:pt>
                <c:pt idx="262">
                  <c:v>364774.48666666663</c:v>
                </c:pt>
                <c:pt idx="263">
                  <c:v>364774.48666666663</c:v>
                </c:pt>
                <c:pt idx="264">
                  <c:v>415369.26666666666</c:v>
                </c:pt>
                <c:pt idx="265">
                  <c:v>415369.26666666666</c:v>
                </c:pt>
                <c:pt idx="266">
                  <c:v>485382.94466666685</c:v>
                </c:pt>
                <c:pt idx="267">
                  <c:v>436021.83299999975</c:v>
                </c:pt>
                <c:pt idx="268">
                  <c:v>436021.83299999975</c:v>
                </c:pt>
                <c:pt idx="269">
                  <c:v>479007.81049999991</c:v>
                </c:pt>
                <c:pt idx="270">
                  <c:v>479007.81049999991</c:v>
                </c:pt>
                <c:pt idx="271">
                  <c:v>538806.69583333342</c:v>
                </c:pt>
                <c:pt idx="272">
                  <c:v>538806.69583333342</c:v>
                </c:pt>
                <c:pt idx="273">
                  <c:v>620861.34933333332</c:v>
                </c:pt>
                <c:pt idx="274">
                  <c:v>587376.99766666675</c:v>
                </c:pt>
                <c:pt idx="275">
                  <c:v>587376.99766666675</c:v>
                </c:pt>
                <c:pt idx="276">
                  <c:v>648208.21979166684</c:v>
                </c:pt>
                <c:pt idx="277">
                  <c:v>648208.21979166684</c:v>
                </c:pt>
                <c:pt idx="278">
                  <c:v>690248.76749999996</c:v>
                </c:pt>
                <c:pt idx="279">
                  <c:v>690248.76749999996</c:v>
                </c:pt>
                <c:pt idx="280">
                  <c:v>770946.87083333335</c:v>
                </c:pt>
                <c:pt idx="281">
                  <c:v>770946.87083333335</c:v>
                </c:pt>
                <c:pt idx="282">
                  <c:v>879925.67133333383</c:v>
                </c:pt>
                <c:pt idx="283">
                  <c:v>991913.61083333346</c:v>
                </c:pt>
                <c:pt idx="284">
                  <c:v>1041946.1393749998</c:v>
                </c:pt>
                <c:pt idx="285">
                  <c:v>1041946.1393749998</c:v>
                </c:pt>
                <c:pt idx="286">
                  <c:v>1119866.3264166666</c:v>
                </c:pt>
                <c:pt idx="287">
                  <c:v>1119866.3264166666</c:v>
                </c:pt>
                <c:pt idx="288">
                  <c:v>1262450.7064999994</c:v>
                </c:pt>
                <c:pt idx="289">
                  <c:v>1262450.7064999994</c:v>
                </c:pt>
                <c:pt idx="290">
                  <c:v>224383.0786666667</c:v>
                </c:pt>
                <c:pt idx="291">
                  <c:v>224383.0786666667</c:v>
                </c:pt>
                <c:pt idx="292">
                  <c:v>265105.34166666662</c:v>
                </c:pt>
                <c:pt idx="293">
                  <c:v>265105.34166666662</c:v>
                </c:pt>
                <c:pt idx="294">
                  <c:v>278190.31800000009</c:v>
                </c:pt>
                <c:pt idx="295">
                  <c:v>278190.31800000009</c:v>
                </c:pt>
                <c:pt idx="296">
                  <c:v>334303.99583333341</c:v>
                </c:pt>
                <c:pt idx="297">
                  <c:v>334303.99583333341</c:v>
                </c:pt>
                <c:pt idx="298">
                  <c:v>293754.7558333333</c:v>
                </c:pt>
                <c:pt idx="299">
                  <c:v>293754.7558333333</c:v>
                </c:pt>
                <c:pt idx="300">
                  <c:v>409287.04079166678</c:v>
                </c:pt>
                <c:pt idx="301">
                  <c:v>409287.04079166678</c:v>
                </c:pt>
                <c:pt idx="302">
                  <c:v>492748.58333333349</c:v>
                </c:pt>
                <c:pt idx="303">
                  <c:v>492748.58333333349</c:v>
                </c:pt>
                <c:pt idx="304">
                  <c:v>436713.36266666692</c:v>
                </c:pt>
                <c:pt idx="305">
                  <c:v>436713.36266666692</c:v>
                </c:pt>
                <c:pt idx="306">
                  <c:v>592601.50833333342</c:v>
                </c:pt>
                <c:pt idx="307">
                  <c:v>592601.50833333342</c:v>
                </c:pt>
                <c:pt idx="308">
                  <c:v>545425.24933333346</c:v>
                </c:pt>
                <c:pt idx="309">
                  <c:v>747319.15333333367</c:v>
                </c:pt>
                <c:pt idx="310">
                  <c:v>652334.44533333345</c:v>
                </c:pt>
                <c:pt idx="311">
                  <c:v>652334.44533333345</c:v>
                </c:pt>
                <c:pt idx="312">
                  <c:v>785023.52608333342</c:v>
                </c:pt>
                <c:pt idx="313">
                  <c:v>785023.52608333342</c:v>
                </c:pt>
                <c:pt idx="314">
                  <c:v>892364.50391666661</c:v>
                </c:pt>
                <c:pt idx="315">
                  <c:v>892364.50391666661</c:v>
                </c:pt>
                <c:pt idx="316">
                  <c:v>1002288.7357499998</c:v>
                </c:pt>
                <c:pt idx="317">
                  <c:v>1002288.7357499998</c:v>
                </c:pt>
                <c:pt idx="318">
                  <c:v>739838.11866666668</c:v>
                </c:pt>
                <c:pt idx="319">
                  <c:v>867978.52666666685</c:v>
                </c:pt>
                <c:pt idx="320">
                  <c:v>732516.51666666719</c:v>
                </c:pt>
                <c:pt idx="321">
                  <c:v>963192.36066666665</c:v>
                </c:pt>
                <c:pt idx="322">
                  <c:v>963192.36066666665</c:v>
                </c:pt>
                <c:pt idx="323">
                  <c:v>1198362.2708750002</c:v>
                </c:pt>
                <c:pt idx="324">
                  <c:v>1198362.2708750002</c:v>
                </c:pt>
                <c:pt idx="325">
                  <c:v>1406565.1572083337</c:v>
                </c:pt>
                <c:pt idx="326">
                  <c:v>1406565.1572083337</c:v>
                </c:pt>
                <c:pt idx="327">
                  <c:v>1620644.8302083334</c:v>
                </c:pt>
                <c:pt idx="328">
                  <c:v>1620644.8302083334</c:v>
                </c:pt>
                <c:pt idx="329">
                  <c:v>1075439.8615000001</c:v>
                </c:pt>
                <c:pt idx="330">
                  <c:v>1247832.3546666664</c:v>
                </c:pt>
                <c:pt idx="331">
                  <c:v>1444129.4048333331</c:v>
                </c:pt>
                <c:pt idx="332">
                  <c:v>1444129.4048333331</c:v>
                </c:pt>
                <c:pt idx="333">
                  <c:v>1664517.3813333337</c:v>
                </c:pt>
                <c:pt idx="334">
                  <c:v>1664517.3813333337</c:v>
                </c:pt>
                <c:pt idx="335">
                  <c:v>2002982.7925416664</c:v>
                </c:pt>
                <c:pt idx="336">
                  <c:v>2002982.7925416664</c:v>
                </c:pt>
                <c:pt idx="337">
                  <c:v>2305292.5197916664</c:v>
                </c:pt>
                <c:pt idx="338">
                  <c:v>2305292.5197916664</c:v>
                </c:pt>
                <c:pt idx="339">
                  <c:v>2668639.7177083334</c:v>
                </c:pt>
                <c:pt idx="340">
                  <c:v>2668639.7177083334</c:v>
                </c:pt>
                <c:pt idx="341">
                  <c:v>1636141.4208333334</c:v>
                </c:pt>
                <c:pt idx="342">
                  <c:v>1673383.026000001</c:v>
                </c:pt>
                <c:pt idx="343">
                  <c:v>1984910.2908333326</c:v>
                </c:pt>
                <c:pt idx="344">
                  <c:v>2282120.2298333333</c:v>
                </c:pt>
                <c:pt idx="345">
                  <c:v>2589476.5333333332</c:v>
                </c:pt>
                <c:pt idx="346">
                  <c:v>3259210</c:v>
                </c:pt>
                <c:pt idx="347">
                  <c:v>3702385.4746666644</c:v>
                </c:pt>
                <c:pt idx="348">
                  <c:v>4154120.5839999998</c:v>
                </c:pt>
                <c:pt idx="349">
                  <c:v>4615264.1017500004</c:v>
                </c:pt>
                <c:pt idx="350">
                  <c:v>160324.73750000002</c:v>
                </c:pt>
                <c:pt idx="351">
                  <c:v>214479.19466666676</c:v>
                </c:pt>
                <c:pt idx="352">
                  <c:v>243057.13333333333</c:v>
                </c:pt>
                <c:pt idx="353">
                  <c:v>266324.66954166675</c:v>
                </c:pt>
                <c:pt idx="354">
                  <c:v>323492.94666666666</c:v>
                </c:pt>
                <c:pt idx="355">
                  <c:v>323492.94666666666</c:v>
                </c:pt>
                <c:pt idx="356">
                  <c:v>347381.84166666667</c:v>
                </c:pt>
                <c:pt idx="357">
                  <c:v>347381.84166666667</c:v>
                </c:pt>
                <c:pt idx="358">
                  <c:v>382563.09166666667</c:v>
                </c:pt>
                <c:pt idx="359">
                  <c:v>382563.09166666667</c:v>
                </c:pt>
                <c:pt idx="360">
                  <c:v>389016.51633333322</c:v>
                </c:pt>
                <c:pt idx="361">
                  <c:v>310646.61733333336</c:v>
                </c:pt>
                <c:pt idx="362">
                  <c:v>444732.23133333348</c:v>
                </c:pt>
                <c:pt idx="363">
                  <c:v>444732.23133333348</c:v>
                </c:pt>
                <c:pt idx="364">
                  <c:v>555322.44999999984</c:v>
                </c:pt>
                <c:pt idx="365">
                  <c:v>555322.44999999984</c:v>
                </c:pt>
                <c:pt idx="366">
                  <c:v>426778.06666666665</c:v>
                </c:pt>
                <c:pt idx="367">
                  <c:v>426778.06666666665</c:v>
                </c:pt>
                <c:pt idx="368">
                  <c:v>522221.14116666676</c:v>
                </c:pt>
                <c:pt idx="369">
                  <c:v>621598.61666666658</c:v>
                </c:pt>
                <c:pt idx="370">
                  <c:v>669478.27733333316</c:v>
                </c:pt>
                <c:pt idx="371">
                  <c:v>669478.27733333316</c:v>
                </c:pt>
                <c:pt idx="372">
                  <c:v>786171.754166667</c:v>
                </c:pt>
                <c:pt idx="373">
                  <c:v>786171.754166667</c:v>
                </c:pt>
                <c:pt idx="374">
                  <c:v>919668.76466666663</c:v>
                </c:pt>
                <c:pt idx="375">
                  <c:v>919668.76466666663</c:v>
                </c:pt>
                <c:pt idx="376">
                  <c:v>1078760.8793333333</c:v>
                </c:pt>
                <c:pt idx="377">
                  <c:v>1078760.8793333333</c:v>
                </c:pt>
                <c:pt idx="378">
                  <c:v>1386961.7153749997</c:v>
                </c:pt>
                <c:pt idx="379">
                  <c:v>1386961.7153749997</c:v>
                </c:pt>
                <c:pt idx="380">
                  <c:v>626535.07416666672</c:v>
                </c:pt>
                <c:pt idx="381">
                  <c:v>753450.43600000022</c:v>
                </c:pt>
                <c:pt idx="382">
                  <c:v>885136.42083333363</c:v>
                </c:pt>
                <c:pt idx="383">
                  <c:v>135188.8668333333</c:v>
                </c:pt>
                <c:pt idx="384">
                  <c:v>149235.43424999999</c:v>
                </c:pt>
                <c:pt idx="385">
                  <c:v>180986.18333333335</c:v>
                </c:pt>
                <c:pt idx="386">
                  <c:v>210097.40544444442</c:v>
                </c:pt>
                <c:pt idx="387">
                  <c:v>240037.50533333331</c:v>
                </c:pt>
                <c:pt idx="388">
                  <c:v>261299.69133333344</c:v>
                </c:pt>
                <c:pt idx="389">
                  <c:v>300405.55911111116</c:v>
                </c:pt>
                <c:pt idx="390">
                  <c:v>340517.62200000009</c:v>
                </c:pt>
                <c:pt idx="391">
                  <c:v>335234.75888888899</c:v>
                </c:pt>
                <c:pt idx="392">
                  <c:v>382437.52688888879</c:v>
                </c:pt>
                <c:pt idx="393">
                  <c:v>447254.98538888898</c:v>
                </c:pt>
                <c:pt idx="394">
                  <c:v>402246.77400000009</c:v>
                </c:pt>
                <c:pt idx="395">
                  <c:v>441875.86244444421</c:v>
                </c:pt>
                <c:pt idx="396">
                  <c:v>498218.24666666676</c:v>
                </c:pt>
                <c:pt idx="397">
                  <c:v>574977.43977777765</c:v>
                </c:pt>
                <c:pt idx="398">
                  <c:v>539324.30934375024</c:v>
                </c:pt>
                <c:pt idx="399">
                  <c:v>596321.98826388898</c:v>
                </c:pt>
                <c:pt idx="400">
                  <c:v>643281.1786111109</c:v>
                </c:pt>
                <c:pt idx="401">
                  <c:v>720474.22149999987</c:v>
                </c:pt>
                <c:pt idx="402">
                  <c:v>824086.75400000007</c:v>
                </c:pt>
                <c:pt idx="403">
                  <c:v>930573.47750000004</c:v>
                </c:pt>
                <c:pt idx="404">
                  <c:v>979799.58667297778</c:v>
                </c:pt>
                <c:pt idx="405">
                  <c:v>1053498.0493888885</c:v>
                </c:pt>
                <c:pt idx="406">
                  <c:v>1189207.8055381947</c:v>
                </c:pt>
                <c:pt idx="407">
                  <c:v>198754.88800000004</c:v>
                </c:pt>
                <c:pt idx="408">
                  <c:v>234364.25000000009</c:v>
                </c:pt>
                <c:pt idx="409">
                  <c:v>247045.38605555569</c:v>
                </c:pt>
                <c:pt idx="410">
                  <c:v>296789.88411111117</c:v>
                </c:pt>
                <c:pt idx="411">
                  <c:v>260505.28999999992</c:v>
                </c:pt>
                <c:pt idx="412">
                  <c:v>366223.50819097215</c:v>
                </c:pt>
                <c:pt idx="413">
                  <c:v>440545.20777777769</c:v>
                </c:pt>
                <c:pt idx="414">
                  <c:v>389737.12522222212</c:v>
                </c:pt>
                <c:pt idx="415">
                  <c:v>501895.13211111113</c:v>
                </c:pt>
                <c:pt idx="416">
                  <c:v>491085.41361111123</c:v>
                </c:pt>
                <c:pt idx="417">
                  <c:v>676859.16594444436</c:v>
                </c:pt>
                <c:pt idx="418">
                  <c:v>591753.64572222205</c:v>
                </c:pt>
                <c:pt idx="419">
                  <c:v>718293.93007291679</c:v>
                </c:pt>
                <c:pt idx="420">
                  <c:v>817725.35494791658</c:v>
                </c:pt>
                <c:pt idx="421">
                  <c:v>919591.45782291703</c:v>
                </c:pt>
                <c:pt idx="422">
                  <c:v>671248.0472222222</c:v>
                </c:pt>
                <c:pt idx="423">
                  <c:v>791175.18194444466</c:v>
                </c:pt>
                <c:pt idx="424">
                  <c:v>668360.74933333334</c:v>
                </c:pt>
                <c:pt idx="425">
                  <c:v>885637.3</c:v>
                </c:pt>
                <c:pt idx="426">
                  <c:v>1111921.7424166668</c:v>
                </c:pt>
                <c:pt idx="427">
                  <c:v>1309408.0239583331</c:v>
                </c:pt>
                <c:pt idx="428">
                  <c:v>1512560.4697222228</c:v>
                </c:pt>
                <c:pt idx="429">
                  <c:v>989691.20799999998</c:v>
                </c:pt>
                <c:pt idx="430">
                  <c:v>1153685.7099999997</c:v>
                </c:pt>
                <c:pt idx="431">
                  <c:v>1348879.5813333329</c:v>
                </c:pt>
                <c:pt idx="432">
                  <c:v>1561252.4708333332</c:v>
                </c:pt>
                <c:pt idx="433">
                  <c:v>1887529.1232083335</c:v>
                </c:pt>
                <c:pt idx="434">
                  <c:v>2178787.7662951387</c:v>
                </c:pt>
                <c:pt idx="435">
                  <c:v>2527877.4846458323</c:v>
                </c:pt>
                <c:pt idx="436">
                  <c:v>1529635.1082222217</c:v>
                </c:pt>
                <c:pt idx="437">
                  <c:v>1576425.1020833335</c:v>
                </c:pt>
                <c:pt idx="438">
                  <c:v>1874234.2722222214</c:v>
                </c:pt>
                <c:pt idx="439">
                  <c:v>2170440.3264722223</c:v>
                </c:pt>
                <c:pt idx="440">
                  <c:v>2465293.2632222222</c:v>
                </c:pt>
                <c:pt idx="441">
                  <c:v>3112034.4879999985</c:v>
                </c:pt>
                <c:pt idx="442">
                  <c:v>3543213.5027222228</c:v>
                </c:pt>
                <c:pt idx="443">
                  <c:v>3982635.2552222223</c:v>
                </c:pt>
                <c:pt idx="444">
                  <c:v>4432926.1811423618</c:v>
                </c:pt>
                <c:pt idx="445">
                  <c:v>283197.73988888884</c:v>
                </c:pt>
                <c:pt idx="446">
                  <c:v>304506.37500000006</c:v>
                </c:pt>
                <c:pt idx="447">
                  <c:v>339687.62500000006</c:v>
                </c:pt>
                <c:pt idx="448">
                  <c:v>340915.42299999995</c:v>
                </c:pt>
                <c:pt idx="449">
                  <c:v>275443.41600000008</c:v>
                </c:pt>
                <c:pt idx="450">
                  <c:v>393049.31500000006</c:v>
                </c:pt>
                <c:pt idx="451">
                  <c:v>491333.76011111116</c:v>
                </c:pt>
                <c:pt idx="452">
                  <c:v>381091.63622222212</c:v>
                </c:pt>
                <c:pt idx="453">
                  <c:v>467501.15555555542</c:v>
                </c:pt>
                <c:pt idx="454">
                  <c:v>557609.66288888897</c:v>
                </c:pt>
                <c:pt idx="455">
                  <c:v>597349.44111111097</c:v>
                </c:pt>
                <c:pt idx="456">
                  <c:v>703230.72872222227</c:v>
                </c:pt>
                <c:pt idx="457">
                  <c:v>825639.81288888911</c:v>
                </c:pt>
                <c:pt idx="458">
                  <c:v>969514.15599999996</c:v>
                </c:pt>
                <c:pt idx="459">
                  <c:v>1251029.2555486117</c:v>
                </c:pt>
                <c:pt idx="460">
                  <c:v>564946.77583333326</c:v>
                </c:pt>
                <c:pt idx="461">
                  <c:v>681321.50100000016</c:v>
                </c:pt>
                <c:pt idx="462">
                  <c:v>802195.17316666653</c:v>
                </c:pt>
                <c:pt idx="463">
                  <c:v>198637.12109999993</c:v>
                </c:pt>
                <c:pt idx="464">
                  <c:v>236738.02</c:v>
                </c:pt>
                <c:pt idx="465">
                  <c:v>271671.48653333331</c:v>
                </c:pt>
                <c:pt idx="466">
                  <c:v>307599.60640000005</c:v>
                </c:pt>
                <c:pt idx="467">
                  <c:v>333114.22960000002</c:v>
                </c:pt>
                <c:pt idx="468">
                  <c:v>380041.27093333344</c:v>
                </c:pt>
                <c:pt idx="469">
                  <c:v>428175.74640000006</c:v>
                </c:pt>
                <c:pt idx="470">
                  <c:v>421836.3106666666</c:v>
                </c:pt>
                <c:pt idx="471">
                  <c:v>478479.63226666674</c:v>
                </c:pt>
                <c:pt idx="472">
                  <c:v>556260.58246666682</c:v>
                </c:pt>
                <c:pt idx="473">
                  <c:v>502250.72880000004</c:v>
                </c:pt>
                <c:pt idx="474">
                  <c:v>549805.63493333326</c:v>
                </c:pt>
                <c:pt idx="475">
                  <c:v>617416.49600000016</c:v>
                </c:pt>
                <c:pt idx="476">
                  <c:v>709527.52773333341</c:v>
                </c:pt>
                <c:pt idx="477">
                  <c:v>666743.77121249994</c:v>
                </c:pt>
                <c:pt idx="478">
                  <c:v>735140.98591666692</c:v>
                </c:pt>
                <c:pt idx="479">
                  <c:v>791492.01433333324</c:v>
                </c:pt>
                <c:pt idx="480">
                  <c:v>884123.66579999996</c:v>
                </c:pt>
                <c:pt idx="481">
                  <c:v>1008458.7048000004</c:v>
                </c:pt>
                <c:pt idx="482">
                  <c:v>1136242.773</c:v>
                </c:pt>
                <c:pt idx="483">
                  <c:v>1195314.1040075738</c:v>
                </c:pt>
                <c:pt idx="484">
                  <c:v>1283752.2592666664</c:v>
                </c:pt>
                <c:pt idx="485">
                  <c:v>1446603.9666458336</c:v>
                </c:pt>
                <c:pt idx="486">
                  <c:v>258060.46559999991</c:v>
                </c:pt>
                <c:pt idx="487">
                  <c:v>300791.70000000007</c:v>
                </c:pt>
                <c:pt idx="488">
                  <c:v>316009.06326666666</c:v>
                </c:pt>
                <c:pt idx="489">
                  <c:v>375702.46093333326</c:v>
                </c:pt>
                <c:pt idx="490">
                  <c:v>332160.94799999997</c:v>
                </c:pt>
                <c:pt idx="491">
                  <c:v>459022.80982916662</c:v>
                </c:pt>
                <c:pt idx="492">
                  <c:v>548208.84933333332</c:v>
                </c:pt>
                <c:pt idx="493">
                  <c:v>487239.15026666649</c:v>
                </c:pt>
                <c:pt idx="494">
                  <c:v>621828.75853333343</c:v>
                </c:pt>
                <c:pt idx="495">
                  <c:v>608857.09633333341</c:v>
                </c:pt>
                <c:pt idx="496">
                  <c:v>831785.59913333319</c:v>
                </c:pt>
                <c:pt idx="497">
                  <c:v>729658.9748666666</c:v>
                </c:pt>
                <c:pt idx="498">
                  <c:v>881507.31608750019</c:v>
                </c:pt>
                <c:pt idx="499">
                  <c:v>1000825.0259374999</c:v>
                </c:pt>
                <c:pt idx="500">
                  <c:v>1123064.3493875002</c:v>
                </c:pt>
                <c:pt idx="501">
                  <c:v>825052.25666666683</c:v>
                </c:pt>
                <c:pt idx="502">
                  <c:v>968964.81833333336</c:v>
                </c:pt>
                <c:pt idx="503">
                  <c:v>821587.49919999996</c:v>
                </c:pt>
                <c:pt idx="504">
                  <c:v>1082319.3599999996</c:v>
                </c:pt>
                <c:pt idx="505">
                  <c:v>1353860.6909000003</c:v>
                </c:pt>
                <c:pt idx="506">
                  <c:v>1590844.2287500002</c:v>
                </c:pt>
                <c:pt idx="507">
                  <c:v>1834627.1636666665</c:v>
                </c:pt>
                <c:pt idx="508">
                  <c:v>1207184.0496000003</c:v>
                </c:pt>
                <c:pt idx="509">
                  <c:v>1403977.4519999996</c:v>
                </c:pt>
                <c:pt idx="510">
                  <c:v>1638210.0976</c:v>
                </c:pt>
                <c:pt idx="511">
                  <c:v>1893057.5649999995</c:v>
                </c:pt>
                <c:pt idx="512">
                  <c:v>2284589.5478500002</c:v>
                </c:pt>
                <c:pt idx="513">
                  <c:v>2634099.9195541665</c:v>
                </c:pt>
                <c:pt idx="514">
                  <c:v>3053007.5815750007</c:v>
                </c:pt>
                <c:pt idx="515">
                  <c:v>1855116.7298666667</c:v>
                </c:pt>
                <c:pt idx="516">
                  <c:v>1911264.7225000001</c:v>
                </c:pt>
                <c:pt idx="517">
                  <c:v>2268635.7266666656</c:v>
                </c:pt>
                <c:pt idx="518">
                  <c:v>2624082.9917666665</c:v>
                </c:pt>
                <c:pt idx="519">
                  <c:v>2977906.515866667</c:v>
                </c:pt>
                <c:pt idx="520">
                  <c:v>3753995.9855999993</c:v>
                </c:pt>
                <c:pt idx="521">
                  <c:v>4271410.8032666668</c:v>
                </c:pt>
                <c:pt idx="522">
                  <c:v>4798716.9062666669</c:v>
                </c:pt>
                <c:pt idx="523">
                  <c:v>5339066.0173708312</c:v>
                </c:pt>
                <c:pt idx="524">
                  <c:v>359391.8878666666</c:v>
                </c:pt>
                <c:pt idx="525">
                  <c:v>384962.25</c:v>
                </c:pt>
                <c:pt idx="526">
                  <c:v>427179.75</c:v>
                </c:pt>
                <c:pt idx="527">
                  <c:v>428653.10759999987</c:v>
                </c:pt>
                <c:pt idx="528">
                  <c:v>350086.69919999992</c:v>
                </c:pt>
                <c:pt idx="529">
                  <c:v>491213.77800000005</c:v>
                </c:pt>
                <c:pt idx="530">
                  <c:v>609155.11213333311</c:v>
                </c:pt>
                <c:pt idx="531">
                  <c:v>476864.56346666667</c:v>
                </c:pt>
                <c:pt idx="532">
                  <c:v>580555.98666666669</c:v>
                </c:pt>
                <c:pt idx="533">
                  <c:v>688686.19546666672</c:v>
                </c:pt>
                <c:pt idx="534">
                  <c:v>736373.92933333304</c:v>
                </c:pt>
                <c:pt idx="535">
                  <c:v>863431.47446666704</c:v>
                </c:pt>
                <c:pt idx="536">
                  <c:v>1010322.3754666664</c:v>
                </c:pt>
                <c:pt idx="537">
                  <c:v>1182971.5872000004</c:v>
                </c:pt>
                <c:pt idx="538">
                  <c:v>1520789.7066583338</c:v>
                </c:pt>
                <c:pt idx="539">
                  <c:v>697490.73099999991</c:v>
                </c:pt>
                <c:pt idx="540">
                  <c:v>837140.40119999996</c:v>
                </c:pt>
                <c:pt idx="541">
                  <c:v>982188.80779999983</c:v>
                </c:pt>
                <c:pt idx="542">
                  <c:v>155246.47883211673</c:v>
                </c:pt>
                <c:pt idx="543">
                  <c:v>171528.63321167894</c:v>
                </c:pt>
                <c:pt idx="544">
                  <c:v>206325.51197080288</c:v>
                </c:pt>
                <c:pt idx="545">
                  <c:v>239815.06021897812</c:v>
                </c:pt>
                <c:pt idx="546">
                  <c:v>274167.08934306569</c:v>
                </c:pt>
                <c:pt idx="547">
                  <c:v>295392.33343065699</c:v>
                </c:pt>
                <c:pt idx="548">
                  <c:v>295392.33343065699</c:v>
                </c:pt>
                <c:pt idx="549">
                  <c:v>339241.48540145979</c:v>
                </c:pt>
                <c:pt idx="550">
                  <c:v>339241.48540145979</c:v>
                </c:pt>
                <c:pt idx="551">
                  <c:v>384125.05751824816</c:v>
                </c:pt>
                <c:pt idx="552">
                  <c:v>373630.73102189752</c:v>
                </c:pt>
                <c:pt idx="553">
                  <c:v>373630.73102189752</c:v>
                </c:pt>
                <c:pt idx="554">
                  <c:v>425288.06934306567</c:v>
                </c:pt>
                <c:pt idx="555">
                  <c:v>425288.06934306567</c:v>
                </c:pt>
                <c:pt idx="556">
                  <c:v>496513.94934306556</c:v>
                </c:pt>
                <c:pt idx="557">
                  <c:v>443278.27233576635</c:v>
                </c:pt>
                <c:pt idx="558">
                  <c:v>443278.27233576635</c:v>
                </c:pt>
                <c:pt idx="559">
                  <c:v>486501.43675182475</c:v>
                </c:pt>
                <c:pt idx="560">
                  <c:v>486501.43675182475</c:v>
                </c:pt>
                <c:pt idx="561">
                  <c:v>546951.10127737222</c:v>
                </c:pt>
                <c:pt idx="562">
                  <c:v>546951.10127737222</c:v>
                </c:pt>
                <c:pt idx="563">
                  <c:v>629606.12733576656</c:v>
                </c:pt>
                <c:pt idx="564">
                  <c:v>591993.80671532836</c:v>
                </c:pt>
                <c:pt idx="565">
                  <c:v>591993.80671532836</c:v>
                </c:pt>
                <c:pt idx="566">
                  <c:v>652762.55109489046</c:v>
                </c:pt>
                <c:pt idx="567">
                  <c:v>652762.55109489046</c:v>
                </c:pt>
                <c:pt idx="568">
                  <c:v>690528.33740875905</c:v>
                </c:pt>
                <c:pt idx="569">
                  <c:v>690528.33740875905</c:v>
                </c:pt>
                <c:pt idx="570">
                  <c:v>770800.99361313879</c:v>
                </c:pt>
                <c:pt idx="571">
                  <c:v>770800.99361313879</c:v>
                </c:pt>
                <c:pt idx="572">
                  <c:v>878841.9462408754</c:v>
                </c:pt>
                <c:pt idx="573">
                  <c:v>989733.8461678836</c:v>
                </c:pt>
                <c:pt idx="574">
                  <c:v>1029407.1357664237</c:v>
                </c:pt>
                <c:pt idx="575">
                  <c:v>1029407.1357664237</c:v>
                </c:pt>
                <c:pt idx="576">
                  <c:v>1105907.2505109487</c:v>
                </c:pt>
                <c:pt idx="577">
                  <c:v>1105907.2505109487</c:v>
                </c:pt>
                <c:pt idx="578">
                  <c:v>1245125.8254014596</c:v>
                </c:pt>
                <c:pt idx="579">
                  <c:v>1245125.8254014596</c:v>
                </c:pt>
                <c:pt idx="580">
                  <c:v>237041.367810219</c:v>
                </c:pt>
                <c:pt idx="581">
                  <c:v>237041.367810219</c:v>
                </c:pt>
                <c:pt idx="582">
                  <c:v>280169.27189781028</c:v>
                </c:pt>
                <c:pt idx="583">
                  <c:v>280169.27189781028</c:v>
                </c:pt>
                <c:pt idx="584">
                  <c:v>291367.22324817517</c:v>
                </c:pt>
                <c:pt idx="585">
                  <c:v>291367.22324817517</c:v>
                </c:pt>
                <c:pt idx="586">
                  <c:v>350072.80200729927</c:v>
                </c:pt>
                <c:pt idx="587">
                  <c:v>350072.80200729927</c:v>
                </c:pt>
                <c:pt idx="588">
                  <c:v>307601.59908759134</c:v>
                </c:pt>
                <c:pt idx="589">
                  <c:v>307601.59908759134</c:v>
                </c:pt>
                <c:pt idx="590">
                  <c:v>424510.49503649626</c:v>
                </c:pt>
                <c:pt idx="591">
                  <c:v>424510.49503649626</c:v>
                </c:pt>
                <c:pt idx="592">
                  <c:v>510435.21441605827</c:v>
                </c:pt>
                <c:pt idx="593">
                  <c:v>510435.21441605827</c:v>
                </c:pt>
                <c:pt idx="594">
                  <c:v>452568.10981751821</c:v>
                </c:pt>
                <c:pt idx="595">
                  <c:v>452568.10981751821</c:v>
                </c:pt>
                <c:pt idx="596">
                  <c:v>610341.86313868617</c:v>
                </c:pt>
                <c:pt idx="597">
                  <c:v>610341.86313868617</c:v>
                </c:pt>
                <c:pt idx="598">
                  <c:v>559774.88700729923</c:v>
                </c:pt>
                <c:pt idx="599">
                  <c:v>765693.5777372265</c:v>
                </c:pt>
                <c:pt idx="600">
                  <c:v>663645.94773722626</c:v>
                </c:pt>
                <c:pt idx="601">
                  <c:v>663645.94773722626</c:v>
                </c:pt>
                <c:pt idx="602">
                  <c:v>798668.85167883162</c:v>
                </c:pt>
                <c:pt idx="603">
                  <c:v>798668.85167883162</c:v>
                </c:pt>
                <c:pt idx="604">
                  <c:v>906836.81401459861</c:v>
                </c:pt>
                <c:pt idx="605">
                  <c:v>906836.81401459861</c:v>
                </c:pt>
                <c:pt idx="606">
                  <c:v>1017435.1477372262</c:v>
                </c:pt>
                <c:pt idx="607">
                  <c:v>1017435.1477372262</c:v>
                </c:pt>
                <c:pt idx="608">
                  <c:v>751559.96963503677</c:v>
                </c:pt>
                <c:pt idx="609">
                  <c:v>881126.80072992702</c:v>
                </c:pt>
                <c:pt idx="610">
                  <c:v>743009.5656934306</c:v>
                </c:pt>
                <c:pt idx="611">
                  <c:v>963912.54164233583</c:v>
                </c:pt>
                <c:pt idx="612">
                  <c:v>963912.54164233583</c:v>
                </c:pt>
                <c:pt idx="613">
                  <c:v>1198925.4983941605</c:v>
                </c:pt>
                <c:pt idx="614">
                  <c:v>1198925.4983941605</c:v>
                </c:pt>
                <c:pt idx="615">
                  <c:v>1405570.1068613138</c:v>
                </c:pt>
                <c:pt idx="616">
                  <c:v>1405570.1068613138</c:v>
                </c:pt>
                <c:pt idx="617">
                  <c:v>1617709.3138686123</c:v>
                </c:pt>
                <c:pt idx="618">
                  <c:v>1617709.3138686123</c:v>
                </c:pt>
                <c:pt idx="619">
                  <c:v>1074724.6219343068</c:v>
                </c:pt>
                <c:pt idx="620">
                  <c:v>1246213.4232481746</c:v>
                </c:pt>
                <c:pt idx="621">
                  <c:v>1423812.390547445</c:v>
                </c:pt>
                <c:pt idx="622">
                  <c:v>1423812.390547445</c:v>
                </c:pt>
                <c:pt idx="623">
                  <c:v>1640182.2028102188</c:v>
                </c:pt>
                <c:pt idx="624">
                  <c:v>1640182.2028102188</c:v>
                </c:pt>
                <c:pt idx="625">
                  <c:v>1972075.4436496354</c:v>
                </c:pt>
                <c:pt idx="626">
                  <c:v>1972075.4436496354</c:v>
                </c:pt>
                <c:pt idx="627">
                  <c:v>2267999.0182481748</c:v>
                </c:pt>
                <c:pt idx="628">
                  <c:v>2267999.0182481748</c:v>
                </c:pt>
                <c:pt idx="629">
                  <c:v>2622702.7153284661</c:v>
                </c:pt>
                <c:pt idx="630">
                  <c:v>2622702.7153284661</c:v>
                </c:pt>
                <c:pt idx="631">
                  <c:v>1610506.9534671532</c:v>
                </c:pt>
                <c:pt idx="632">
                  <c:v>1635042.5160218973</c:v>
                </c:pt>
                <c:pt idx="633">
                  <c:v>1935684.7410583936</c:v>
                </c:pt>
                <c:pt idx="634">
                  <c:v>2209885.9538686131</c:v>
                </c:pt>
                <c:pt idx="635">
                  <c:v>2503213.6925182487</c:v>
                </c:pt>
                <c:pt idx="636">
                  <c:v>3127453.8138686139</c:v>
                </c:pt>
                <c:pt idx="637">
                  <c:v>3549100.3675912409</c:v>
                </c:pt>
                <c:pt idx="638">
                  <c:v>3978592.6509489045</c:v>
                </c:pt>
                <c:pt idx="639">
                  <c:v>4417845.8931386862</c:v>
                </c:pt>
                <c:pt idx="640">
                  <c:v>173017.97171532852</c:v>
                </c:pt>
                <c:pt idx="641">
                  <c:v>229482.94204379557</c:v>
                </c:pt>
                <c:pt idx="642">
                  <c:v>260297.95802919706</c:v>
                </c:pt>
                <c:pt idx="643">
                  <c:v>285364.63883211679</c:v>
                </c:pt>
                <c:pt idx="644">
                  <c:v>342399.1430656935</c:v>
                </c:pt>
                <c:pt idx="645">
                  <c:v>342399.1430656935</c:v>
                </c:pt>
                <c:pt idx="646">
                  <c:v>367765.22080291976</c:v>
                </c:pt>
                <c:pt idx="647">
                  <c:v>367765.22080291976</c:v>
                </c:pt>
                <c:pt idx="648">
                  <c:v>405770.23905109504</c:v>
                </c:pt>
                <c:pt idx="649">
                  <c:v>405770.23905109504</c:v>
                </c:pt>
                <c:pt idx="650">
                  <c:v>411776.63510948909</c:v>
                </c:pt>
                <c:pt idx="651">
                  <c:v>329378.62941605836</c:v>
                </c:pt>
                <c:pt idx="652">
                  <c:v>465884.83383211686</c:v>
                </c:pt>
                <c:pt idx="653">
                  <c:v>465884.83383211686</c:v>
                </c:pt>
                <c:pt idx="654">
                  <c:v>581221.46259124088</c:v>
                </c:pt>
                <c:pt idx="655">
                  <c:v>581221.46259124088</c:v>
                </c:pt>
                <c:pt idx="656">
                  <c:v>447912.6906934306</c:v>
                </c:pt>
                <c:pt idx="657">
                  <c:v>447912.6906934306</c:v>
                </c:pt>
                <c:pt idx="658">
                  <c:v>547912.66799270082</c:v>
                </c:pt>
                <c:pt idx="659">
                  <c:v>651776.17974452558</c:v>
                </c:pt>
                <c:pt idx="660">
                  <c:v>692915.15916058363</c:v>
                </c:pt>
                <c:pt idx="661">
                  <c:v>692915.15916058363</c:v>
                </c:pt>
                <c:pt idx="662">
                  <c:v>813081.51551094884</c:v>
                </c:pt>
                <c:pt idx="663">
                  <c:v>813081.51551094884</c:v>
                </c:pt>
                <c:pt idx="664">
                  <c:v>950547.38565693458</c:v>
                </c:pt>
                <c:pt idx="665">
                  <c:v>950547.38565693458</c:v>
                </c:pt>
                <c:pt idx="666">
                  <c:v>1113449.930620438</c:v>
                </c:pt>
                <c:pt idx="667">
                  <c:v>1113449.930620438</c:v>
                </c:pt>
                <c:pt idx="668">
                  <c:v>1428161.2286131387</c:v>
                </c:pt>
                <c:pt idx="669">
                  <c:v>1428161.2286131387</c:v>
                </c:pt>
                <c:pt idx="670">
                  <c:v>650141.95638686151</c:v>
                </c:pt>
                <c:pt idx="671">
                  <c:v>781294.68463503639</c:v>
                </c:pt>
                <c:pt idx="672">
                  <c:v>917088.52281021897</c:v>
                </c:pt>
                <c:pt idx="673">
                  <c:v>139882.35032846715</c:v>
                </c:pt>
                <c:pt idx="674">
                  <c:v>154665.06987226271</c:v>
                </c:pt>
                <c:pt idx="675">
                  <c:v>185990.33357664224</c:v>
                </c:pt>
                <c:pt idx="676">
                  <c:v>215926.9277615571</c:v>
                </c:pt>
                <c:pt idx="677">
                  <c:v>246674.14919708043</c:v>
                </c:pt>
                <c:pt idx="678">
                  <c:v>266317.99897810217</c:v>
                </c:pt>
                <c:pt idx="679">
                  <c:v>306036.36710462283</c:v>
                </c:pt>
                <c:pt idx="680">
                  <c:v>346729.41270073008</c:v>
                </c:pt>
                <c:pt idx="681">
                  <c:v>339282.46982968348</c:v>
                </c:pt>
                <c:pt idx="682">
                  <c:v>386780.32209245744</c:v>
                </c:pt>
                <c:pt idx="683">
                  <c:v>451654.42242092447</c:v>
                </c:pt>
                <c:pt idx="684">
                  <c:v>404777.18963503657</c:v>
                </c:pt>
                <c:pt idx="685">
                  <c:v>443887.01017031603</c:v>
                </c:pt>
                <c:pt idx="686">
                  <c:v>500115.84379562043</c:v>
                </c:pt>
                <c:pt idx="687">
                  <c:v>576324.96987834538</c:v>
                </c:pt>
                <c:pt idx="688">
                  <c:v>538222.58062956214</c:v>
                </c:pt>
                <c:pt idx="689">
                  <c:v>594328.41672749398</c:v>
                </c:pt>
                <c:pt idx="690">
                  <c:v>638062.81064476841</c:v>
                </c:pt>
                <c:pt idx="691">
                  <c:v>714071.86025547434</c:v>
                </c:pt>
                <c:pt idx="692">
                  <c:v>815604.62175182498</c:v>
                </c:pt>
                <c:pt idx="693">
                  <c:v>919849.02062043827</c:v>
                </c:pt>
                <c:pt idx="694">
                  <c:v>961361.92905808275</c:v>
                </c:pt>
                <c:pt idx="695">
                  <c:v>1032569.7461800486</c:v>
                </c:pt>
                <c:pt idx="696">
                  <c:v>1163438.5080444037</c:v>
                </c:pt>
                <c:pt idx="697">
                  <c:v>206345.37051094882</c:v>
                </c:pt>
                <c:pt idx="698">
                  <c:v>243199.397810219</c:v>
                </c:pt>
                <c:pt idx="699">
                  <c:v>254418.1602311435</c:v>
                </c:pt>
                <c:pt idx="700">
                  <c:v>305300.45798053517</c:v>
                </c:pt>
                <c:pt idx="701">
                  <c:v>268063.99343065685</c:v>
                </c:pt>
                <c:pt idx="702">
                  <c:v>373698.58828771283</c:v>
                </c:pt>
                <c:pt idx="703">
                  <c:v>448425.75498783455</c:v>
                </c:pt>
                <c:pt idx="704">
                  <c:v>396955.73121654469</c:v>
                </c:pt>
                <c:pt idx="705">
                  <c:v>510004.00367396587</c:v>
                </c:pt>
                <c:pt idx="706">
                  <c:v>496287.76830900245</c:v>
                </c:pt>
                <c:pt idx="707">
                  <c:v>682579.19517031626</c:v>
                </c:pt>
                <c:pt idx="708">
                  <c:v>594035.87417274911</c:v>
                </c:pt>
                <c:pt idx="709">
                  <c:v>721577.44185218995</c:v>
                </c:pt>
                <c:pt idx="710">
                  <c:v>820145.61884124065</c:v>
                </c:pt>
                <c:pt idx="711">
                  <c:v>921001.37072080304</c:v>
                </c:pt>
                <c:pt idx="712">
                  <c:v>672193.70012165431</c:v>
                </c:pt>
                <c:pt idx="713">
                  <c:v>791793.37268856459</c:v>
                </c:pt>
                <c:pt idx="714">
                  <c:v>669349.04467153305</c:v>
                </c:pt>
                <c:pt idx="715">
                  <c:v>876708.62043795583</c:v>
                </c:pt>
                <c:pt idx="716">
                  <c:v>1100970.7276642337</c:v>
                </c:pt>
                <c:pt idx="717">
                  <c:v>1294698.7892335767</c:v>
                </c:pt>
                <c:pt idx="718">
                  <c:v>1493732.7435523106</c:v>
                </c:pt>
                <c:pt idx="719">
                  <c:v>977587.56029197096</c:v>
                </c:pt>
                <c:pt idx="720">
                  <c:v>1138932.0226277374</c:v>
                </c:pt>
                <c:pt idx="721">
                  <c:v>1317979.9924087585</c:v>
                </c:pt>
                <c:pt idx="722">
                  <c:v>1524691.8677007302</c:v>
                </c:pt>
                <c:pt idx="723">
                  <c:v>1841965.6020802914</c:v>
                </c:pt>
                <c:pt idx="724">
                  <c:v>2124702.5182877136</c:v>
                </c:pt>
                <c:pt idx="725">
                  <c:v>2462477.8564416058</c:v>
                </c:pt>
                <c:pt idx="726">
                  <c:v>1491102.6152311435</c:v>
                </c:pt>
                <c:pt idx="727">
                  <c:v>1530085.7212591253</c:v>
                </c:pt>
                <c:pt idx="728">
                  <c:v>1814157.9939172745</c:v>
                </c:pt>
                <c:pt idx="729">
                  <c:v>2090407.0124209232</c:v>
                </c:pt>
                <c:pt idx="730">
                  <c:v>2368669.709756691</c:v>
                </c:pt>
                <c:pt idx="731">
                  <c:v>2971988.9792700722</c:v>
                </c:pt>
                <c:pt idx="732">
                  <c:v>3379254.6970924563</c:v>
                </c:pt>
                <c:pt idx="733">
                  <c:v>3794054.3472749409</c:v>
                </c:pt>
                <c:pt idx="734">
                  <c:v>4220418.8976246957</c:v>
                </c:pt>
                <c:pt idx="735">
                  <c:v>293520.27107055951</c:v>
                </c:pt>
                <c:pt idx="736">
                  <c:v>315720.48357664229</c:v>
                </c:pt>
                <c:pt idx="737">
                  <c:v>353725.5018248175</c:v>
                </c:pt>
                <c:pt idx="738">
                  <c:v>353332.34386861313</c:v>
                </c:pt>
                <c:pt idx="739">
                  <c:v>286760.67970802903</c:v>
                </c:pt>
                <c:pt idx="740">
                  <c:v>403546.8872262775</c:v>
                </c:pt>
                <c:pt idx="741">
                  <c:v>503839.0267396592</c:v>
                </c:pt>
                <c:pt idx="742">
                  <c:v>392934.83026764001</c:v>
                </c:pt>
                <c:pt idx="743">
                  <c:v>481854.37858880777</c:v>
                </c:pt>
                <c:pt idx="744">
                  <c:v>574393.51274939161</c:v>
                </c:pt>
                <c:pt idx="745">
                  <c:v>606306.27031630173</c:v>
                </c:pt>
                <c:pt idx="746">
                  <c:v>713302.1669464719</c:v>
                </c:pt>
                <c:pt idx="747">
                  <c:v>837312.83610705531</c:v>
                </c:pt>
                <c:pt idx="748">
                  <c:v>981827.85051094892</c:v>
                </c:pt>
                <c:pt idx="749">
                  <c:v>1264592.6548600974</c:v>
                </c:pt>
                <c:pt idx="750">
                  <c:v>576422.36478102172</c:v>
                </c:pt>
                <c:pt idx="751">
                  <c:v>694685.7092700731</c:v>
                </c:pt>
                <c:pt idx="752">
                  <c:v>817308.97959854011</c:v>
                </c:pt>
                <c:pt idx="753">
                  <c:v>121495.14666666662</c:v>
                </c:pt>
                <c:pt idx="754">
                  <c:v>135311.49166666667</c:v>
                </c:pt>
                <c:pt idx="755">
                  <c:v>167888.93866666665</c:v>
                </c:pt>
                <c:pt idx="756">
                  <c:v>197159.43333333341</c:v>
                </c:pt>
                <c:pt idx="757">
                  <c:v>227260.21866666668</c:v>
                </c:pt>
                <c:pt idx="758">
                  <c:v>249612.33066666679</c:v>
                </c:pt>
                <c:pt idx="759">
                  <c:v>249612.33066666679</c:v>
                </c:pt>
                <c:pt idx="760">
                  <c:v>288752.0500000001</c:v>
                </c:pt>
                <c:pt idx="761">
                  <c:v>288752.0500000001</c:v>
                </c:pt>
                <c:pt idx="762">
                  <c:v>328901.69066666672</c:v>
                </c:pt>
                <c:pt idx="763">
                  <c:v>323813.8866666666</c:v>
                </c:pt>
                <c:pt idx="764">
                  <c:v>323813.8866666666</c:v>
                </c:pt>
                <c:pt idx="765">
                  <c:v>370724.4</c:v>
                </c:pt>
                <c:pt idx="766">
                  <c:v>370724.4</c:v>
                </c:pt>
                <c:pt idx="767">
                  <c:v>435764.2379999999</c:v>
                </c:pt>
                <c:pt idx="768">
                  <c:v>391339.24633333337</c:v>
                </c:pt>
                <c:pt idx="769">
                  <c:v>391339.24633333337</c:v>
                </c:pt>
                <c:pt idx="770">
                  <c:v>431517.27050000016</c:v>
                </c:pt>
                <c:pt idx="771">
                  <c:v>431517.27050000016</c:v>
                </c:pt>
                <c:pt idx="772">
                  <c:v>487249.9291666667</c:v>
                </c:pt>
                <c:pt idx="773">
                  <c:v>487249.9291666667</c:v>
                </c:pt>
                <c:pt idx="774">
                  <c:v>563867.13600000017</c:v>
                </c:pt>
                <c:pt idx="775">
                  <c:v>534459.30433333316</c:v>
                </c:pt>
                <c:pt idx="776">
                  <c:v>534459.30433333316</c:v>
                </c:pt>
                <c:pt idx="777">
                  <c:v>591505.96979166672</c:v>
                </c:pt>
                <c:pt idx="778">
                  <c:v>591505.96979166672</c:v>
                </c:pt>
                <c:pt idx="779">
                  <c:v>632950.86750000005</c:v>
                </c:pt>
                <c:pt idx="780">
                  <c:v>632950.86750000005</c:v>
                </c:pt>
                <c:pt idx="781">
                  <c:v>708788.504166667</c:v>
                </c:pt>
                <c:pt idx="782">
                  <c:v>708788.504166667</c:v>
                </c:pt>
                <c:pt idx="783">
                  <c:v>811382.1646666663</c:v>
                </c:pt>
                <c:pt idx="784">
                  <c:v>916871.84416666708</c:v>
                </c:pt>
                <c:pt idx="785">
                  <c:v>968767.75604166638</c:v>
                </c:pt>
                <c:pt idx="786">
                  <c:v>968767.75604166638</c:v>
                </c:pt>
                <c:pt idx="787">
                  <c:v>1042499.7464166671</c:v>
                </c:pt>
                <c:pt idx="788">
                  <c:v>1042499.7464166671</c:v>
                </c:pt>
                <c:pt idx="789">
                  <c:v>1177780.5465000002</c:v>
                </c:pt>
                <c:pt idx="790">
                  <c:v>1177780.5465000002</c:v>
                </c:pt>
                <c:pt idx="791">
                  <c:v>190490.90533333327</c:v>
                </c:pt>
                <c:pt idx="792">
                  <c:v>190490.90533333327</c:v>
                </c:pt>
                <c:pt idx="793">
                  <c:v>227518.40833333327</c:v>
                </c:pt>
                <c:pt idx="794">
                  <c:v>227518.40833333327</c:v>
                </c:pt>
                <c:pt idx="795">
                  <c:v>240657.15800000005</c:v>
                </c:pt>
                <c:pt idx="796">
                  <c:v>240657.15800000005</c:v>
                </c:pt>
                <c:pt idx="797">
                  <c:v>292019.49583333335</c:v>
                </c:pt>
                <c:pt idx="798">
                  <c:v>292019.49583333335</c:v>
                </c:pt>
                <c:pt idx="799">
                  <c:v>254927.78916666663</c:v>
                </c:pt>
                <c:pt idx="800">
                  <c:v>254927.78916666663</c:v>
                </c:pt>
                <c:pt idx="801">
                  <c:v>362534.16412500018</c:v>
                </c:pt>
                <c:pt idx="802">
                  <c:v>362534.16412500018</c:v>
                </c:pt>
                <c:pt idx="803">
                  <c:v>439588.24999999994</c:v>
                </c:pt>
                <c:pt idx="804">
                  <c:v>439588.24999999994</c:v>
                </c:pt>
                <c:pt idx="805">
                  <c:v>387942.48266666662</c:v>
                </c:pt>
                <c:pt idx="806">
                  <c:v>387942.48266666662</c:v>
                </c:pt>
                <c:pt idx="807">
                  <c:v>533201.90833333344</c:v>
                </c:pt>
                <c:pt idx="808">
                  <c:v>533201.90833333344</c:v>
                </c:pt>
                <c:pt idx="809">
                  <c:v>490526.99600000004</c:v>
                </c:pt>
                <c:pt idx="810">
                  <c:v>677825.22</c:v>
                </c:pt>
                <c:pt idx="811">
                  <c:v>592159.4986666668</c:v>
                </c:pt>
                <c:pt idx="812">
                  <c:v>592159.4986666668</c:v>
                </c:pt>
                <c:pt idx="813">
                  <c:v>715390.86608333304</c:v>
                </c:pt>
                <c:pt idx="814">
                  <c:v>715390.86608333304</c:v>
                </c:pt>
                <c:pt idx="815">
                  <c:v>815600.64391666662</c:v>
                </c:pt>
                <c:pt idx="816">
                  <c:v>815600.64391666662</c:v>
                </c:pt>
                <c:pt idx="817">
                  <c:v>918303.59574999975</c:v>
                </c:pt>
                <c:pt idx="818">
                  <c:v>918303.59574999975</c:v>
                </c:pt>
                <c:pt idx="819">
                  <c:v>673984.13200000033</c:v>
                </c:pt>
                <c:pt idx="820">
                  <c:v>793396.32666666689</c:v>
                </c:pt>
                <c:pt idx="821">
                  <c:v>667694.9833333334</c:v>
                </c:pt>
                <c:pt idx="822">
                  <c:v>888587.33400000015</c:v>
                </c:pt>
                <c:pt idx="823">
                  <c:v>888587.33400000015</c:v>
                </c:pt>
                <c:pt idx="824">
                  <c:v>1109057.7408750004</c:v>
                </c:pt>
                <c:pt idx="825">
                  <c:v>1109057.7408750004</c:v>
                </c:pt>
                <c:pt idx="826">
                  <c:v>1304945.9605416667</c:v>
                </c:pt>
                <c:pt idx="827">
                  <c:v>1304945.9605416667</c:v>
                </c:pt>
                <c:pt idx="828">
                  <c:v>1506524.5135416668</c:v>
                </c:pt>
                <c:pt idx="829">
                  <c:v>1506524.5135416668</c:v>
                </c:pt>
                <c:pt idx="830">
                  <c:v>994497.8548333334</c:v>
                </c:pt>
                <c:pt idx="831">
                  <c:v>1156505.5280000002</c:v>
                </c:pt>
                <c:pt idx="832">
                  <c:v>1349535.0781666667</c:v>
                </c:pt>
                <c:pt idx="833">
                  <c:v>1349535.0781666667</c:v>
                </c:pt>
                <c:pt idx="834">
                  <c:v>1558035.9679999999</c:v>
                </c:pt>
                <c:pt idx="835">
                  <c:v>1558035.9679999999</c:v>
                </c:pt>
                <c:pt idx="836">
                  <c:v>1878437.9492083332</c:v>
                </c:pt>
                <c:pt idx="837">
                  <c:v>1878437.9492083332</c:v>
                </c:pt>
                <c:pt idx="838">
                  <c:v>2164864.2697916669</c:v>
                </c:pt>
                <c:pt idx="839">
                  <c:v>2164864.2697916669</c:v>
                </c:pt>
                <c:pt idx="840">
                  <c:v>2509596.6677083336</c:v>
                </c:pt>
                <c:pt idx="841">
                  <c:v>2509596.6677083336</c:v>
                </c:pt>
                <c:pt idx="842">
                  <c:v>1532103.1208333331</c:v>
                </c:pt>
                <c:pt idx="843">
                  <c:v>1573151.2526666662</c:v>
                </c:pt>
                <c:pt idx="844">
                  <c:v>1870460.9908333339</c:v>
                </c:pt>
                <c:pt idx="845">
                  <c:v>2160229.1098333327</c:v>
                </c:pt>
                <c:pt idx="846">
                  <c:v>2455192.5333333341</c:v>
                </c:pt>
                <c:pt idx="847">
                  <c:v>3105196.3333333344</c:v>
                </c:pt>
                <c:pt idx="848">
                  <c:v>3531124.1280000005</c:v>
                </c:pt>
                <c:pt idx="849">
                  <c:v>3965424.4639999997</c:v>
                </c:pt>
                <c:pt idx="850">
                  <c:v>4408348.6550833341</c:v>
                </c:pt>
                <c:pt idx="851">
                  <c:v>130499.97083333334</c:v>
                </c:pt>
                <c:pt idx="852">
                  <c:v>180140.08799999993</c:v>
                </c:pt>
                <c:pt idx="853">
                  <c:v>205870.53333333335</c:v>
                </c:pt>
                <c:pt idx="854">
                  <c:v>226829.25954166666</c:v>
                </c:pt>
                <c:pt idx="855">
                  <c:v>280437.14666666673</c:v>
                </c:pt>
                <c:pt idx="856">
                  <c:v>280437.14666666673</c:v>
                </c:pt>
                <c:pt idx="857">
                  <c:v>302126.9083333335</c:v>
                </c:pt>
                <c:pt idx="858">
                  <c:v>302126.9083333335</c:v>
                </c:pt>
                <c:pt idx="859">
                  <c:v>333758.15833333356</c:v>
                </c:pt>
                <c:pt idx="860">
                  <c:v>333758.15833333356</c:v>
                </c:pt>
                <c:pt idx="861">
                  <c:v>340022.35633333336</c:v>
                </c:pt>
                <c:pt idx="862">
                  <c:v>268475.40399999998</c:v>
                </c:pt>
                <c:pt idx="863">
                  <c:v>392975.04466666683</c:v>
                </c:pt>
                <c:pt idx="864">
                  <c:v>392975.04466666683</c:v>
                </c:pt>
                <c:pt idx="865">
                  <c:v>494368.38333333342</c:v>
                </c:pt>
                <c:pt idx="866">
                  <c:v>494368.38333333342</c:v>
                </c:pt>
                <c:pt idx="867">
                  <c:v>376148.73333333345</c:v>
                </c:pt>
                <c:pt idx="868">
                  <c:v>376148.73333333345</c:v>
                </c:pt>
                <c:pt idx="869">
                  <c:v>463434.46783333342</c:v>
                </c:pt>
                <c:pt idx="870">
                  <c:v>554437.88333333342</c:v>
                </c:pt>
                <c:pt idx="871">
                  <c:v>602506.19733333343</c:v>
                </c:pt>
                <c:pt idx="872">
                  <c:v>602506.19733333343</c:v>
                </c:pt>
                <c:pt idx="873">
                  <c:v>710218.45416666649</c:v>
                </c:pt>
                <c:pt idx="874">
                  <c:v>710218.45416666649</c:v>
                </c:pt>
                <c:pt idx="875">
                  <c:v>833437.12466666661</c:v>
                </c:pt>
                <c:pt idx="876">
                  <c:v>833437.12466666661</c:v>
                </c:pt>
                <c:pt idx="877">
                  <c:v>980720.09266666602</c:v>
                </c:pt>
                <c:pt idx="878">
                  <c:v>980720.09266666602</c:v>
                </c:pt>
                <c:pt idx="879">
                  <c:v>1266441.0120416663</c:v>
                </c:pt>
                <c:pt idx="880">
                  <c:v>1266441.0120416663</c:v>
                </c:pt>
                <c:pt idx="881">
                  <c:v>562160.37416666665</c:v>
                </c:pt>
                <c:pt idx="882">
                  <c:v>679086.91600000008</c:v>
                </c:pt>
                <c:pt idx="883">
                  <c:v>800543.12083333312</c:v>
                </c:pt>
                <c:pt idx="884">
                  <c:v>3626021.4725333336</c:v>
                </c:pt>
                <c:pt idx="885">
                  <c:v>3657013.8863999997</c:v>
                </c:pt>
                <c:pt idx="886">
                  <c:v>3813602.0815999988</c:v>
                </c:pt>
                <c:pt idx="887">
                  <c:v>4055458.5070666675</c:v>
                </c:pt>
                <c:pt idx="888">
                  <c:v>4829736.4027333325</c:v>
                </c:pt>
                <c:pt idx="889">
                  <c:v>3364885.1349681071</c:v>
                </c:pt>
                <c:pt idx="890">
                  <c:v>3612841.3211002056</c:v>
                </c:pt>
                <c:pt idx="891">
                  <c:v>3705591.3188193738</c:v>
                </c:pt>
                <c:pt idx="892">
                  <c:v>5864188.4864305295</c:v>
                </c:pt>
                <c:pt idx="893">
                  <c:v>6074541.1947805332</c:v>
                </c:pt>
                <c:pt idx="894">
                  <c:v>6580081.8319674507</c:v>
                </c:pt>
                <c:pt idx="895">
                  <c:v>7121745.1295067342</c:v>
                </c:pt>
                <c:pt idx="896">
                  <c:v>7635311.5750063239</c:v>
                </c:pt>
                <c:pt idx="897">
                  <c:v>7969801.3968456509</c:v>
                </c:pt>
                <c:pt idx="898">
                  <c:v>8454249.4915852547</c:v>
                </c:pt>
                <c:pt idx="899">
                  <c:v>8944319.6476208456</c:v>
                </c:pt>
                <c:pt idx="900">
                  <c:v>2968269.0071111121</c:v>
                </c:pt>
                <c:pt idx="901">
                  <c:v>2993920.3919999991</c:v>
                </c:pt>
                <c:pt idx="902">
                  <c:v>3123785.2879999997</c:v>
                </c:pt>
                <c:pt idx="903">
                  <c:v>3322769.5458888886</c:v>
                </c:pt>
                <c:pt idx="904">
                  <c:v>3962687.333111112</c:v>
                </c:pt>
                <c:pt idx="905">
                  <c:v>2752276.9855921729</c:v>
                </c:pt>
                <c:pt idx="906">
                  <c:v>2956280.3341355878</c:v>
                </c:pt>
                <c:pt idx="907">
                  <c:v>3032816.7226515613</c:v>
                </c:pt>
                <c:pt idx="908">
                  <c:v>4820338.2621421088</c:v>
                </c:pt>
                <c:pt idx="909">
                  <c:v>4994249.4745171117</c:v>
                </c:pt>
                <c:pt idx="910">
                  <c:v>5411290.0051020421</c:v>
                </c:pt>
                <c:pt idx="911">
                  <c:v>5858649.2510472788</c:v>
                </c:pt>
                <c:pt idx="912">
                  <c:v>6282777.3702677656</c:v>
                </c:pt>
                <c:pt idx="913">
                  <c:v>6559414.2268005451</c:v>
                </c:pt>
                <c:pt idx="914">
                  <c:v>6959583.0886168787</c:v>
                </c:pt>
                <c:pt idx="915">
                  <c:v>7364410.8828465445</c:v>
                </c:pt>
                <c:pt idx="916">
                  <c:v>3011772.0604444449</c:v>
                </c:pt>
                <c:pt idx="917">
                  <c:v>3037599.0719999997</c:v>
                </c:pt>
                <c:pt idx="918">
                  <c:v>3168089.2346666665</c:v>
                </c:pt>
                <c:pt idx="919">
                  <c:v>3369636.2558888895</c:v>
                </c:pt>
                <c:pt idx="920">
                  <c:v>4014867.835611112</c:v>
                </c:pt>
                <c:pt idx="921">
                  <c:v>2794158.4458067561</c:v>
                </c:pt>
                <c:pt idx="922">
                  <c:v>3000788.6009168387</c:v>
                </c:pt>
                <c:pt idx="923">
                  <c:v>3078080.2656828118</c:v>
                </c:pt>
                <c:pt idx="924">
                  <c:v>4876911.2386921104</c:v>
                </c:pt>
                <c:pt idx="925">
                  <c:v>5052205.1623171112</c:v>
                </c:pt>
                <c:pt idx="926">
                  <c:v>5473489.0266395425</c:v>
                </c:pt>
                <c:pt idx="927">
                  <c:v>5924875.1079222783</c:v>
                </c:pt>
                <c:pt idx="928">
                  <c:v>6352847.1458386006</c:v>
                </c:pt>
                <c:pt idx="929">
                  <c:v>6631588.6640380425</c:v>
                </c:pt>
                <c:pt idx="930">
                  <c:v>7035295.4096543761</c:v>
                </c:pt>
                <c:pt idx="931">
                  <c:v>7443687.2063507093</c:v>
                </c:pt>
                <c:pt idx="932">
                  <c:v>3005389.060444443</c:v>
                </c:pt>
                <c:pt idx="933">
                  <c:v>3031216.0720000006</c:v>
                </c:pt>
                <c:pt idx="934">
                  <c:v>3161706.2346666656</c:v>
                </c:pt>
                <c:pt idx="935">
                  <c:v>3363253.2558888881</c:v>
                </c:pt>
                <c:pt idx="936">
                  <c:v>4008484.835611111</c:v>
                </c:pt>
                <c:pt idx="937">
                  <c:v>2787775.4458067561</c:v>
                </c:pt>
                <c:pt idx="938">
                  <c:v>2994405.6009168383</c:v>
                </c:pt>
                <c:pt idx="939">
                  <c:v>3071697.26568281</c:v>
                </c:pt>
                <c:pt idx="940">
                  <c:v>4870528.2386921104</c:v>
                </c:pt>
                <c:pt idx="941">
                  <c:v>5045822.1623171112</c:v>
                </c:pt>
                <c:pt idx="942">
                  <c:v>5467106.0266395425</c:v>
                </c:pt>
                <c:pt idx="943">
                  <c:v>5918492.1079222793</c:v>
                </c:pt>
                <c:pt idx="944">
                  <c:v>6346464.1458386006</c:v>
                </c:pt>
                <c:pt idx="945">
                  <c:v>6625205.6640380491</c:v>
                </c:pt>
                <c:pt idx="946">
                  <c:v>7028912.4096543798</c:v>
                </c:pt>
                <c:pt idx="947">
                  <c:v>7437304.2063507102</c:v>
                </c:pt>
                <c:pt idx="948">
                  <c:v>3117484.9089444443</c:v>
                </c:pt>
                <c:pt idx="949">
                  <c:v>3143779.9104999993</c:v>
                </c:pt>
                <c:pt idx="950">
                  <c:v>3275928.9643333345</c:v>
                </c:pt>
                <c:pt idx="951">
                  <c:v>3484354.7639097222</c:v>
                </c:pt>
                <c:pt idx="952">
                  <c:v>4143786.180371529</c:v>
                </c:pt>
                <c:pt idx="953">
                  <c:v>2895539.5598530057</c:v>
                </c:pt>
                <c:pt idx="954">
                  <c:v>3109229.5569522558</c:v>
                </c:pt>
                <c:pt idx="955">
                  <c:v>3188540.6382078114</c:v>
                </c:pt>
                <c:pt idx="956">
                  <c:v>5017502.8163600257</c:v>
                </c:pt>
                <c:pt idx="957">
                  <c:v>5196487.403266279</c:v>
                </c:pt>
                <c:pt idx="958">
                  <c:v>5629143.5170295406</c:v>
                </c:pt>
                <c:pt idx="959">
                  <c:v>6091300.9271170739</c:v>
                </c:pt>
                <c:pt idx="960">
                  <c:v>6529556.0342752691</c:v>
                </c:pt>
                <c:pt idx="961">
                  <c:v>6813913.4346830472</c:v>
                </c:pt>
                <c:pt idx="962">
                  <c:v>7227084.1724693766</c:v>
                </c:pt>
                <c:pt idx="963">
                  <c:v>7645009.4176148782</c:v>
                </c:pt>
                <c:pt idx="964">
                  <c:v>191926.2321541667</c:v>
                </c:pt>
                <c:pt idx="965">
                  <c:v>210620.10363749997</c:v>
                </c:pt>
                <c:pt idx="966">
                  <c:v>247802.30560000005</c:v>
                </c:pt>
                <c:pt idx="967">
                  <c:v>284572.54580000002</c:v>
                </c:pt>
                <c:pt idx="968">
                  <c:v>322334.86400000006</c:v>
                </c:pt>
                <c:pt idx="969">
                  <c:v>346015.28886666673</c:v>
                </c:pt>
                <c:pt idx="970">
                  <c:v>394776.52853333351</c:v>
                </c:pt>
                <c:pt idx="971">
                  <c:v>444742.43699999998</c:v>
                </c:pt>
                <c:pt idx="972">
                  <c:v>436571.56826666684</c:v>
                </c:pt>
                <c:pt idx="973">
                  <c:v>495046.32286666665</c:v>
                </c:pt>
                <c:pt idx="974">
                  <c:v>574655.74913333321</c:v>
                </c:pt>
                <c:pt idx="975">
                  <c:v>518451.36320042668</c:v>
                </c:pt>
                <c:pt idx="976">
                  <c:v>566372.32553333323</c:v>
                </c:pt>
                <c:pt idx="977">
                  <c:v>635811.66266666644</c:v>
                </c:pt>
                <c:pt idx="978">
                  <c:v>729748.02033333352</c:v>
                </c:pt>
                <c:pt idx="979">
                  <c:v>684225.08149999974</c:v>
                </c:pt>
                <c:pt idx="980">
                  <c:v>753536.15258333366</c:v>
                </c:pt>
                <c:pt idx="981">
                  <c:v>809887.18100000022</c:v>
                </c:pt>
                <c:pt idx="982">
                  <c:v>904344.15839999996</c:v>
                </c:pt>
                <c:pt idx="983">
                  <c:v>1030501.1783999999</c:v>
                </c:pt>
                <c:pt idx="984">
                  <c:v>1160103.6862666672</c:v>
                </c:pt>
                <c:pt idx="985">
                  <c:v>1216992.4584063999</c:v>
                </c:pt>
                <c:pt idx="986">
                  <c:v>1305794.7328666667</c:v>
                </c:pt>
                <c:pt idx="987">
                  <c:v>1469556.1150833343</c:v>
                </c:pt>
                <c:pt idx="988">
                  <c:v>272795.72319999989</c:v>
                </c:pt>
                <c:pt idx="989">
                  <c:v>317358.39059999998</c:v>
                </c:pt>
                <c:pt idx="990">
                  <c:v>330744.32086666673</c:v>
                </c:pt>
                <c:pt idx="991">
                  <c:v>392269.15153333329</c:v>
                </c:pt>
                <c:pt idx="992">
                  <c:v>346896.20559999999</c:v>
                </c:pt>
                <c:pt idx="993">
                  <c:v>476504.12011666648</c:v>
                </c:pt>
                <c:pt idx="994">
                  <c:v>566604.01599999983</c:v>
                </c:pt>
                <c:pt idx="995">
                  <c:v>503805.84086666664</c:v>
                </c:pt>
                <c:pt idx="996">
                  <c:v>729648.01646666694</c:v>
                </c:pt>
                <c:pt idx="997">
                  <c:v>627252.2629999998</c:v>
                </c:pt>
                <c:pt idx="998">
                  <c:v>855646.51239999989</c:v>
                </c:pt>
                <c:pt idx="999">
                  <c:v>749879.4674666666</c:v>
                </c:pt>
                <c:pt idx="1000">
                  <c:v>908088.81529166678</c:v>
                </c:pt>
                <c:pt idx="1001">
                  <c:v>1029215.2417249997</c:v>
                </c:pt>
                <c:pt idx="1002">
                  <c:v>1153259.0404250002</c:v>
                </c:pt>
                <c:pt idx="1003">
                  <c:v>845272.74926666648</c:v>
                </c:pt>
                <c:pt idx="1004">
                  <c:v>992825.73160000006</c:v>
                </c:pt>
                <c:pt idx="1005">
                  <c:v>843629.97279999987</c:v>
                </c:pt>
                <c:pt idx="1006">
                  <c:v>1104361.8336</c:v>
                </c:pt>
                <c:pt idx="1007">
                  <c:v>1383153.6871666668</c:v>
                </c:pt>
                <c:pt idx="1008">
                  <c:v>1623737.2343500003</c:v>
                </c:pt>
                <c:pt idx="1009">
                  <c:v>1871101.1636666658</c:v>
                </c:pt>
                <c:pt idx="1010">
                  <c:v>1229226.5231999999</c:v>
                </c:pt>
                <c:pt idx="1011">
                  <c:v>1429653.0656000001</c:v>
                </c:pt>
                <c:pt idx="1012">
                  <c:v>1662071.0108666662</c:v>
                </c:pt>
                <c:pt idx="1013">
                  <c:v>1920543.9399999997</c:v>
                </c:pt>
                <c:pt idx="1014">
                  <c:v>2317482.5534500009</c:v>
                </c:pt>
                <c:pt idx="1015">
                  <c:v>2671466.0022583334</c:v>
                </c:pt>
                <c:pt idx="1016">
                  <c:v>3094813.766175</c:v>
                </c:pt>
                <c:pt idx="1017">
                  <c:v>1878977.6431333334</c:v>
                </c:pt>
                <c:pt idx="1018">
                  <c:v>1936033.4657875001</c:v>
                </c:pt>
                <c:pt idx="1019">
                  <c:v>2294311.3402666668</c:v>
                </c:pt>
                <c:pt idx="1020">
                  <c:v>2651569.3667666665</c:v>
                </c:pt>
                <c:pt idx="1021">
                  <c:v>3005392.8908666652</c:v>
                </c:pt>
                <c:pt idx="1022">
                  <c:v>3783288.9818666666</c:v>
                </c:pt>
                <c:pt idx="1023">
                  <c:v>4302506.0778666697</c:v>
                </c:pt>
                <c:pt idx="1024">
                  <c:v>4831609.9118666667</c:v>
                </c:pt>
                <c:pt idx="1025">
                  <c:v>5374646.6421583332</c:v>
                </c:pt>
                <c:pt idx="1026">
                  <c:v>201079.5386666666</c:v>
                </c:pt>
                <c:pt idx="1027">
                  <c:v>257873.82159999997</c:v>
                </c:pt>
                <c:pt idx="1028">
                  <c:v>288927.20953333331</c:v>
                </c:pt>
                <c:pt idx="1029">
                  <c:v>314815.26859166665</c:v>
                </c:pt>
                <c:pt idx="1030">
                  <c:v>375958.57846666669</c:v>
                </c:pt>
                <c:pt idx="1031">
                  <c:v>403357.41666666663</c:v>
                </c:pt>
                <c:pt idx="1032">
                  <c:v>454666.125</c:v>
                </c:pt>
                <c:pt idx="1033">
                  <c:v>448873.60019999993</c:v>
                </c:pt>
                <c:pt idx="1034">
                  <c:v>372129.17280000012</c:v>
                </c:pt>
                <c:pt idx="1035">
                  <c:v>509608.94466666662</c:v>
                </c:pt>
                <c:pt idx="1036">
                  <c:v>631197.58573333337</c:v>
                </c:pt>
                <c:pt idx="1037">
                  <c:v>500725.47673333343</c:v>
                </c:pt>
                <c:pt idx="1038">
                  <c:v>609848.98293333349</c:v>
                </c:pt>
                <c:pt idx="1039">
                  <c:v>723372.17873333313</c:v>
                </c:pt>
                <c:pt idx="1040">
                  <c:v>756594.42193333304</c:v>
                </c:pt>
                <c:pt idx="1041">
                  <c:v>887292.38773333386</c:v>
                </c:pt>
                <c:pt idx="1042">
                  <c:v>1039615.3717333334</c:v>
                </c:pt>
                <c:pt idx="1043">
                  <c:v>1215864.5928000004</c:v>
                </c:pt>
                <c:pt idx="1044">
                  <c:v>1562595.8912583331</c:v>
                </c:pt>
                <c:pt idx="1045">
                  <c:v>724977.10599999991</c:v>
                </c:pt>
                <c:pt idx="1046">
                  <c:v>870033.40680000058</c:v>
                </c:pt>
                <c:pt idx="1047">
                  <c:v>1020445.6544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A52-4ACC-B4D1-0E1E9BA0457F}"/>
            </c:ext>
          </c:extLst>
        </c:ser>
        <c:ser>
          <c:idx val="4"/>
          <c:order val="2"/>
          <c:tx>
            <c:v>Балочные шпунты Arcelor</c:v>
          </c:tx>
          <c:spPr>
            <a:ln w="28575">
              <a:noFill/>
            </a:ln>
          </c:spPr>
          <c:marker>
            <c:symbol val="circle"/>
            <c:size val="9"/>
            <c:spPr>
              <a:solidFill>
                <a:srgbClr val="00B050"/>
              </a:solidFill>
              <a:ln>
                <a:solidFill>
                  <a:srgbClr val="00682F"/>
                </a:solidFill>
              </a:ln>
            </c:spPr>
          </c:marker>
          <c:xVal>
            <c:numRef>
              <c:f>Диаграммы!$AN$4:$AN$328</c:f>
              <c:numCache>
                <c:formatCode>#,##0</c:formatCode>
                <c:ptCount val="325"/>
                <c:pt idx="0">
                  <c:v>20790</c:v>
                </c:pt>
                <c:pt idx="1">
                  <c:v>21670</c:v>
                </c:pt>
                <c:pt idx="2">
                  <c:v>22880</c:v>
                </c:pt>
                <c:pt idx="3">
                  <c:v>23980</c:v>
                </c:pt>
                <c:pt idx="4">
                  <c:v>21340</c:v>
                </c:pt>
                <c:pt idx="5">
                  <c:v>22330</c:v>
                </c:pt>
                <c:pt idx="6">
                  <c:v>22110</c:v>
                </c:pt>
                <c:pt idx="7">
                  <c:v>23100</c:v>
                </c:pt>
                <c:pt idx="8">
                  <c:v>23540</c:v>
                </c:pt>
                <c:pt idx="9">
                  <c:v>22770</c:v>
                </c:pt>
                <c:pt idx="10">
                  <c:v>22000</c:v>
                </c:pt>
                <c:pt idx="11">
                  <c:v>22880</c:v>
                </c:pt>
                <c:pt idx="12">
                  <c:v>23540</c:v>
                </c:pt>
                <c:pt idx="13">
                  <c:v>26400</c:v>
                </c:pt>
                <c:pt idx="14">
                  <c:v>24420</c:v>
                </c:pt>
                <c:pt idx="15">
                  <c:v>24750</c:v>
                </c:pt>
                <c:pt idx="16">
                  <c:v>23320</c:v>
                </c:pt>
                <c:pt idx="17">
                  <c:v>23870</c:v>
                </c:pt>
                <c:pt idx="18">
                  <c:v>22220</c:v>
                </c:pt>
                <c:pt idx="19">
                  <c:v>24530</c:v>
                </c:pt>
                <c:pt idx="20">
                  <c:v>23650</c:v>
                </c:pt>
                <c:pt idx="21">
                  <c:v>23980</c:v>
                </c:pt>
                <c:pt idx="22">
                  <c:v>27280</c:v>
                </c:pt>
                <c:pt idx="23">
                  <c:v>25630</c:v>
                </c:pt>
                <c:pt idx="24">
                  <c:v>26180</c:v>
                </c:pt>
                <c:pt idx="25">
                  <c:v>25300</c:v>
                </c:pt>
                <c:pt idx="26">
                  <c:v>22990</c:v>
                </c:pt>
                <c:pt idx="27">
                  <c:v>25300</c:v>
                </c:pt>
                <c:pt idx="28">
                  <c:v>25410</c:v>
                </c:pt>
                <c:pt idx="29">
                  <c:v>26730</c:v>
                </c:pt>
                <c:pt idx="30">
                  <c:v>24090</c:v>
                </c:pt>
                <c:pt idx="31">
                  <c:v>25080</c:v>
                </c:pt>
                <c:pt idx="32">
                  <c:v>23870</c:v>
                </c:pt>
                <c:pt idx="33">
                  <c:v>29040</c:v>
                </c:pt>
                <c:pt idx="34">
                  <c:v>26070</c:v>
                </c:pt>
                <c:pt idx="35">
                  <c:v>27060</c:v>
                </c:pt>
                <c:pt idx="36">
                  <c:v>28160</c:v>
                </c:pt>
                <c:pt idx="37">
                  <c:v>25740</c:v>
                </c:pt>
                <c:pt idx="38">
                  <c:v>26840</c:v>
                </c:pt>
                <c:pt idx="39">
                  <c:v>25410</c:v>
                </c:pt>
                <c:pt idx="40">
                  <c:v>28050</c:v>
                </c:pt>
                <c:pt idx="41">
                  <c:v>24970</c:v>
                </c:pt>
                <c:pt idx="42">
                  <c:v>24640</c:v>
                </c:pt>
                <c:pt idx="43">
                  <c:v>24750</c:v>
                </c:pt>
                <c:pt idx="44">
                  <c:v>29920.000000000004</c:v>
                </c:pt>
                <c:pt idx="45">
                  <c:v>27500</c:v>
                </c:pt>
                <c:pt idx="46">
                  <c:v>28380</c:v>
                </c:pt>
                <c:pt idx="47">
                  <c:v>28710</c:v>
                </c:pt>
                <c:pt idx="48">
                  <c:v>29700.000000000004</c:v>
                </c:pt>
                <c:pt idx="49">
                  <c:v>26400</c:v>
                </c:pt>
                <c:pt idx="50">
                  <c:v>25520</c:v>
                </c:pt>
                <c:pt idx="51">
                  <c:v>30360.000000000004</c:v>
                </c:pt>
                <c:pt idx="52">
                  <c:v>26950</c:v>
                </c:pt>
                <c:pt idx="53">
                  <c:v>26620</c:v>
                </c:pt>
                <c:pt idx="54">
                  <c:v>29260</c:v>
                </c:pt>
                <c:pt idx="55">
                  <c:v>25300</c:v>
                </c:pt>
                <c:pt idx="56">
                  <c:v>27830</c:v>
                </c:pt>
                <c:pt idx="57">
                  <c:v>27390</c:v>
                </c:pt>
                <c:pt idx="58">
                  <c:v>28380</c:v>
                </c:pt>
                <c:pt idx="59">
                  <c:v>26290</c:v>
                </c:pt>
                <c:pt idx="60">
                  <c:v>31349.999999999996</c:v>
                </c:pt>
                <c:pt idx="61">
                  <c:v>27280</c:v>
                </c:pt>
                <c:pt idx="62">
                  <c:v>27610</c:v>
                </c:pt>
                <c:pt idx="63">
                  <c:v>29370</c:v>
                </c:pt>
                <c:pt idx="64">
                  <c:v>30250.000000000004</c:v>
                </c:pt>
                <c:pt idx="65">
                  <c:v>32229.999999999996</c:v>
                </c:pt>
                <c:pt idx="66">
                  <c:v>29150</c:v>
                </c:pt>
                <c:pt idx="67">
                  <c:v>28050</c:v>
                </c:pt>
                <c:pt idx="68">
                  <c:v>28270</c:v>
                </c:pt>
                <c:pt idx="69">
                  <c:v>28710</c:v>
                </c:pt>
                <c:pt idx="70">
                  <c:v>32009.999999999996</c:v>
                </c:pt>
                <c:pt idx="71">
                  <c:v>31349.999999999996</c:v>
                </c:pt>
                <c:pt idx="72">
                  <c:v>30250.000000000004</c:v>
                </c:pt>
                <c:pt idx="73">
                  <c:v>29480</c:v>
                </c:pt>
                <c:pt idx="74">
                  <c:v>30140.000000000004</c:v>
                </c:pt>
                <c:pt idx="75">
                  <c:v>30580.000000000004</c:v>
                </c:pt>
                <c:pt idx="76">
                  <c:v>33110</c:v>
                </c:pt>
                <c:pt idx="77">
                  <c:v>33110</c:v>
                </c:pt>
                <c:pt idx="78">
                  <c:v>30580.000000000004</c:v>
                </c:pt>
                <c:pt idx="79">
                  <c:v>32229.999999999996</c:v>
                </c:pt>
                <c:pt idx="80">
                  <c:v>31679.999999999996</c:v>
                </c:pt>
                <c:pt idx="81">
                  <c:v>31239.999999999996</c:v>
                </c:pt>
                <c:pt idx="82">
                  <c:v>32780</c:v>
                </c:pt>
                <c:pt idx="83">
                  <c:v>35090</c:v>
                </c:pt>
                <c:pt idx="84">
                  <c:v>34650</c:v>
                </c:pt>
                <c:pt idx="85">
                  <c:v>32890</c:v>
                </c:pt>
                <c:pt idx="86">
                  <c:v>33330</c:v>
                </c:pt>
                <c:pt idx="87">
                  <c:v>32670</c:v>
                </c:pt>
                <c:pt idx="88">
                  <c:v>33880</c:v>
                </c:pt>
                <c:pt idx="89">
                  <c:v>35860</c:v>
                </c:pt>
                <c:pt idx="90">
                  <c:v>36740</c:v>
                </c:pt>
                <c:pt idx="91">
                  <c:v>33660</c:v>
                </c:pt>
                <c:pt idx="92">
                  <c:v>34210</c:v>
                </c:pt>
                <c:pt idx="93">
                  <c:v>33770</c:v>
                </c:pt>
                <c:pt idx="94">
                  <c:v>35200</c:v>
                </c:pt>
                <c:pt idx="95">
                  <c:v>36630</c:v>
                </c:pt>
                <c:pt idx="96">
                  <c:v>38060</c:v>
                </c:pt>
                <c:pt idx="97">
                  <c:v>35090</c:v>
                </c:pt>
                <c:pt idx="98">
                  <c:v>35750</c:v>
                </c:pt>
                <c:pt idx="99">
                  <c:v>35970</c:v>
                </c:pt>
                <c:pt idx="100">
                  <c:v>38060</c:v>
                </c:pt>
                <c:pt idx="101">
                  <c:v>38830</c:v>
                </c:pt>
                <c:pt idx="102">
                  <c:v>36300</c:v>
                </c:pt>
                <c:pt idx="103">
                  <c:v>36960</c:v>
                </c:pt>
                <c:pt idx="104">
                  <c:v>37620</c:v>
                </c:pt>
                <c:pt idx="105">
                  <c:v>39270</c:v>
                </c:pt>
                <c:pt idx="106">
                  <c:v>40480</c:v>
                </c:pt>
                <c:pt idx="107">
                  <c:v>38830</c:v>
                </c:pt>
                <c:pt idx="108">
                  <c:v>41690</c:v>
                </c:pt>
                <c:pt idx="109">
                  <c:v>50633</c:v>
                </c:pt>
                <c:pt idx="110">
                  <c:v>57177.999999999993</c:v>
                </c:pt>
                <c:pt idx="111">
                  <c:v>62821.000000000007</c:v>
                </c:pt>
                <c:pt idx="112">
                  <c:v>65461.000000000007</c:v>
                </c:pt>
                <c:pt idx="113">
                  <c:v>72182</c:v>
                </c:pt>
                <c:pt idx="114">
                  <c:v>76428</c:v>
                </c:pt>
                <c:pt idx="115">
                  <c:v>83820</c:v>
                </c:pt>
                <c:pt idx="116">
                  <c:v>89947.000000000015</c:v>
                </c:pt>
                <c:pt idx="117">
                  <c:v>94666</c:v>
                </c:pt>
                <c:pt idx="118">
                  <c:v>97801</c:v>
                </c:pt>
                <c:pt idx="119">
                  <c:v>103411</c:v>
                </c:pt>
                <c:pt idx="120">
                  <c:v>108064</c:v>
                </c:pt>
                <c:pt idx="121">
                  <c:v>28270</c:v>
                </c:pt>
                <c:pt idx="122">
                  <c:v>30580.000000000004</c:v>
                </c:pt>
                <c:pt idx="123">
                  <c:v>32670</c:v>
                </c:pt>
                <c:pt idx="124">
                  <c:v>33660</c:v>
                </c:pt>
                <c:pt idx="125">
                  <c:v>35970</c:v>
                </c:pt>
                <c:pt idx="126">
                  <c:v>37400</c:v>
                </c:pt>
                <c:pt idx="127">
                  <c:v>40150</c:v>
                </c:pt>
                <c:pt idx="128">
                  <c:v>42460</c:v>
                </c:pt>
                <c:pt idx="129">
                  <c:v>44220</c:v>
                </c:pt>
                <c:pt idx="130">
                  <c:v>45210</c:v>
                </c:pt>
                <c:pt idx="131">
                  <c:v>47630</c:v>
                </c:pt>
                <c:pt idx="132">
                  <c:v>49170</c:v>
                </c:pt>
                <c:pt idx="133">
                  <c:v>22660</c:v>
                </c:pt>
                <c:pt idx="134">
                  <c:v>24090</c:v>
                </c:pt>
                <c:pt idx="135">
                  <c:v>25410</c:v>
                </c:pt>
                <c:pt idx="136">
                  <c:v>25960</c:v>
                </c:pt>
                <c:pt idx="137">
                  <c:v>27390</c:v>
                </c:pt>
                <c:pt idx="138">
                  <c:v>28270</c:v>
                </c:pt>
                <c:pt idx="139">
                  <c:v>30030.000000000004</c:v>
                </c:pt>
                <c:pt idx="140">
                  <c:v>31349.999999999996</c:v>
                </c:pt>
                <c:pt idx="141">
                  <c:v>32450</c:v>
                </c:pt>
                <c:pt idx="142">
                  <c:v>33110</c:v>
                </c:pt>
                <c:pt idx="143">
                  <c:v>34540</c:v>
                </c:pt>
                <c:pt idx="144">
                  <c:v>35530</c:v>
                </c:pt>
                <c:pt idx="145">
                  <c:v>26620</c:v>
                </c:pt>
                <c:pt idx="146">
                  <c:v>29040</c:v>
                </c:pt>
                <c:pt idx="147">
                  <c:v>31129.999999999996</c:v>
                </c:pt>
                <c:pt idx="148">
                  <c:v>32119.999999999996</c:v>
                </c:pt>
                <c:pt idx="149">
                  <c:v>34430</c:v>
                </c:pt>
                <c:pt idx="150">
                  <c:v>36080</c:v>
                </c:pt>
                <c:pt idx="151">
                  <c:v>38830</c:v>
                </c:pt>
                <c:pt idx="152">
                  <c:v>41140</c:v>
                </c:pt>
                <c:pt idx="153">
                  <c:v>42900</c:v>
                </c:pt>
                <c:pt idx="154">
                  <c:v>44000</c:v>
                </c:pt>
                <c:pt idx="155">
                  <c:v>46420</c:v>
                </c:pt>
                <c:pt idx="156">
                  <c:v>48070</c:v>
                </c:pt>
                <c:pt idx="157">
                  <c:v>20900</c:v>
                </c:pt>
                <c:pt idx="158">
                  <c:v>22440</c:v>
                </c:pt>
                <c:pt idx="159">
                  <c:v>23760</c:v>
                </c:pt>
                <c:pt idx="160">
                  <c:v>24310</c:v>
                </c:pt>
                <c:pt idx="161">
                  <c:v>25740</c:v>
                </c:pt>
                <c:pt idx="162">
                  <c:v>26730</c:v>
                </c:pt>
                <c:pt idx="163">
                  <c:v>28380</c:v>
                </c:pt>
                <c:pt idx="164">
                  <c:v>29810.000000000004</c:v>
                </c:pt>
                <c:pt idx="165">
                  <c:v>30910.000000000004</c:v>
                </c:pt>
                <c:pt idx="166">
                  <c:v>31679.999999999996</c:v>
                </c:pt>
                <c:pt idx="167">
                  <c:v>33000</c:v>
                </c:pt>
                <c:pt idx="168">
                  <c:v>34100</c:v>
                </c:pt>
                <c:pt idx="169">
                  <c:v>26950</c:v>
                </c:pt>
                <c:pt idx="170">
                  <c:v>29370</c:v>
                </c:pt>
                <c:pt idx="171">
                  <c:v>31459.999999999996</c:v>
                </c:pt>
                <c:pt idx="172">
                  <c:v>32450</c:v>
                </c:pt>
                <c:pt idx="173">
                  <c:v>34760</c:v>
                </c:pt>
                <c:pt idx="174">
                  <c:v>36300</c:v>
                </c:pt>
                <c:pt idx="175">
                  <c:v>39160</c:v>
                </c:pt>
                <c:pt idx="176">
                  <c:v>41360</c:v>
                </c:pt>
                <c:pt idx="177">
                  <c:v>43230</c:v>
                </c:pt>
                <c:pt idx="178">
                  <c:v>44330</c:v>
                </c:pt>
                <c:pt idx="179">
                  <c:v>46750</c:v>
                </c:pt>
                <c:pt idx="180">
                  <c:v>48400</c:v>
                </c:pt>
                <c:pt idx="181">
                  <c:v>21780</c:v>
                </c:pt>
                <c:pt idx="182">
                  <c:v>23430</c:v>
                </c:pt>
                <c:pt idx="183">
                  <c:v>24750</c:v>
                </c:pt>
                <c:pt idx="184">
                  <c:v>25410</c:v>
                </c:pt>
                <c:pt idx="185">
                  <c:v>26950</c:v>
                </c:pt>
                <c:pt idx="186">
                  <c:v>27940</c:v>
                </c:pt>
                <c:pt idx="187">
                  <c:v>29810.000000000004</c:v>
                </c:pt>
                <c:pt idx="188">
                  <c:v>31349.999999999996</c:v>
                </c:pt>
                <c:pt idx="189">
                  <c:v>32560</c:v>
                </c:pt>
                <c:pt idx="190">
                  <c:v>33330</c:v>
                </c:pt>
                <c:pt idx="191">
                  <c:v>34760</c:v>
                </c:pt>
                <c:pt idx="192">
                  <c:v>35970</c:v>
                </c:pt>
                <c:pt idx="193">
                  <c:v>27940</c:v>
                </c:pt>
                <c:pt idx="194">
                  <c:v>30470.000000000004</c:v>
                </c:pt>
                <c:pt idx="195">
                  <c:v>32780</c:v>
                </c:pt>
                <c:pt idx="196">
                  <c:v>33770</c:v>
                </c:pt>
                <c:pt idx="197">
                  <c:v>36300</c:v>
                </c:pt>
                <c:pt idx="198">
                  <c:v>37950</c:v>
                </c:pt>
                <c:pt idx="199">
                  <c:v>40920</c:v>
                </c:pt>
                <c:pt idx="200">
                  <c:v>43340</c:v>
                </c:pt>
                <c:pt idx="201">
                  <c:v>45210</c:v>
                </c:pt>
                <c:pt idx="202">
                  <c:v>46420</c:v>
                </c:pt>
                <c:pt idx="203">
                  <c:v>48950</c:v>
                </c:pt>
                <c:pt idx="204">
                  <c:v>50600</c:v>
                </c:pt>
                <c:pt idx="205">
                  <c:v>28270</c:v>
                </c:pt>
                <c:pt idx="206">
                  <c:v>30800.000000000004</c:v>
                </c:pt>
                <c:pt idx="207">
                  <c:v>33110</c:v>
                </c:pt>
                <c:pt idx="208">
                  <c:v>34100</c:v>
                </c:pt>
                <c:pt idx="209">
                  <c:v>36630</c:v>
                </c:pt>
                <c:pt idx="210">
                  <c:v>38280</c:v>
                </c:pt>
                <c:pt idx="211">
                  <c:v>41250</c:v>
                </c:pt>
                <c:pt idx="212">
                  <c:v>43670</c:v>
                </c:pt>
                <c:pt idx="213">
                  <c:v>45540</c:v>
                </c:pt>
                <c:pt idx="214">
                  <c:v>46640</c:v>
                </c:pt>
                <c:pt idx="215">
                  <c:v>49280</c:v>
                </c:pt>
                <c:pt idx="216">
                  <c:v>50930</c:v>
                </c:pt>
                <c:pt idx="217">
                  <c:v>28270</c:v>
                </c:pt>
                <c:pt idx="218">
                  <c:v>30800.000000000004</c:v>
                </c:pt>
                <c:pt idx="219">
                  <c:v>33000</c:v>
                </c:pt>
                <c:pt idx="220">
                  <c:v>33990</c:v>
                </c:pt>
                <c:pt idx="221">
                  <c:v>36520</c:v>
                </c:pt>
                <c:pt idx="222">
                  <c:v>38170</c:v>
                </c:pt>
                <c:pt idx="223">
                  <c:v>41140</c:v>
                </c:pt>
                <c:pt idx="224">
                  <c:v>43560</c:v>
                </c:pt>
                <c:pt idx="225">
                  <c:v>45430</c:v>
                </c:pt>
                <c:pt idx="226">
                  <c:v>46640</c:v>
                </c:pt>
                <c:pt idx="227">
                  <c:v>49170</c:v>
                </c:pt>
                <c:pt idx="228">
                  <c:v>50930</c:v>
                </c:pt>
                <c:pt idx="229">
                  <c:v>22880</c:v>
                </c:pt>
                <c:pt idx="230">
                  <c:v>24420</c:v>
                </c:pt>
                <c:pt idx="231">
                  <c:v>25850</c:v>
                </c:pt>
                <c:pt idx="232">
                  <c:v>26510</c:v>
                </c:pt>
                <c:pt idx="233">
                  <c:v>28050</c:v>
                </c:pt>
                <c:pt idx="234">
                  <c:v>29040</c:v>
                </c:pt>
                <c:pt idx="235">
                  <c:v>30910.000000000004</c:v>
                </c:pt>
                <c:pt idx="236">
                  <c:v>32450</c:v>
                </c:pt>
                <c:pt idx="237">
                  <c:v>33660</c:v>
                </c:pt>
                <c:pt idx="238">
                  <c:v>34430</c:v>
                </c:pt>
                <c:pt idx="239">
                  <c:v>35860</c:v>
                </c:pt>
                <c:pt idx="240">
                  <c:v>37070</c:v>
                </c:pt>
                <c:pt idx="241">
                  <c:v>28820</c:v>
                </c:pt>
                <c:pt idx="242">
                  <c:v>31349.999999999996</c:v>
                </c:pt>
                <c:pt idx="243">
                  <c:v>33660</c:v>
                </c:pt>
                <c:pt idx="244">
                  <c:v>34650</c:v>
                </c:pt>
                <c:pt idx="245">
                  <c:v>37180</c:v>
                </c:pt>
                <c:pt idx="246">
                  <c:v>38830</c:v>
                </c:pt>
                <c:pt idx="247">
                  <c:v>41800</c:v>
                </c:pt>
                <c:pt idx="248">
                  <c:v>44220</c:v>
                </c:pt>
                <c:pt idx="249">
                  <c:v>46090</c:v>
                </c:pt>
                <c:pt idx="250">
                  <c:v>47300</c:v>
                </c:pt>
                <c:pt idx="251">
                  <c:v>49830</c:v>
                </c:pt>
                <c:pt idx="252">
                  <c:v>51480</c:v>
                </c:pt>
                <c:pt idx="253">
                  <c:v>30580.000000000004</c:v>
                </c:pt>
                <c:pt idx="254">
                  <c:v>33220</c:v>
                </c:pt>
                <c:pt idx="255">
                  <c:v>35420</c:v>
                </c:pt>
                <c:pt idx="256">
                  <c:v>36410</c:v>
                </c:pt>
                <c:pt idx="257">
                  <c:v>38940</c:v>
                </c:pt>
                <c:pt idx="258">
                  <c:v>40590</c:v>
                </c:pt>
                <c:pt idx="259">
                  <c:v>43560</c:v>
                </c:pt>
                <c:pt idx="260">
                  <c:v>45980</c:v>
                </c:pt>
                <c:pt idx="261">
                  <c:v>47850</c:v>
                </c:pt>
                <c:pt idx="262">
                  <c:v>49060</c:v>
                </c:pt>
                <c:pt idx="263">
                  <c:v>51590</c:v>
                </c:pt>
                <c:pt idx="264">
                  <c:v>53240</c:v>
                </c:pt>
                <c:pt idx="265">
                  <c:v>24420</c:v>
                </c:pt>
                <c:pt idx="266">
                  <c:v>25960</c:v>
                </c:pt>
                <c:pt idx="267">
                  <c:v>27390</c:v>
                </c:pt>
                <c:pt idx="268">
                  <c:v>28050</c:v>
                </c:pt>
                <c:pt idx="269">
                  <c:v>29590.000000000004</c:v>
                </c:pt>
                <c:pt idx="270">
                  <c:v>30580.000000000004</c:v>
                </c:pt>
                <c:pt idx="271">
                  <c:v>32450</c:v>
                </c:pt>
                <c:pt idx="272">
                  <c:v>33990</c:v>
                </c:pt>
                <c:pt idx="273">
                  <c:v>35200</c:v>
                </c:pt>
                <c:pt idx="274">
                  <c:v>35970</c:v>
                </c:pt>
                <c:pt idx="275">
                  <c:v>37400</c:v>
                </c:pt>
                <c:pt idx="276">
                  <c:v>38610</c:v>
                </c:pt>
                <c:pt idx="277">
                  <c:v>30140.000000000004</c:v>
                </c:pt>
                <c:pt idx="278">
                  <c:v>32670</c:v>
                </c:pt>
                <c:pt idx="279">
                  <c:v>34870</c:v>
                </c:pt>
                <c:pt idx="280">
                  <c:v>35860</c:v>
                </c:pt>
                <c:pt idx="281">
                  <c:v>38390</c:v>
                </c:pt>
                <c:pt idx="282">
                  <c:v>40040</c:v>
                </c:pt>
                <c:pt idx="283">
                  <c:v>43010</c:v>
                </c:pt>
                <c:pt idx="284">
                  <c:v>45430</c:v>
                </c:pt>
                <c:pt idx="285">
                  <c:v>47300</c:v>
                </c:pt>
                <c:pt idx="286">
                  <c:v>48510</c:v>
                </c:pt>
                <c:pt idx="287">
                  <c:v>51040</c:v>
                </c:pt>
                <c:pt idx="288">
                  <c:v>52800</c:v>
                </c:pt>
                <c:pt idx="289">
                  <c:v>23980</c:v>
                </c:pt>
                <c:pt idx="290">
                  <c:v>25630</c:v>
                </c:pt>
                <c:pt idx="291">
                  <c:v>27170</c:v>
                </c:pt>
                <c:pt idx="292">
                  <c:v>27940</c:v>
                </c:pt>
                <c:pt idx="293">
                  <c:v>29590.000000000004</c:v>
                </c:pt>
                <c:pt idx="294">
                  <c:v>30690.000000000004</c:v>
                </c:pt>
                <c:pt idx="295">
                  <c:v>32670</c:v>
                </c:pt>
                <c:pt idx="296">
                  <c:v>34320</c:v>
                </c:pt>
                <c:pt idx="297">
                  <c:v>35530</c:v>
                </c:pt>
                <c:pt idx="298">
                  <c:v>36410</c:v>
                </c:pt>
                <c:pt idx="299">
                  <c:v>38060</c:v>
                </c:pt>
                <c:pt idx="300">
                  <c:v>39270</c:v>
                </c:pt>
                <c:pt idx="301">
                  <c:v>30140.000000000004</c:v>
                </c:pt>
                <c:pt idx="302">
                  <c:v>32780</c:v>
                </c:pt>
                <c:pt idx="303">
                  <c:v>35200</c:v>
                </c:pt>
                <c:pt idx="304">
                  <c:v>36300</c:v>
                </c:pt>
                <c:pt idx="305">
                  <c:v>38940</c:v>
                </c:pt>
                <c:pt idx="306">
                  <c:v>40700</c:v>
                </c:pt>
                <c:pt idx="307">
                  <c:v>43780</c:v>
                </c:pt>
                <c:pt idx="308">
                  <c:v>46420</c:v>
                </c:pt>
                <c:pt idx="309">
                  <c:v>48400</c:v>
                </c:pt>
                <c:pt idx="310">
                  <c:v>49610</c:v>
                </c:pt>
                <c:pt idx="311">
                  <c:v>52360</c:v>
                </c:pt>
                <c:pt idx="312">
                  <c:v>54120</c:v>
                </c:pt>
                <c:pt idx="313">
                  <c:v>32009.999999999996</c:v>
                </c:pt>
                <c:pt idx="314">
                  <c:v>34760</c:v>
                </c:pt>
                <c:pt idx="315">
                  <c:v>37070</c:v>
                </c:pt>
                <c:pt idx="316">
                  <c:v>38170</c:v>
                </c:pt>
                <c:pt idx="317">
                  <c:v>40920</c:v>
                </c:pt>
                <c:pt idx="318">
                  <c:v>42680</c:v>
                </c:pt>
                <c:pt idx="319">
                  <c:v>45760</c:v>
                </c:pt>
                <c:pt idx="320">
                  <c:v>48290</c:v>
                </c:pt>
                <c:pt idx="321">
                  <c:v>50380</c:v>
                </c:pt>
                <c:pt idx="322">
                  <c:v>51590</c:v>
                </c:pt>
                <c:pt idx="323">
                  <c:v>54230</c:v>
                </c:pt>
                <c:pt idx="324">
                  <c:v>56100</c:v>
                </c:pt>
              </c:numCache>
            </c:numRef>
          </c:xVal>
          <c:yVal>
            <c:numRef>
              <c:f>Диаграммы!$AL$4:$AL$328</c:f>
              <c:numCache>
                <c:formatCode>#,##0</c:formatCode>
                <c:ptCount val="325"/>
                <c:pt idx="0">
                  <c:v>110100</c:v>
                </c:pt>
                <c:pt idx="1">
                  <c:v>119050</c:v>
                </c:pt>
                <c:pt idx="2">
                  <c:v>129350</c:v>
                </c:pt>
                <c:pt idx="3">
                  <c:v>139820</c:v>
                </c:pt>
                <c:pt idx="4">
                  <c:v>191240</c:v>
                </c:pt>
                <c:pt idx="5">
                  <c:v>192100</c:v>
                </c:pt>
                <c:pt idx="6">
                  <c:v>199870</c:v>
                </c:pt>
                <c:pt idx="7">
                  <c:v>207390</c:v>
                </c:pt>
                <c:pt idx="8">
                  <c:v>210000</c:v>
                </c:pt>
                <c:pt idx="9">
                  <c:v>210740</c:v>
                </c:pt>
                <c:pt idx="10">
                  <c:v>215290</c:v>
                </c:pt>
                <c:pt idx="11">
                  <c:v>214680</c:v>
                </c:pt>
                <c:pt idx="12">
                  <c:v>224820</c:v>
                </c:pt>
                <c:pt idx="13">
                  <c:v>225010</c:v>
                </c:pt>
                <c:pt idx="14">
                  <c:v>225980</c:v>
                </c:pt>
                <c:pt idx="15">
                  <c:v>228980</c:v>
                </c:pt>
                <c:pt idx="16">
                  <c:v>232560</c:v>
                </c:pt>
                <c:pt idx="17">
                  <c:v>234030</c:v>
                </c:pt>
                <c:pt idx="18">
                  <c:v>287970</c:v>
                </c:pt>
                <c:pt idx="19">
                  <c:v>235600</c:v>
                </c:pt>
                <c:pt idx="20">
                  <c:v>240500</c:v>
                </c:pt>
                <c:pt idx="21">
                  <c:v>244270</c:v>
                </c:pt>
                <c:pt idx="22">
                  <c:v>240980</c:v>
                </c:pt>
                <c:pt idx="23">
                  <c:v>244560</c:v>
                </c:pt>
                <c:pt idx="24">
                  <c:v>248530</c:v>
                </c:pt>
                <c:pt idx="25">
                  <c:v>253830</c:v>
                </c:pt>
                <c:pt idx="26">
                  <c:v>309780</c:v>
                </c:pt>
                <c:pt idx="27">
                  <c:v>250700</c:v>
                </c:pt>
                <c:pt idx="28">
                  <c:v>253130</c:v>
                </c:pt>
                <c:pt idx="29">
                  <c:v>256420</c:v>
                </c:pt>
                <c:pt idx="30">
                  <c:v>314470</c:v>
                </c:pt>
                <c:pt idx="31">
                  <c:v>259000</c:v>
                </c:pt>
                <c:pt idx="32">
                  <c:v>318430</c:v>
                </c:pt>
                <c:pt idx="33">
                  <c:v>263540</c:v>
                </c:pt>
                <c:pt idx="34">
                  <c:v>266100</c:v>
                </c:pt>
                <c:pt idx="35">
                  <c:v>264810</c:v>
                </c:pt>
                <c:pt idx="36">
                  <c:v>268850</c:v>
                </c:pt>
                <c:pt idx="37">
                  <c:v>271570</c:v>
                </c:pt>
                <c:pt idx="38">
                  <c:v>273760</c:v>
                </c:pt>
                <c:pt idx="39">
                  <c:v>337840</c:v>
                </c:pt>
                <c:pt idx="40">
                  <c:v>274900</c:v>
                </c:pt>
                <c:pt idx="41">
                  <c:v>338610</c:v>
                </c:pt>
                <c:pt idx="42">
                  <c:v>341820</c:v>
                </c:pt>
                <c:pt idx="43">
                  <c:v>343980</c:v>
                </c:pt>
                <c:pt idx="44">
                  <c:v>279820</c:v>
                </c:pt>
                <c:pt idx="45">
                  <c:v>287310</c:v>
                </c:pt>
                <c:pt idx="46">
                  <c:v>352840</c:v>
                </c:pt>
                <c:pt idx="47">
                  <c:v>287470</c:v>
                </c:pt>
                <c:pt idx="48">
                  <c:v>288770</c:v>
                </c:pt>
                <c:pt idx="49">
                  <c:v>363060</c:v>
                </c:pt>
                <c:pt idx="50">
                  <c:v>366150</c:v>
                </c:pt>
                <c:pt idx="51">
                  <c:v>302320</c:v>
                </c:pt>
                <c:pt idx="52">
                  <c:v>376470</c:v>
                </c:pt>
                <c:pt idx="53">
                  <c:v>378510</c:v>
                </c:pt>
                <c:pt idx="54">
                  <c:v>378070</c:v>
                </c:pt>
                <c:pt idx="55">
                  <c:v>404030</c:v>
                </c:pt>
                <c:pt idx="56">
                  <c:v>401010</c:v>
                </c:pt>
                <c:pt idx="57">
                  <c:v>402280</c:v>
                </c:pt>
                <c:pt idx="58">
                  <c:v>402610</c:v>
                </c:pt>
                <c:pt idx="59">
                  <c:v>435500</c:v>
                </c:pt>
                <c:pt idx="60">
                  <c:v>417620</c:v>
                </c:pt>
                <c:pt idx="61">
                  <c:v>443030</c:v>
                </c:pt>
                <c:pt idx="62">
                  <c:v>443070</c:v>
                </c:pt>
                <c:pt idx="63">
                  <c:v>428250</c:v>
                </c:pt>
                <c:pt idx="64">
                  <c:v>458990</c:v>
                </c:pt>
                <c:pt idx="65">
                  <c:v>443260</c:v>
                </c:pt>
                <c:pt idx="66">
                  <c:v>472290</c:v>
                </c:pt>
                <c:pt idx="67">
                  <c:v>473410</c:v>
                </c:pt>
                <c:pt idx="68">
                  <c:v>476790</c:v>
                </c:pt>
                <c:pt idx="69">
                  <c:v>477910</c:v>
                </c:pt>
                <c:pt idx="70">
                  <c:v>487340</c:v>
                </c:pt>
                <c:pt idx="71">
                  <c:v>498740</c:v>
                </c:pt>
                <c:pt idx="72">
                  <c:v>508690</c:v>
                </c:pt>
                <c:pt idx="73">
                  <c:v>510400</c:v>
                </c:pt>
                <c:pt idx="74">
                  <c:v>517420</c:v>
                </c:pt>
                <c:pt idx="75">
                  <c:v>519840</c:v>
                </c:pt>
                <c:pt idx="76">
                  <c:v>523750</c:v>
                </c:pt>
                <c:pt idx="77">
                  <c:v>533350</c:v>
                </c:pt>
                <c:pt idx="78">
                  <c:v>538200</c:v>
                </c:pt>
                <c:pt idx="79">
                  <c:v>552470</c:v>
                </c:pt>
                <c:pt idx="80">
                  <c:v>557070</c:v>
                </c:pt>
                <c:pt idx="81">
                  <c:v>562590</c:v>
                </c:pt>
                <c:pt idx="82">
                  <c:v>560770</c:v>
                </c:pt>
                <c:pt idx="83">
                  <c:v>567510</c:v>
                </c:pt>
                <c:pt idx="84">
                  <c:v>573000</c:v>
                </c:pt>
                <c:pt idx="85">
                  <c:v>586870</c:v>
                </c:pt>
                <c:pt idx="86">
                  <c:v>591520</c:v>
                </c:pt>
                <c:pt idx="87">
                  <c:v>598400</c:v>
                </c:pt>
                <c:pt idx="88">
                  <c:v>595210</c:v>
                </c:pt>
                <c:pt idx="89">
                  <c:v>602790</c:v>
                </c:pt>
                <c:pt idx="90">
                  <c:v>610240</c:v>
                </c:pt>
                <c:pt idx="91">
                  <c:v>613030</c:v>
                </c:pt>
                <c:pt idx="92">
                  <c:v>618520</c:v>
                </c:pt>
                <c:pt idx="93">
                  <c:v>626580</c:v>
                </c:pt>
                <c:pt idx="94">
                  <c:v>627320</c:v>
                </c:pt>
                <c:pt idx="95">
                  <c:v>628950</c:v>
                </c:pt>
                <c:pt idx="96">
                  <c:v>642340</c:v>
                </c:pt>
                <c:pt idx="97">
                  <c:v>651410</c:v>
                </c:pt>
                <c:pt idx="98">
                  <c:v>658140</c:v>
                </c:pt>
                <c:pt idx="99">
                  <c:v>655530</c:v>
                </c:pt>
                <c:pt idx="100">
                  <c:v>667320</c:v>
                </c:pt>
                <c:pt idx="101">
                  <c:v>670550</c:v>
                </c:pt>
                <c:pt idx="102">
                  <c:v>681600</c:v>
                </c:pt>
                <c:pt idx="103">
                  <c:v>689890</c:v>
                </c:pt>
                <c:pt idx="104">
                  <c:v>696890</c:v>
                </c:pt>
                <c:pt idx="105">
                  <c:v>697500</c:v>
                </c:pt>
                <c:pt idx="106">
                  <c:v>711900</c:v>
                </c:pt>
                <c:pt idx="107">
                  <c:v>729410</c:v>
                </c:pt>
                <c:pt idx="108">
                  <c:v>744420</c:v>
                </c:pt>
                <c:pt idx="109">
                  <c:v>411590</c:v>
                </c:pt>
                <c:pt idx="110">
                  <c:v>811010</c:v>
                </c:pt>
                <c:pt idx="111">
                  <c:v>882820</c:v>
                </c:pt>
                <c:pt idx="112">
                  <c:v>933600</c:v>
                </c:pt>
                <c:pt idx="113">
                  <c:v>1602720</c:v>
                </c:pt>
                <c:pt idx="114">
                  <c:v>1740470</c:v>
                </c:pt>
                <c:pt idx="115">
                  <c:v>1900270</c:v>
                </c:pt>
                <c:pt idx="116">
                  <c:v>2058680</c:v>
                </c:pt>
                <c:pt idx="117">
                  <c:v>2176560</c:v>
                </c:pt>
                <c:pt idx="118">
                  <c:v>2282550</c:v>
                </c:pt>
                <c:pt idx="119">
                  <c:v>2430450</c:v>
                </c:pt>
                <c:pt idx="120">
                  <c:v>2547690</c:v>
                </c:pt>
                <c:pt idx="121" formatCode="General">
                  <c:v>198160</c:v>
                </c:pt>
                <c:pt idx="122" formatCode="General">
                  <c:v>351950</c:v>
                </c:pt>
                <c:pt idx="123" formatCode="General">
                  <c:v>378400</c:v>
                </c:pt>
                <c:pt idx="124" formatCode="General">
                  <c:v>396910</c:v>
                </c:pt>
                <c:pt idx="125" formatCode="General">
                  <c:v>651440</c:v>
                </c:pt>
                <c:pt idx="126" formatCode="General">
                  <c:v>700360</c:v>
                </c:pt>
                <c:pt idx="127" formatCode="General">
                  <c:v>759880</c:v>
                </c:pt>
                <c:pt idx="128" formatCode="General">
                  <c:v>818230</c:v>
                </c:pt>
                <c:pt idx="129" formatCode="General">
                  <c:v>861950</c:v>
                </c:pt>
                <c:pt idx="130" formatCode="General">
                  <c:v>897750</c:v>
                </c:pt>
                <c:pt idx="131" formatCode="General">
                  <c:v>960410</c:v>
                </c:pt>
                <c:pt idx="132" formatCode="General">
                  <c:v>998600</c:v>
                </c:pt>
                <c:pt idx="133" formatCode="General">
                  <c:v>143460</c:v>
                </c:pt>
                <c:pt idx="134" formatCode="General">
                  <c:v>237700</c:v>
                </c:pt>
                <c:pt idx="135" formatCode="General">
                  <c:v>254470</c:v>
                </c:pt>
                <c:pt idx="136" formatCode="General">
                  <c:v>265850</c:v>
                </c:pt>
                <c:pt idx="137" formatCode="General">
                  <c:v>421160</c:v>
                </c:pt>
                <c:pt idx="138" formatCode="General">
                  <c:v>451740</c:v>
                </c:pt>
                <c:pt idx="139" formatCode="General">
                  <c:v>488570</c:v>
                </c:pt>
                <c:pt idx="140" formatCode="General">
                  <c:v>524500</c:v>
                </c:pt>
                <c:pt idx="141" formatCode="General">
                  <c:v>551520</c:v>
                </c:pt>
                <c:pt idx="142" formatCode="General">
                  <c:v>575220</c:v>
                </c:pt>
                <c:pt idx="143" formatCode="General">
                  <c:v>610010</c:v>
                </c:pt>
                <c:pt idx="144" formatCode="General">
                  <c:v>637390</c:v>
                </c:pt>
                <c:pt idx="145">
                  <c:v>179000</c:v>
                </c:pt>
                <c:pt idx="146">
                  <c:v>336390</c:v>
                </c:pt>
                <c:pt idx="147">
                  <c:v>363500</c:v>
                </c:pt>
                <c:pt idx="148">
                  <c:v>382440</c:v>
                </c:pt>
                <c:pt idx="149">
                  <c:v>642930</c:v>
                </c:pt>
                <c:pt idx="150">
                  <c:v>693020</c:v>
                </c:pt>
                <c:pt idx="151">
                  <c:v>753960</c:v>
                </c:pt>
                <c:pt idx="152">
                  <c:v>813690</c:v>
                </c:pt>
                <c:pt idx="153">
                  <c:v>858450</c:v>
                </c:pt>
                <c:pt idx="154">
                  <c:v>895090</c:v>
                </c:pt>
                <c:pt idx="155">
                  <c:v>959240</c:v>
                </c:pt>
                <c:pt idx="156">
                  <c:v>998320</c:v>
                </c:pt>
                <c:pt idx="157">
                  <c:v>119030</c:v>
                </c:pt>
                <c:pt idx="158">
                  <c:v>215990</c:v>
                </c:pt>
                <c:pt idx="159">
                  <c:v>233260</c:v>
                </c:pt>
                <c:pt idx="160">
                  <c:v>244980</c:v>
                </c:pt>
                <c:pt idx="161">
                  <c:v>404730</c:v>
                </c:pt>
                <c:pt idx="162">
                  <c:v>436200</c:v>
                </c:pt>
                <c:pt idx="163">
                  <c:v>474110</c:v>
                </c:pt>
                <c:pt idx="164">
                  <c:v>511100</c:v>
                </c:pt>
                <c:pt idx="165">
                  <c:v>538900</c:v>
                </c:pt>
                <c:pt idx="166">
                  <c:v>563290</c:v>
                </c:pt>
                <c:pt idx="167">
                  <c:v>599100</c:v>
                </c:pt>
                <c:pt idx="168">
                  <c:v>627280</c:v>
                </c:pt>
                <c:pt idx="169">
                  <c:v>179570</c:v>
                </c:pt>
                <c:pt idx="170">
                  <c:v>336970</c:v>
                </c:pt>
                <c:pt idx="171">
                  <c:v>364070</c:v>
                </c:pt>
                <c:pt idx="172">
                  <c:v>383010</c:v>
                </c:pt>
                <c:pt idx="173">
                  <c:v>643510</c:v>
                </c:pt>
                <c:pt idx="174">
                  <c:v>693590</c:v>
                </c:pt>
                <c:pt idx="175">
                  <c:v>754530</c:v>
                </c:pt>
                <c:pt idx="176">
                  <c:v>814260</c:v>
                </c:pt>
                <c:pt idx="177">
                  <c:v>859020</c:v>
                </c:pt>
                <c:pt idx="178">
                  <c:v>895660</c:v>
                </c:pt>
                <c:pt idx="179">
                  <c:v>959810</c:v>
                </c:pt>
                <c:pt idx="180">
                  <c:v>998890</c:v>
                </c:pt>
                <c:pt idx="181">
                  <c:v>123970</c:v>
                </c:pt>
                <c:pt idx="182">
                  <c:v>227970</c:v>
                </c:pt>
                <c:pt idx="183">
                  <c:v>246480</c:v>
                </c:pt>
                <c:pt idx="184">
                  <c:v>259050</c:v>
                </c:pt>
                <c:pt idx="185">
                  <c:v>430470</c:v>
                </c:pt>
                <c:pt idx="186">
                  <c:v>464230</c:v>
                </c:pt>
                <c:pt idx="187">
                  <c:v>504870</c:v>
                </c:pt>
                <c:pt idx="188">
                  <c:v>544530</c:v>
                </c:pt>
                <c:pt idx="189">
                  <c:v>574330</c:v>
                </c:pt>
                <c:pt idx="190">
                  <c:v>600490</c:v>
                </c:pt>
                <c:pt idx="191">
                  <c:v>638880</c:v>
                </c:pt>
                <c:pt idx="192">
                  <c:v>669080</c:v>
                </c:pt>
                <c:pt idx="193">
                  <c:v>187060</c:v>
                </c:pt>
                <c:pt idx="194">
                  <c:v>353650</c:v>
                </c:pt>
                <c:pt idx="195">
                  <c:v>382300</c:v>
                </c:pt>
                <c:pt idx="196">
                  <c:v>402340</c:v>
                </c:pt>
                <c:pt idx="197">
                  <c:v>678180</c:v>
                </c:pt>
                <c:pt idx="198">
                  <c:v>731200</c:v>
                </c:pt>
                <c:pt idx="199">
                  <c:v>795640</c:v>
                </c:pt>
                <c:pt idx="200">
                  <c:v>858830</c:v>
                </c:pt>
                <c:pt idx="201">
                  <c:v>906150</c:v>
                </c:pt>
                <c:pt idx="202">
                  <c:v>944930</c:v>
                </c:pt>
                <c:pt idx="203">
                  <c:v>1012730</c:v>
                </c:pt>
                <c:pt idx="204">
                  <c:v>1054050</c:v>
                </c:pt>
                <c:pt idx="205">
                  <c:v>187540</c:v>
                </c:pt>
                <c:pt idx="206">
                  <c:v>354130</c:v>
                </c:pt>
                <c:pt idx="207">
                  <c:v>382790</c:v>
                </c:pt>
                <c:pt idx="208">
                  <c:v>402830</c:v>
                </c:pt>
                <c:pt idx="209">
                  <c:v>678670</c:v>
                </c:pt>
                <c:pt idx="210">
                  <c:v>731690</c:v>
                </c:pt>
                <c:pt idx="211">
                  <c:v>796120</c:v>
                </c:pt>
                <c:pt idx="212">
                  <c:v>859310</c:v>
                </c:pt>
                <c:pt idx="213">
                  <c:v>906640</c:v>
                </c:pt>
                <c:pt idx="214">
                  <c:v>945410</c:v>
                </c:pt>
                <c:pt idx="215">
                  <c:v>1013220</c:v>
                </c:pt>
                <c:pt idx="216">
                  <c:v>1054530</c:v>
                </c:pt>
                <c:pt idx="217">
                  <c:v>197110</c:v>
                </c:pt>
                <c:pt idx="218">
                  <c:v>363720</c:v>
                </c:pt>
                <c:pt idx="219">
                  <c:v>392360</c:v>
                </c:pt>
                <c:pt idx="220">
                  <c:v>412400</c:v>
                </c:pt>
                <c:pt idx="221">
                  <c:v>688290</c:v>
                </c:pt>
                <c:pt idx="222">
                  <c:v>741310</c:v>
                </c:pt>
                <c:pt idx="223">
                  <c:v>805720</c:v>
                </c:pt>
                <c:pt idx="224">
                  <c:v>868900</c:v>
                </c:pt>
                <c:pt idx="225">
                  <c:v>916220</c:v>
                </c:pt>
                <c:pt idx="226">
                  <c:v>955000</c:v>
                </c:pt>
                <c:pt idx="227">
                  <c:v>1022790</c:v>
                </c:pt>
                <c:pt idx="228">
                  <c:v>1064090</c:v>
                </c:pt>
                <c:pt idx="229">
                  <c:v>138780</c:v>
                </c:pt>
                <c:pt idx="230">
                  <c:v>242800</c:v>
                </c:pt>
                <c:pt idx="231">
                  <c:v>261290</c:v>
                </c:pt>
                <c:pt idx="232">
                  <c:v>273860</c:v>
                </c:pt>
                <c:pt idx="233">
                  <c:v>445330</c:v>
                </c:pt>
                <c:pt idx="234">
                  <c:v>479090</c:v>
                </c:pt>
                <c:pt idx="235">
                  <c:v>519710</c:v>
                </c:pt>
                <c:pt idx="236">
                  <c:v>559370</c:v>
                </c:pt>
                <c:pt idx="237">
                  <c:v>589160</c:v>
                </c:pt>
                <c:pt idx="238">
                  <c:v>615320</c:v>
                </c:pt>
                <c:pt idx="239">
                  <c:v>653710</c:v>
                </c:pt>
                <c:pt idx="240">
                  <c:v>683890</c:v>
                </c:pt>
                <c:pt idx="241">
                  <c:v>198950</c:v>
                </c:pt>
                <c:pt idx="242">
                  <c:v>365560</c:v>
                </c:pt>
                <c:pt idx="243">
                  <c:v>394200</c:v>
                </c:pt>
                <c:pt idx="244">
                  <c:v>414240</c:v>
                </c:pt>
                <c:pt idx="245">
                  <c:v>690140</c:v>
                </c:pt>
                <c:pt idx="246">
                  <c:v>743150</c:v>
                </c:pt>
                <c:pt idx="247">
                  <c:v>807570</c:v>
                </c:pt>
                <c:pt idx="248">
                  <c:v>870750</c:v>
                </c:pt>
                <c:pt idx="249">
                  <c:v>918060</c:v>
                </c:pt>
                <c:pt idx="250">
                  <c:v>956840</c:v>
                </c:pt>
                <c:pt idx="251">
                  <c:v>1024620</c:v>
                </c:pt>
                <c:pt idx="252">
                  <c:v>1065930</c:v>
                </c:pt>
                <c:pt idx="253">
                  <c:v>209880</c:v>
                </c:pt>
                <c:pt idx="254">
                  <c:v>376510</c:v>
                </c:pt>
                <c:pt idx="255">
                  <c:v>405120</c:v>
                </c:pt>
                <c:pt idx="256">
                  <c:v>425160</c:v>
                </c:pt>
                <c:pt idx="257">
                  <c:v>701120</c:v>
                </c:pt>
                <c:pt idx="258">
                  <c:v>754140</c:v>
                </c:pt>
                <c:pt idx="259">
                  <c:v>818530</c:v>
                </c:pt>
                <c:pt idx="260">
                  <c:v>881700</c:v>
                </c:pt>
                <c:pt idx="261">
                  <c:v>929010</c:v>
                </c:pt>
                <c:pt idx="262">
                  <c:v>967790</c:v>
                </c:pt>
                <c:pt idx="263">
                  <c:v>1035550</c:v>
                </c:pt>
                <c:pt idx="264">
                  <c:v>1076850</c:v>
                </c:pt>
                <c:pt idx="265">
                  <c:v>152440</c:v>
                </c:pt>
                <c:pt idx="266">
                  <c:v>256470</c:v>
                </c:pt>
                <c:pt idx="267">
                  <c:v>274950</c:v>
                </c:pt>
                <c:pt idx="268">
                  <c:v>287520</c:v>
                </c:pt>
                <c:pt idx="269">
                  <c:v>459040</c:v>
                </c:pt>
                <c:pt idx="270">
                  <c:v>492790</c:v>
                </c:pt>
                <c:pt idx="271">
                  <c:v>533400</c:v>
                </c:pt>
                <c:pt idx="272">
                  <c:v>573050</c:v>
                </c:pt>
                <c:pt idx="273">
                  <c:v>602840</c:v>
                </c:pt>
                <c:pt idx="274">
                  <c:v>629000</c:v>
                </c:pt>
                <c:pt idx="275">
                  <c:v>667370</c:v>
                </c:pt>
                <c:pt idx="276">
                  <c:v>697550</c:v>
                </c:pt>
                <c:pt idx="277">
                  <c:v>209920</c:v>
                </c:pt>
                <c:pt idx="278">
                  <c:v>376550</c:v>
                </c:pt>
                <c:pt idx="279">
                  <c:v>405160</c:v>
                </c:pt>
                <c:pt idx="280">
                  <c:v>425200</c:v>
                </c:pt>
                <c:pt idx="281">
                  <c:v>701160</c:v>
                </c:pt>
                <c:pt idx="282">
                  <c:v>754180</c:v>
                </c:pt>
                <c:pt idx="283">
                  <c:v>818570</c:v>
                </c:pt>
                <c:pt idx="284">
                  <c:v>881740</c:v>
                </c:pt>
                <c:pt idx="285">
                  <c:v>929050</c:v>
                </c:pt>
                <c:pt idx="286">
                  <c:v>967830</c:v>
                </c:pt>
                <c:pt idx="287">
                  <c:v>1035590</c:v>
                </c:pt>
                <c:pt idx="288">
                  <c:v>1076890</c:v>
                </c:pt>
                <c:pt idx="289">
                  <c:v>142630</c:v>
                </c:pt>
                <c:pt idx="290">
                  <c:v>254790</c:v>
                </c:pt>
                <c:pt idx="291">
                  <c:v>274720</c:v>
                </c:pt>
                <c:pt idx="292">
                  <c:v>288270</c:v>
                </c:pt>
                <c:pt idx="293">
                  <c:v>473240</c:v>
                </c:pt>
                <c:pt idx="294">
                  <c:v>509650</c:v>
                </c:pt>
                <c:pt idx="295">
                  <c:v>553430</c:v>
                </c:pt>
                <c:pt idx="296">
                  <c:v>596170</c:v>
                </c:pt>
                <c:pt idx="297">
                  <c:v>628270</c:v>
                </c:pt>
                <c:pt idx="298">
                  <c:v>656480</c:v>
                </c:pt>
                <c:pt idx="299">
                  <c:v>697850</c:v>
                </c:pt>
                <c:pt idx="300">
                  <c:v>730370</c:v>
                </c:pt>
                <c:pt idx="301">
                  <c:v>205710</c:v>
                </c:pt>
                <c:pt idx="302">
                  <c:v>382650</c:v>
                </c:pt>
                <c:pt idx="303">
                  <c:v>413030</c:v>
                </c:pt>
                <c:pt idx="304">
                  <c:v>434310</c:v>
                </c:pt>
                <c:pt idx="305">
                  <c:v>727470</c:v>
                </c:pt>
                <c:pt idx="306">
                  <c:v>783780</c:v>
                </c:pt>
                <c:pt idx="307">
                  <c:v>852120</c:v>
                </c:pt>
                <c:pt idx="308">
                  <c:v>919180</c:v>
                </c:pt>
                <c:pt idx="309">
                  <c:v>969380</c:v>
                </c:pt>
                <c:pt idx="310">
                  <c:v>1010560</c:v>
                </c:pt>
                <c:pt idx="311">
                  <c:v>1082440</c:v>
                </c:pt>
                <c:pt idx="312">
                  <c:v>1126250</c:v>
                </c:pt>
                <c:pt idx="313">
                  <c:v>216820</c:v>
                </c:pt>
                <c:pt idx="314">
                  <c:v>393780</c:v>
                </c:pt>
                <c:pt idx="315">
                  <c:v>424140</c:v>
                </c:pt>
                <c:pt idx="316">
                  <c:v>445420</c:v>
                </c:pt>
                <c:pt idx="317">
                  <c:v>738630</c:v>
                </c:pt>
                <c:pt idx="318">
                  <c:v>794950</c:v>
                </c:pt>
                <c:pt idx="319">
                  <c:v>863270</c:v>
                </c:pt>
                <c:pt idx="320">
                  <c:v>930320</c:v>
                </c:pt>
                <c:pt idx="321">
                  <c:v>980510</c:v>
                </c:pt>
                <c:pt idx="322">
                  <c:v>1021690</c:v>
                </c:pt>
                <c:pt idx="323">
                  <c:v>1093550</c:v>
                </c:pt>
                <c:pt idx="324">
                  <c:v>1137340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4A52-4ACC-B4D1-0E1E9BA0457F}"/>
            </c:ext>
          </c:extLst>
        </c:ser>
        <c:ser>
          <c:idx val="0"/>
          <c:order val="3"/>
          <c:tx>
            <c:v>ПШС, b=1,5м</c:v>
          </c:tx>
          <c:spPr>
            <a:ln w="28575">
              <a:noFill/>
            </a:ln>
          </c:spPr>
          <c:marker>
            <c:symbol val="circle"/>
            <c:size val="9"/>
            <c:spPr>
              <a:solidFill>
                <a:srgbClr val="FFFF00"/>
              </a:solidFill>
            </c:spPr>
          </c:marker>
          <c:xVal>
            <c:numRef>
              <c:f>Диаграммы!$AE$4:$AE$88</c:f>
              <c:numCache>
                <c:formatCode>#,##0</c:formatCode>
                <c:ptCount val="85"/>
                <c:pt idx="0">
                  <c:v>10416.789999999999</c:v>
                </c:pt>
                <c:pt idx="1">
                  <c:v>11006.57</c:v>
                </c:pt>
                <c:pt idx="2">
                  <c:v>11811.539999999999</c:v>
                </c:pt>
                <c:pt idx="3">
                  <c:v>12823.730000000001</c:v>
                </c:pt>
                <c:pt idx="4">
                  <c:v>11596.349999999999</c:v>
                </c:pt>
                <c:pt idx="5">
                  <c:v>12791.85</c:v>
                </c:pt>
                <c:pt idx="6">
                  <c:v>13788.099999999999</c:v>
                </c:pt>
                <c:pt idx="7">
                  <c:v>12417.260000000002</c:v>
                </c:pt>
                <c:pt idx="8">
                  <c:v>14784.35</c:v>
                </c:pt>
                <c:pt idx="9">
                  <c:v>13556.97</c:v>
                </c:pt>
                <c:pt idx="10">
                  <c:v>13764.189999999999</c:v>
                </c:pt>
                <c:pt idx="11">
                  <c:v>14760.439999999999</c:v>
                </c:pt>
                <c:pt idx="12">
                  <c:v>13397.57</c:v>
                </c:pt>
                <c:pt idx="13">
                  <c:v>15740.75</c:v>
                </c:pt>
                <c:pt idx="14">
                  <c:v>13030.95</c:v>
                </c:pt>
                <c:pt idx="15">
                  <c:v>14744.5</c:v>
                </c:pt>
                <c:pt idx="16">
                  <c:v>14513.369999999999</c:v>
                </c:pt>
                <c:pt idx="17">
                  <c:v>15732.779999999999</c:v>
                </c:pt>
                <c:pt idx="18">
                  <c:v>14290.210000000001</c:v>
                </c:pt>
                <c:pt idx="19">
                  <c:v>15637.14</c:v>
                </c:pt>
                <c:pt idx="20">
                  <c:v>16705.12</c:v>
                </c:pt>
                <c:pt idx="21">
                  <c:v>14369.910000000002</c:v>
                </c:pt>
                <c:pt idx="22">
                  <c:v>15732.779999999999</c:v>
                </c:pt>
                <c:pt idx="23">
                  <c:v>15485.710000000001</c:v>
                </c:pt>
                <c:pt idx="24">
                  <c:v>14003.289999999999</c:v>
                </c:pt>
                <c:pt idx="25">
                  <c:v>16705.12</c:v>
                </c:pt>
                <c:pt idx="26">
                  <c:v>16593.54</c:v>
                </c:pt>
                <c:pt idx="27">
                  <c:v>17669.489999999998</c:v>
                </c:pt>
                <c:pt idx="28">
                  <c:v>15254.580000000002</c:v>
                </c:pt>
                <c:pt idx="29">
                  <c:v>15350.22</c:v>
                </c:pt>
                <c:pt idx="30">
                  <c:v>16450.080000000002</c:v>
                </c:pt>
                <c:pt idx="31">
                  <c:v>16489.93</c:v>
                </c:pt>
                <c:pt idx="32">
                  <c:v>14975.630000000001</c:v>
                </c:pt>
                <c:pt idx="33">
                  <c:v>17549.939999999999</c:v>
                </c:pt>
                <c:pt idx="34">
                  <c:v>16330.53</c:v>
                </c:pt>
                <c:pt idx="35">
                  <c:v>16218.949999999999</c:v>
                </c:pt>
                <c:pt idx="36">
                  <c:v>17422.419999999998</c:v>
                </c:pt>
                <c:pt idx="37">
                  <c:v>17446.330000000002</c:v>
                </c:pt>
                <c:pt idx="38">
                  <c:v>15955.939999999999</c:v>
                </c:pt>
                <c:pt idx="39">
                  <c:v>18514.310000000001</c:v>
                </c:pt>
                <c:pt idx="40">
                  <c:v>15772.63</c:v>
                </c:pt>
                <c:pt idx="41">
                  <c:v>17183.32</c:v>
                </c:pt>
                <c:pt idx="42">
                  <c:v>18402.73</c:v>
                </c:pt>
                <c:pt idx="43">
                  <c:v>16936.25</c:v>
                </c:pt>
                <c:pt idx="44">
                  <c:v>16737</c:v>
                </c:pt>
                <c:pt idx="45">
                  <c:v>18163.63</c:v>
                </c:pt>
                <c:pt idx="46">
                  <c:v>19367.099999999999</c:v>
                </c:pt>
                <c:pt idx="47">
                  <c:v>17916.560000000001</c:v>
                </c:pt>
                <c:pt idx="48">
                  <c:v>18219.419999999998</c:v>
                </c:pt>
                <c:pt idx="49">
                  <c:v>19135.97</c:v>
                </c:pt>
                <c:pt idx="50">
                  <c:v>17693.400000000001</c:v>
                </c:pt>
                <c:pt idx="51">
                  <c:v>20331.47</c:v>
                </c:pt>
                <c:pt idx="52">
                  <c:v>17263.02</c:v>
                </c:pt>
                <c:pt idx="53">
                  <c:v>19175.82</c:v>
                </c:pt>
                <c:pt idx="54">
                  <c:v>18657.77</c:v>
                </c:pt>
                <c:pt idx="55">
                  <c:v>20132.219999999998</c:v>
                </c:pt>
                <c:pt idx="56">
                  <c:v>18227.39</c:v>
                </c:pt>
                <c:pt idx="57">
                  <c:v>19630.11</c:v>
                </c:pt>
                <c:pt idx="58">
                  <c:v>19956.88</c:v>
                </c:pt>
                <c:pt idx="59">
                  <c:v>21088.62</c:v>
                </c:pt>
                <c:pt idx="60">
                  <c:v>19191.760000000002</c:v>
                </c:pt>
                <c:pt idx="61">
                  <c:v>18761.38</c:v>
                </c:pt>
                <c:pt idx="62">
                  <c:v>20594.479999999996</c:v>
                </c:pt>
                <c:pt idx="63">
                  <c:v>22045.02</c:v>
                </c:pt>
                <c:pt idx="64">
                  <c:v>20913.28</c:v>
                </c:pt>
                <c:pt idx="65">
                  <c:v>20148.160000000003</c:v>
                </c:pt>
                <c:pt idx="66">
                  <c:v>19725.75</c:v>
                </c:pt>
                <c:pt idx="67">
                  <c:v>21861.71</c:v>
                </c:pt>
                <c:pt idx="68">
                  <c:v>21112.53</c:v>
                </c:pt>
                <c:pt idx="69">
                  <c:v>21702.309999999998</c:v>
                </c:pt>
                <c:pt idx="70">
                  <c:v>20690.12</c:v>
                </c:pt>
                <c:pt idx="71">
                  <c:v>22818.11</c:v>
                </c:pt>
                <c:pt idx="72">
                  <c:v>22084.870000000003</c:v>
                </c:pt>
                <c:pt idx="73">
                  <c:v>22650.74</c:v>
                </c:pt>
                <c:pt idx="74">
                  <c:v>23774.510000000002</c:v>
                </c:pt>
                <c:pt idx="75">
                  <c:v>21646.52</c:v>
                </c:pt>
                <c:pt idx="76">
                  <c:v>23535.41</c:v>
                </c:pt>
                <c:pt idx="77">
                  <c:v>23599.170000000002</c:v>
                </c:pt>
                <c:pt idx="78">
                  <c:v>22610.89</c:v>
                </c:pt>
                <c:pt idx="79">
                  <c:v>25209.11</c:v>
                </c:pt>
                <c:pt idx="80">
                  <c:v>24555.570000000003</c:v>
                </c:pt>
                <c:pt idx="81">
                  <c:v>23575.260000000002</c:v>
                </c:pt>
                <c:pt idx="82">
                  <c:v>25025.8</c:v>
                </c:pt>
                <c:pt idx="83">
                  <c:v>25511.97</c:v>
                </c:pt>
                <c:pt idx="84">
                  <c:v>26938.600000000002</c:v>
                </c:pt>
              </c:numCache>
            </c:numRef>
          </c:xVal>
          <c:yVal>
            <c:numRef>
              <c:f>Диаграммы!$AD$4:$AD$88</c:f>
              <c:numCache>
                <c:formatCode>#,##0</c:formatCode>
                <c:ptCount val="85"/>
                <c:pt idx="0">
                  <c:v>36600</c:v>
                </c:pt>
                <c:pt idx="1">
                  <c:v>48000</c:v>
                </c:pt>
                <c:pt idx="2">
                  <c:v>45400</c:v>
                </c:pt>
                <c:pt idx="3">
                  <c:v>47200</c:v>
                </c:pt>
                <c:pt idx="4">
                  <c:v>61400</c:v>
                </c:pt>
                <c:pt idx="5">
                  <c:v>50700</c:v>
                </c:pt>
                <c:pt idx="6">
                  <c:v>52500</c:v>
                </c:pt>
                <c:pt idx="7">
                  <c:v>59400</c:v>
                </c:pt>
                <c:pt idx="8">
                  <c:v>54300</c:v>
                </c:pt>
                <c:pt idx="9">
                  <c:v>62000</c:v>
                </c:pt>
                <c:pt idx="10">
                  <c:v>56000</c:v>
                </c:pt>
                <c:pt idx="11">
                  <c:v>57700</c:v>
                </c:pt>
                <c:pt idx="12">
                  <c:v>66200</c:v>
                </c:pt>
                <c:pt idx="13">
                  <c:v>59400</c:v>
                </c:pt>
                <c:pt idx="14">
                  <c:v>75600</c:v>
                </c:pt>
                <c:pt idx="15">
                  <c:v>61100</c:v>
                </c:pt>
                <c:pt idx="16">
                  <c:v>68800</c:v>
                </c:pt>
                <c:pt idx="17">
                  <c:v>62700</c:v>
                </c:pt>
                <c:pt idx="18">
                  <c:v>79300</c:v>
                </c:pt>
                <c:pt idx="19">
                  <c:v>71300</c:v>
                </c:pt>
                <c:pt idx="20">
                  <c:v>64400</c:v>
                </c:pt>
                <c:pt idx="21">
                  <c:v>73000</c:v>
                </c:pt>
                <c:pt idx="22">
                  <c:v>66100</c:v>
                </c:pt>
                <c:pt idx="23">
                  <c:v>75400</c:v>
                </c:pt>
                <c:pt idx="24">
                  <c:v>84200</c:v>
                </c:pt>
                <c:pt idx="25">
                  <c:v>67700</c:v>
                </c:pt>
                <c:pt idx="26">
                  <c:v>77900</c:v>
                </c:pt>
                <c:pt idx="27">
                  <c:v>69300</c:v>
                </c:pt>
                <c:pt idx="28">
                  <c:v>87700</c:v>
                </c:pt>
                <c:pt idx="29">
                  <c:v>79600</c:v>
                </c:pt>
                <c:pt idx="30">
                  <c:v>82000</c:v>
                </c:pt>
                <c:pt idx="31">
                  <c:v>91300</c:v>
                </c:pt>
                <c:pt idx="32">
                  <c:v>98600</c:v>
                </c:pt>
                <c:pt idx="33">
                  <c:v>84400</c:v>
                </c:pt>
                <c:pt idx="34">
                  <c:v>86100</c:v>
                </c:pt>
                <c:pt idx="35">
                  <c:v>96100</c:v>
                </c:pt>
                <c:pt idx="36">
                  <c:v>88400</c:v>
                </c:pt>
                <c:pt idx="37">
                  <c:v>99500</c:v>
                </c:pt>
                <c:pt idx="38">
                  <c:v>100900</c:v>
                </c:pt>
                <c:pt idx="39">
                  <c:v>90700</c:v>
                </c:pt>
                <c:pt idx="40">
                  <c:v>121800</c:v>
                </c:pt>
                <c:pt idx="41">
                  <c:v>104300</c:v>
                </c:pt>
                <c:pt idx="42">
                  <c:v>107700</c:v>
                </c:pt>
                <c:pt idx="43">
                  <c:v>109000</c:v>
                </c:pt>
                <c:pt idx="44">
                  <c:v>134200</c:v>
                </c:pt>
                <c:pt idx="45">
                  <c:v>112300</c:v>
                </c:pt>
                <c:pt idx="46">
                  <c:v>115600</c:v>
                </c:pt>
                <c:pt idx="47">
                  <c:v>117100</c:v>
                </c:pt>
                <c:pt idx="48">
                  <c:v>140500</c:v>
                </c:pt>
                <c:pt idx="49">
                  <c:v>120300</c:v>
                </c:pt>
                <c:pt idx="50">
                  <c:v>146400</c:v>
                </c:pt>
                <c:pt idx="51">
                  <c:v>123500</c:v>
                </c:pt>
                <c:pt idx="52">
                  <c:v>176000</c:v>
                </c:pt>
                <c:pt idx="53">
                  <c:v>152600</c:v>
                </c:pt>
                <c:pt idx="54">
                  <c:v>158500</c:v>
                </c:pt>
                <c:pt idx="55">
                  <c:v>164600</c:v>
                </c:pt>
                <c:pt idx="56">
                  <c:v>193100</c:v>
                </c:pt>
                <c:pt idx="57">
                  <c:v>170500</c:v>
                </c:pt>
                <c:pt idx="58">
                  <c:v>203300</c:v>
                </c:pt>
                <c:pt idx="60">
                  <c:v>210100</c:v>
                </c:pt>
                <c:pt idx="61">
                  <c:v>243100</c:v>
                </c:pt>
                <c:pt idx="62">
                  <c:v>182200</c:v>
                </c:pt>
                <c:pt idx="63">
                  <c:v>188000</c:v>
                </c:pt>
                <c:pt idx="64">
                  <c:v>220000</c:v>
                </c:pt>
                <c:pt idx="65">
                  <c:v>226800</c:v>
                </c:pt>
                <c:pt idx="66">
                  <c:v>265700</c:v>
                </c:pt>
                <c:pt idx="67">
                  <c:v>236600</c:v>
                </c:pt>
                <c:pt idx="68">
                  <c:v>243300</c:v>
                </c:pt>
                <c:pt idx="69">
                  <c:v>281000</c:v>
                </c:pt>
                <c:pt idx="70">
                  <c:v>288000</c:v>
                </c:pt>
                <c:pt idx="72">
                  <c:v>259700</c:v>
                </c:pt>
                <c:pt idx="73">
                  <c:v>303100</c:v>
                </c:pt>
                <c:pt idx="74">
                  <c:v>269100</c:v>
                </c:pt>
                <c:pt idx="75">
                  <c:v>310100</c:v>
                </c:pt>
                <c:pt idx="76">
                  <c:v>283800</c:v>
                </c:pt>
                <c:pt idx="77">
                  <c:v>325000</c:v>
                </c:pt>
                <c:pt idx="78">
                  <c:v>332000</c:v>
                </c:pt>
                <c:pt idx="79">
                  <c:v>293000</c:v>
                </c:pt>
                <c:pt idx="81">
                  <c:v>353700</c:v>
                </c:pt>
                <c:pt idx="82">
                  <c:v>385800</c:v>
                </c:pt>
                <c:pt idx="83">
                  <c:v>368100</c:v>
                </c:pt>
                <c:pt idx="84">
                  <c:v>399800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4A52-4ACC-B4D1-0E1E9BA0457F}"/>
            </c:ext>
          </c:extLst>
        </c:ser>
        <c:ser>
          <c:idx val="3"/>
          <c:order val="4"/>
          <c:tx>
            <c:v>Трубошпунты без нащельников с замком LPB180</c:v>
          </c:tx>
          <c:spPr>
            <a:ln w="19050">
              <a:noFill/>
            </a:ln>
          </c:spPr>
          <c:marker>
            <c:symbol val="diamond"/>
            <c:size val="9"/>
            <c:spPr>
              <a:solidFill>
                <a:srgbClr val="C00000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'ТШ нов труба'!$P$12:$P$102</c:f>
              <c:numCache>
                <c:formatCode>#,##0.00</c:formatCode>
                <c:ptCount val="91"/>
                <c:pt idx="0">
                  <c:v>34285.930985915496</c:v>
                </c:pt>
                <c:pt idx="1">
                  <c:v>35643.578873239443</c:v>
                </c:pt>
                <c:pt idx="2">
                  <c:v>36995.88169014085</c:v>
                </c:pt>
                <c:pt idx="3">
                  <c:v>38342.839436619724</c:v>
                </c:pt>
                <c:pt idx="4">
                  <c:v>39684.452112676052</c:v>
                </c:pt>
                <c:pt idx="5">
                  <c:v>41021.788732394365</c:v>
                </c:pt>
                <c:pt idx="6">
                  <c:v>42352.711267605635</c:v>
                </c:pt>
                <c:pt idx="7">
                  <c:v>43678.288732394365</c:v>
                </c:pt>
                <c:pt idx="8">
                  <c:v>31670.425925925934</c:v>
                </c:pt>
                <c:pt idx="9">
                  <c:v>33091.911111111112</c:v>
                </c:pt>
                <c:pt idx="10">
                  <c:v>34507.774074074077</c:v>
                </c:pt>
                <c:pt idx="11">
                  <c:v>35919.888888888891</c:v>
                </c:pt>
                <c:pt idx="12">
                  <c:v>37327.318518518521</c:v>
                </c:pt>
                <c:pt idx="13">
                  <c:v>38730.062962962962</c:v>
                </c:pt>
                <c:pt idx="14">
                  <c:v>40127.185185185182</c:v>
                </c:pt>
                <c:pt idx="15">
                  <c:v>41521.496296296296</c:v>
                </c:pt>
                <c:pt idx="16">
                  <c:v>31279.636666666669</c:v>
                </c:pt>
                <c:pt idx="17">
                  <c:v>32741.976666666669</c:v>
                </c:pt>
                <c:pt idx="18">
                  <c:v>34200.100000000006</c:v>
                </c:pt>
                <c:pt idx="19">
                  <c:v>35650.633333333339</c:v>
                </c:pt>
                <c:pt idx="20">
                  <c:v>37102.85333333334</c:v>
                </c:pt>
                <c:pt idx="21">
                  <c:v>38547.483333333337</c:v>
                </c:pt>
                <c:pt idx="22">
                  <c:v>39989.583333333336</c:v>
                </c:pt>
                <c:pt idx="23">
                  <c:v>31152.000000000004</c:v>
                </c:pt>
                <c:pt idx="24">
                  <c:v>32651.784000000007</c:v>
                </c:pt>
                <c:pt idx="25">
                  <c:v>34147.014000000003</c:v>
                </c:pt>
                <c:pt idx="26">
                  <c:v>35639.207999999999</c:v>
                </c:pt>
                <c:pt idx="27">
                  <c:v>37126.089000000007</c:v>
                </c:pt>
                <c:pt idx="28">
                  <c:v>38611.451999999997</c:v>
                </c:pt>
                <c:pt idx="29">
                  <c:v>40090.743000000009</c:v>
                </c:pt>
                <c:pt idx="30">
                  <c:v>41569.275000000001</c:v>
                </c:pt>
                <c:pt idx="31">
                  <c:v>29851.8</c:v>
                </c:pt>
                <c:pt idx="32">
                  <c:v>31383.599999999999</c:v>
                </c:pt>
                <c:pt idx="33">
                  <c:v>32915.400000000009</c:v>
                </c:pt>
                <c:pt idx="34">
                  <c:v>34440.300000000003</c:v>
                </c:pt>
                <c:pt idx="35">
                  <c:v>37483.199999999997</c:v>
                </c:pt>
                <c:pt idx="36">
                  <c:v>40512.30000000001</c:v>
                </c:pt>
                <c:pt idx="37">
                  <c:v>28768.300000000003</c:v>
                </c:pt>
                <c:pt idx="38">
                  <c:v>30329.310000000005</c:v>
                </c:pt>
                <c:pt idx="39">
                  <c:v>31886.525000000005</c:v>
                </c:pt>
                <c:pt idx="40">
                  <c:v>33443.107500000006</c:v>
                </c:pt>
                <c:pt idx="41">
                  <c:v>34993.997500000005</c:v>
                </c:pt>
                <c:pt idx="42">
                  <c:v>36543.622500000012</c:v>
                </c:pt>
                <c:pt idx="43">
                  <c:v>38088.1875</c:v>
                </c:pt>
                <c:pt idx="44">
                  <c:v>39632.12000000001</c:v>
                </c:pt>
                <c:pt idx="45">
                  <c:v>41165.300000000003</c:v>
                </c:pt>
                <c:pt idx="46">
                  <c:v>42708.600000000006</c:v>
                </c:pt>
                <c:pt idx="47">
                  <c:v>44241.78</c:v>
                </c:pt>
                <c:pt idx="48">
                  <c:v>45769.9</c:v>
                </c:pt>
                <c:pt idx="49">
                  <c:v>27851.492307692319</c:v>
                </c:pt>
                <c:pt idx="50">
                  <c:v>29433.715384615389</c:v>
                </c:pt>
                <c:pt idx="51">
                  <c:v>31015.938461538466</c:v>
                </c:pt>
                <c:pt idx="52">
                  <c:v>32598.161538461543</c:v>
                </c:pt>
                <c:pt idx="53">
                  <c:v>35750.930769230778</c:v>
                </c:pt>
                <c:pt idx="54">
                  <c:v>38886.18461538462</c:v>
                </c:pt>
                <c:pt idx="55">
                  <c:v>27065.657142857148</c:v>
                </c:pt>
                <c:pt idx="56">
                  <c:v>28670.400000000005</c:v>
                </c:pt>
                <c:pt idx="57">
                  <c:v>30275.142857142859</c:v>
                </c:pt>
                <c:pt idx="58">
                  <c:v>31873.922142857144</c:v>
                </c:pt>
                <c:pt idx="59">
                  <c:v>33470.532857142862</c:v>
                </c:pt>
                <c:pt idx="60">
                  <c:v>35066.601428571434</c:v>
                </c:pt>
                <c:pt idx="61">
                  <c:v>36657.790714285722</c:v>
                </c:pt>
                <c:pt idx="62">
                  <c:v>38248.979999999996</c:v>
                </c:pt>
                <c:pt idx="63">
                  <c:v>39834.20571428573</c:v>
                </c:pt>
                <c:pt idx="64">
                  <c:v>41421.600000000006</c:v>
                </c:pt>
                <c:pt idx="65">
                  <c:v>43000.32</c:v>
                </c:pt>
                <c:pt idx="66">
                  <c:v>44582.292857142864</c:v>
                </c:pt>
                <c:pt idx="67">
                  <c:v>28008.860000000008</c:v>
                </c:pt>
                <c:pt idx="68">
                  <c:v>29628.06</c:v>
                </c:pt>
                <c:pt idx="69">
                  <c:v>31247.260000000006</c:v>
                </c:pt>
                <c:pt idx="70">
                  <c:v>34475.54</c:v>
                </c:pt>
                <c:pt idx="71">
                  <c:v>37693.700000000004</c:v>
                </c:pt>
                <c:pt idx="72">
                  <c:v>39302.779999999992</c:v>
                </c:pt>
                <c:pt idx="73">
                  <c:v>40906.799999999996</c:v>
                </c:pt>
                <c:pt idx="74">
                  <c:v>42505.760000000009</c:v>
                </c:pt>
                <c:pt idx="75">
                  <c:v>44104.720000000008</c:v>
                </c:pt>
                <c:pt idx="76">
                  <c:v>27425.268750000003</c:v>
                </c:pt>
                <c:pt idx="77">
                  <c:v>29061.862500000003</c:v>
                </c:pt>
                <c:pt idx="78">
                  <c:v>30698.456250000003</c:v>
                </c:pt>
                <c:pt idx="79">
                  <c:v>33957.886875000004</c:v>
                </c:pt>
                <c:pt idx="80">
                  <c:v>35584.993124999994</c:v>
                </c:pt>
                <c:pt idx="81">
                  <c:v>37211.625</c:v>
                </c:pt>
                <c:pt idx="82">
                  <c:v>38833.98750000001</c:v>
                </c:pt>
                <c:pt idx="83">
                  <c:v>40454.452500000007</c:v>
                </c:pt>
                <c:pt idx="84">
                  <c:v>42073.96875</c:v>
                </c:pt>
                <c:pt idx="85">
                  <c:v>43685.894999999997</c:v>
                </c:pt>
                <c:pt idx="86">
                  <c:v>45299.244375000002</c:v>
                </c:pt>
                <c:pt idx="87">
                  <c:v>46909.747500000019</c:v>
                </c:pt>
                <c:pt idx="88">
                  <c:v>48518.353125000001</c:v>
                </c:pt>
                <c:pt idx="89">
                  <c:v>50124.586875000001</c:v>
                </c:pt>
                <c:pt idx="90">
                  <c:v>51728.44875000001</c:v>
                </c:pt>
              </c:numCache>
            </c:numRef>
          </c:xVal>
          <c:yVal>
            <c:numRef>
              <c:f>'ТШ нов труба'!$T$12:$T$102</c:f>
              <c:numCache>
                <c:formatCode>#,##0.00</c:formatCode>
                <c:ptCount val="91"/>
                <c:pt idx="0">
                  <c:v>55396.643531915535</c:v>
                </c:pt>
                <c:pt idx="1">
                  <c:v>62951.494074591574</c:v>
                </c:pt>
                <c:pt idx="2">
                  <c:v>70418.668534732176</c:v>
                </c:pt>
                <c:pt idx="3">
                  <c:v>77798.847887323951</c:v>
                </c:pt>
                <c:pt idx="4">
                  <c:v>85092.710452478917</c:v>
                </c:pt>
                <c:pt idx="5">
                  <c:v>92300.931895436574</c:v>
                </c:pt>
                <c:pt idx="6">
                  <c:v>99424.185226563437</c:v>
                </c:pt>
                <c:pt idx="7">
                  <c:v>106463.14080135195</c:v>
                </c:pt>
                <c:pt idx="8">
                  <c:v>82071.597545259065</c:v>
                </c:pt>
                <c:pt idx="9">
                  <c:v>93348.825986370386</c:v>
                </c:pt>
                <c:pt idx="10">
                  <c:v>104516.39028599973</c:v>
                </c:pt>
                <c:pt idx="11">
                  <c:v>115575.0037037037</c:v>
                </c:pt>
                <c:pt idx="12">
                  <c:v>126525.37717192594</c:v>
                </c:pt>
                <c:pt idx="13">
                  <c:v>137368.21929599991</c:v>
                </c:pt>
                <c:pt idx="14">
                  <c:v>148104.23635414822</c:v>
                </c:pt>
                <c:pt idx="15">
                  <c:v>158734.13229748129</c:v>
                </c:pt>
                <c:pt idx="16">
                  <c:v>126009.46988373296</c:v>
                </c:pt>
                <c:pt idx="17">
                  <c:v>141168.98273940003</c:v>
                </c:pt>
                <c:pt idx="18">
                  <c:v>156199.47933333335</c:v>
                </c:pt>
                <c:pt idx="19">
                  <c:v>171101.69375273338</c:v>
                </c:pt>
                <c:pt idx="20">
                  <c:v>185876.35799040063</c:v>
                </c:pt>
                <c:pt idx="21">
                  <c:v>200524.20194473295</c:v>
                </c:pt>
                <c:pt idx="22">
                  <c:v>215045.95341973324</c:v>
                </c:pt>
                <c:pt idx="23">
                  <c:v>188546.92525745928</c:v>
                </c:pt>
                <c:pt idx="24">
                  <c:v>208728.6894</c:v>
                </c:pt>
                <c:pt idx="25">
                  <c:v>228759.65658545989</c:v>
                </c:pt>
                <c:pt idx="26">
                  <c:v>248640.5798553605</c:v>
                </c:pt>
                <c:pt idx="27">
                  <c:v>268372.21036625968</c:v>
                </c:pt>
                <c:pt idx="28">
                  <c:v>287955.29738975997</c:v>
                </c:pt>
                <c:pt idx="29">
                  <c:v>307390.58831249998</c:v>
                </c:pt>
                <c:pt idx="30">
                  <c:v>326678.82863616029</c:v>
                </c:pt>
                <c:pt idx="31">
                  <c:v>242945.15440859931</c:v>
                </c:pt>
                <c:pt idx="32">
                  <c:v>269057.33399999997</c:v>
                </c:pt>
                <c:pt idx="33">
                  <c:v>294996.01144860056</c:v>
                </c:pt>
                <c:pt idx="34">
                  <c:v>320761.95701760089</c:v>
                </c:pt>
                <c:pt idx="35">
                  <c:v>371778.72500159976</c:v>
                </c:pt>
                <c:pt idx="36">
                  <c:v>422113.76578560018</c:v>
                </c:pt>
                <c:pt idx="37">
                  <c:v>304375.74853454944</c:v>
                </c:pt>
                <c:pt idx="38">
                  <c:v>337199.05450000003</c:v>
                </c:pt>
                <c:pt idx="39">
                  <c:v>369826.01033455087</c:v>
                </c:pt>
                <c:pt idx="40">
                  <c:v>402257.40065280156</c:v>
                </c:pt>
                <c:pt idx="41">
                  <c:v>434494.00849854946</c:v>
                </c:pt>
                <c:pt idx="42">
                  <c:v>466536.61534479907</c:v>
                </c:pt>
                <c:pt idx="43">
                  <c:v>498386.00109374995</c:v>
                </c:pt>
                <c:pt idx="44">
                  <c:v>530042.94407680095</c:v>
                </c:pt>
                <c:pt idx="45">
                  <c:v>561508.22105455096</c:v>
                </c:pt>
                <c:pt idx="46">
                  <c:v>592782.60721679917</c:v>
                </c:pt>
                <c:pt idx="47">
                  <c:v>623866.87618255033</c:v>
                </c:pt>
                <c:pt idx="48">
                  <c:v>654761.80000000005</c:v>
                </c:pt>
                <c:pt idx="49">
                  <c:v>372847.06956419966</c:v>
                </c:pt>
                <c:pt idx="50">
                  <c:v>413163.29492307687</c:v>
                </c:pt>
                <c:pt idx="51">
                  <c:v>453260.21231496974</c:v>
                </c:pt>
                <c:pt idx="52">
                  <c:v>493138.61849797075</c:v>
                </c:pt>
                <c:pt idx="53">
                  <c:v>572243.07701981463</c:v>
                </c:pt>
                <c:pt idx="54">
                  <c:v>650483.01555397036</c:v>
                </c:pt>
                <c:pt idx="55">
                  <c:v>448365.09030389891</c:v>
                </c:pt>
                <c:pt idx="56">
                  <c:v>496956.80100000004</c:v>
                </c:pt>
                <c:pt idx="57">
                  <c:v>545306.15958390129</c:v>
                </c:pt>
                <c:pt idx="58">
                  <c:v>593413.97322240146</c:v>
                </c:pt>
                <c:pt idx="59">
                  <c:v>641281.04773589957</c:v>
                </c:pt>
                <c:pt idx="60">
                  <c:v>688908.187598399</c:v>
                </c:pt>
                <c:pt idx="61">
                  <c:v>736296.19593749999</c:v>
                </c:pt>
                <c:pt idx="62">
                  <c:v>783445.87453440123</c:v>
                </c:pt>
                <c:pt idx="63">
                  <c:v>830358.0238239012</c:v>
                </c:pt>
                <c:pt idx="64">
                  <c:v>877033.44289439905</c:v>
                </c:pt>
                <c:pt idx="65">
                  <c:v>923472.92948789988</c:v>
                </c:pt>
                <c:pt idx="66">
                  <c:v>969677.28000000014</c:v>
                </c:pt>
                <c:pt idx="67">
                  <c:v>588584.5196</c:v>
                </c:pt>
                <c:pt idx="68">
                  <c:v>645969.38308363408</c:v>
                </c:pt>
                <c:pt idx="69">
                  <c:v>703089.59745024052</c:v>
                </c:pt>
                <c:pt idx="70">
                  <c:v>816539.33729984553</c:v>
                </c:pt>
                <c:pt idx="71">
                  <c:v>928940.2435174383</c:v>
                </c:pt>
                <c:pt idx="72">
                  <c:v>984749.41113164183</c:v>
                </c:pt>
                <c:pt idx="73">
                  <c:v>1040298.8003654382</c:v>
                </c:pt>
                <c:pt idx="74">
                  <c:v>1095589.2186100429</c:v>
                </c:pt>
                <c:pt idx="75">
                  <c:v>1150621.4719999998</c:v>
                </c:pt>
                <c:pt idx="76">
                  <c:v>688050.16087499994</c:v>
                </c:pt>
                <c:pt idx="77">
                  <c:v>755254.03102090664</c:v>
                </c:pt>
                <c:pt idx="78">
                  <c:v>822170.09064960037</c:v>
                </c:pt>
                <c:pt idx="79">
                  <c:v>955142.06878860563</c:v>
                </c:pt>
                <c:pt idx="80">
                  <c:v>1021199.6295703124</c:v>
                </c:pt>
                <c:pt idx="81">
                  <c:v>1086972.6643775967</c:v>
                </c:pt>
                <c:pt idx="82">
                  <c:v>1152461.9914009138</c:v>
                </c:pt>
                <c:pt idx="83">
                  <c:v>1217668.4276525993</c:v>
                </c:pt>
                <c:pt idx="84">
                  <c:v>1282592.7889669142</c:v>
                </c:pt>
                <c:pt idx="85">
                  <c:v>1347235.89</c:v>
                </c:pt>
                <c:pt idx="86">
                  <c:v>1411598.5442299088</c:v>
                </c:pt>
                <c:pt idx="87">
                  <c:v>1475681.5639566008</c:v>
                </c:pt>
                <c:pt idx="88">
                  <c:v>1539485.7603019106</c:v>
                </c:pt>
                <c:pt idx="89">
                  <c:v>1603011.9432096034</c:v>
                </c:pt>
                <c:pt idx="90">
                  <c:v>1666260.9214453124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4A52-4ACC-B4D1-0E1E9BA045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4707904"/>
        <c:axId val="54708480"/>
        <c:extLst/>
      </c:scatterChart>
      <c:valAx>
        <c:axId val="54707904"/>
        <c:scaling>
          <c:orientation val="minMax"/>
          <c:max val="90000"/>
          <c:min val="0"/>
        </c:scaling>
        <c:delete val="0"/>
        <c:axPos val="b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54708480"/>
        <c:crosses val="autoZero"/>
        <c:crossBetween val="midCat"/>
        <c:majorUnit val="10000"/>
      </c:valAx>
      <c:valAx>
        <c:axId val="54708480"/>
        <c:scaling>
          <c:orientation val="minMax"/>
          <c:max val="1300000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54707904"/>
        <c:crosses val="autoZero"/>
        <c:crossBetween val="midCat"/>
        <c:majorUnit val="1000000"/>
      </c:valAx>
    </c:plotArea>
    <c:legend>
      <c:legendPos val="r"/>
      <c:layout>
        <c:manualLayout>
          <c:xMode val="edge"/>
          <c:yMode val="edge"/>
          <c:x val="7.7736427482595669E-2"/>
          <c:y val="0.14210378032522045"/>
          <c:w val="0.45626952399792237"/>
          <c:h val="0.162307294748498"/>
        </c:manualLayout>
      </c:layout>
      <c:overlay val="0"/>
      <c:spPr>
        <a:noFill/>
        <a:ln cap="rnd">
          <a:noFill/>
        </a:ln>
      </c:spPr>
      <c:txPr>
        <a:bodyPr rot="0" vert="horz"/>
        <a:lstStyle/>
        <a:p>
          <a:pPr>
            <a:defRPr sz="1400" b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[база.xlsx]Лист2!СводнаяТаблица1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0.10096343956871143"/>
              <c:y val="1.9837157710541571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1822724886110485E-2"/>
                  <c:h val="0.11110173927828854"/>
                </c:manualLayout>
              </c15:layout>
            </c:ext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4.5472116824041772E-2"/>
              <c:y val="-9.9184115011132536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1088239213722426"/>
                  <c:h val="9.6932420606071948E-2"/>
                </c:manualLayout>
              </c15:layout>
            </c:ext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6.3198450903651671E-2"/>
              <c:y val="-2.692170547721151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255496274726227E-2"/>
                  <c:h val="0.11960333048161849"/>
                </c:manualLayout>
              </c15:layout>
            </c:ext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2.9287026318082769E-2"/>
              <c:y val="-1.7003182406659892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9414185436659169E-2"/>
                  <c:h val="0.12585188844662765"/>
                </c:manualLayout>
              </c15:layout>
            </c:ext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5.3949897112873381E-2"/>
              <c:y val="2.2670909875546524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2189593896245791"/>
                  <c:h val="0.11735029724329769"/>
                </c:manualLayout>
              </c15:layout>
            </c:ext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5.8574174008262529E-2"/>
              <c:y val="5.6678390383249943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097572727981099"/>
                  <c:h val="0.1054340118094019"/>
                </c:manualLayout>
              </c15:layout>
            </c:ext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6.319845090365156E-2"/>
              <c:y val="-1.9836934571664844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2718302887951952"/>
                  <c:h val="0.1054340118094019"/>
                </c:manualLayout>
              </c15:layout>
            </c:ext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0.1394990803636211"/>
              <c:y val="-1.8420114273881551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8982586259756172E-2"/>
                  <c:h val="8.9858918213800071E-2"/>
                </c:manualLayout>
              </c15:layout>
            </c:ext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4.5472116824041772E-2"/>
              <c:y val="-9.9184115011132536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1088239213722426"/>
                  <c:h val="9.6932420606071948E-2"/>
                </c:manualLayout>
              </c15:layout>
            </c:ext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0.10096343956871143"/>
              <c:y val="1.9837157710541571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1822724886110485E-2"/>
                  <c:h val="0.11110173927828854"/>
                </c:manualLayout>
              </c15:layout>
            </c:ext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6.319845090365156E-2"/>
              <c:y val="-1.9836934571664844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2718302887951952"/>
                  <c:h val="0.1054340118094019"/>
                </c:manualLayout>
              </c15:layout>
            </c:ext>
          </c:extLst>
        </c:dLbl>
      </c:pivotFmt>
      <c:pivotFmt>
        <c:idx val="15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0.1394990803636211"/>
              <c:y val="-1.8420114273881551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8982586259756172E-2"/>
                  <c:h val="8.9858918213800071E-2"/>
                </c:manualLayout>
              </c15:layout>
            </c:ext>
          </c:extLst>
        </c:dLbl>
      </c:pivotFmt>
      <c:pivotFmt>
        <c:idx val="16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5.8574174008262529E-2"/>
              <c:y val="5.6678390383249943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097572727981099"/>
                  <c:h val="0.1054340118094019"/>
                </c:manualLayout>
              </c15:layout>
            </c:ext>
          </c:extLst>
        </c:dLbl>
      </c:pivotFmt>
      <c:pivotFmt>
        <c:idx val="17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2.9287026318082769E-2"/>
              <c:y val="-1.7003182406659892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9414185436659169E-2"/>
                  <c:h val="0.12585188844662765"/>
                </c:manualLayout>
              </c15:layout>
            </c:ext>
          </c:extLst>
        </c:dLbl>
      </c:pivotFmt>
      <c:pivotFmt>
        <c:idx val="18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5.3949897112873381E-2"/>
              <c:y val="2.2670909875546524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2189593896245791"/>
                  <c:h val="0.11735029724329769"/>
                </c:manualLayout>
              </c15:layout>
            </c:ext>
          </c:extLst>
        </c:dLbl>
      </c:pivotFmt>
      <c:pivotFmt>
        <c:idx val="19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6.3198450903651671E-2"/>
              <c:y val="-2.692170547721151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255496274726227E-2"/>
                  <c:h val="0.11960333048161849"/>
                </c:manualLayout>
              </c15:layout>
            </c:ext>
          </c:extLst>
        </c:dLbl>
      </c:pivotFmt>
      <c:pivotFmt>
        <c:idx val="20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4.5472116824041772E-2"/>
              <c:y val="-9.9184115011132536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1088239213722426"/>
                  <c:h val="9.6932420606071948E-2"/>
                </c:manualLayout>
              </c15:layout>
            </c:ext>
          </c:extLst>
        </c:dLbl>
      </c:pivotFmt>
      <c:pivotFmt>
        <c:idx val="22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0.10096343956871143"/>
              <c:y val="1.9837157710541571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1822724886110485E-2"/>
                  <c:h val="0.11110173927828854"/>
                </c:manualLayout>
              </c15:layout>
            </c:ext>
          </c:extLst>
        </c:dLbl>
      </c:pivotFmt>
      <c:pivotFmt>
        <c:idx val="23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outEnd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6.319845090365156E-2"/>
              <c:y val="-1.9836934571664844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2718302887951952"/>
                  <c:h val="0.1054340118094019"/>
                </c:manualLayout>
              </c15:layout>
            </c:ext>
          </c:extLst>
        </c:dLbl>
      </c:pivotFmt>
      <c:pivotFmt>
        <c:idx val="25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0.1394990803636211"/>
              <c:y val="-1.8420114273881551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8982586259756172E-2"/>
                  <c:h val="8.9858918213800071E-2"/>
                </c:manualLayout>
              </c15:layout>
            </c:ext>
          </c:extLst>
        </c:dLbl>
      </c:pivotFmt>
      <c:pivotFmt>
        <c:idx val="26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5.8574174008262529E-2"/>
              <c:y val="5.6678390383249943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097572727981099"/>
                  <c:h val="0.1054340118094019"/>
                </c:manualLayout>
              </c15:layout>
            </c:ext>
          </c:extLst>
        </c:dLbl>
      </c:pivotFmt>
      <c:pivotFmt>
        <c:idx val="27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2.9287026318082769E-2"/>
              <c:y val="-1.7003182406659892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9414185436659169E-2"/>
                  <c:h val="0.12585188844662765"/>
                </c:manualLayout>
              </c15:layout>
            </c:ext>
          </c:extLst>
        </c:dLbl>
      </c:pivotFmt>
      <c:pivotFmt>
        <c:idx val="28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5.3949897112873381E-2"/>
              <c:y val="2.2670909875546524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0.12189593896245791"/>
                  <c:h val="0.11735029724329769"/>
                </c:manualLayout>
              </c15:layout>
            </c:ext>
          </c:extLst>
        </c:dLbl>
      </c:pivotFmt>
      <c:pivotFmt>
        <c:idx val="29"/>
        <c:spPr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c:spPr>
        <c:dLbl>
          <c:idx val="0"/>
          <c:layout>
            <c:manualLayout>
              <c:x val="-6.3198450903651671E-2"/>
              <c:y val="-2.692170547721151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000" b="1" i="0" u="none" strike="noStrike" kern="1200" spc="0" baseline="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dLblPos val="bestFit"/>
          <c:showLegendKey val="0"/>
          <c:showVal val="1"/>
          <c:showCatName val="1"/>
          <c:showSerName val="0"/>
          <c:showPercent val="1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255496274726227E-2"/>
                  <c:h val="0.11960333048161849"/>
                </c:manualLayout>
              </c15:layout>
            </c:ext>
          </c:extLst>
        </c:dLbl>
      </c:pivotFmt>
    </c:pivotFmts>
    <c:plotArea>
      <c:layout/>
      <c:pieChart>
        <c:varyColors val="1"/>
        <c:ser>
          <c:idx val="0"/>
          <c:order val="0"/>
          <c:tx>
            <c:strRef>
              <c:f>Лист2!$B$3</c:f>
              <c:strCache>
                <c:ptCount val="1"/>
                <c:pt idx="0">
                  <c:v>Итог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E31-41A0-AD20-42F66D3C79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E31-41A0-AD20-42F66D3C79C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E31-41A0-AD20-42F66D3C79C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E31-41A0-AD20-42F66D3C79C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9E31-41A0-AD20-42F66D3C79C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9E31-41A0-AD20-42F66D3C79C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9E31-41A0-AD20-42F66D3C79C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9E31-41A0-AD20-42F66D3C79CB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9E31-41A0-AD20-42F66D3C79CB}"/>
              </c:ext>
            </c:extLst>
          </c:dPt>
          <c:dLbls>
            <c:dLbl>
              <c:idx val="0"/>
              <c:layout>
                <c:manualLayout>
                  <c:x val="7.6769548357588466E-2"/>
                  <c:y val="-9.918411501113253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347725520431764"/>
                      <c:h val="9.693242060607194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E31-41A0-AD20-42F66D3C79CB}"/>
                </c:ext>
              </c:extLst>
            </c:dLbl>
            <c:dLbl>
              <c:idx val="1"/>
              <c:layout>
                <c:manualLayout>
                  <c:x val="0.1314328828311116"/>
                  <c:y val="1.23270381736658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276148293963254"/>
                      <c:h val="0.111101824761189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E31-41A0-AD20-42F66D3C79CB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3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9E31-41A0-AD20-42F66D3C79CB}"/>
                </c:ext>
              </c:extLst>
            </c:dLbl>
            <c:dLbl>
              <c:idx val="3"/>
              <c:layout>
                <c:manualLayout>
                  <c:x val="7.6112095363079613E-2"/>
                  <c:y val="2.272036919022997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4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578817151857546"/>
                      <c:h val="0.105433953650557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E31-41A0-AD20-42F66D3C79CB}"/>
                </c:ext>
              </c:extLst>
            </c:dLbl>
            <c:dLbl>
              <c:idx val="4"/>
              <c:layout>
                <c:manualLayout>
                  <c:x val="0.1641022843432722"/>
                  <c:y val="-1.84201536920157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5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818899421905835"/>
                      <c:h val="8.985883937753158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E31-41A0-AD20-42F66D3C79CB}"/>
                </c:ext>
              </c:extLst>
            </c:dLbl>
            <c:dLbl>
              <c:idx val="5"/>
              <c:layout>
                <c:manualLayout>
                  <c:x val="-3.593919843100303E-2"/>
                  <c:y val="5.667842031209564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6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502721541675363"/>
                      <c:h val="0.105433953650557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E31-41A0-AD20-42F66D3C79CB}"/>
                </c:ext>
              </c:extLst>
            </c:dLbl>
            <c:dLbl>
              <c:idx val="6"/>
              <c:layout>
                <c:manualLayout>
                  <c:x val="-1.3540968127968712E-2"/>
                  <c:y val="-1.7003220729564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090630181688728"/>
                      <c:h val="0.125851811800817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9E31-41A0-AD20-42F66D3C79CB}"/>
                </c:ext>
              </c:extLst>
            </c:dLbl>
            <c:dLbl>
              <c:idx val="7"/>
              <c:layout>
                <c:manualLayout>
                  <c:x val="-8.104358209562805E-2"/>
                  <c:y val="4.26977718213727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682775590551179"/>
                      <c:h val="0.1173502022507877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9E31-41A0-AD20-42F66D3C79CB}"/>
                </c:ext>
              </c:extLst>
            </c:dLbl>
            <c:dLbl>
              <c:idx val="8"/>
              <c:layout>
                <c:manualLayout>
                  <c:x val="-4.2054836476757868E-2"/>
                  <c:y val="-2.692175212037042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484219160104988"/>
                      <c:h val="0.119603237195300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9E31-41A0-AD20-42F66D3C79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Лист2!$A$4:$A$13</c:f>
              <c:strCache>
                <c:ptCount val="9"/>
                <c:pt idx="0">
                  <c:v>Германия (DE)</c:v>
                </c:pt>
                <c:pt idx="1">
                  <c:v>Китай (CN)</c:v>
                </c:pt>
                <c:pt idx="2">
                  <c:v>Люксембург (LU)</c:v>
                </c:pt>
                <c:pt idx="3">
                  <c:v>Нидерланды (NL)</c:v>
                </c:pt>
                <c:pt idx="4">
                  <c:v>Польша (PL)</c:v>
                </c:pt>
                <c:pt idx="5">
                  <c:v>Украина (UA)</c:v>
                </c:pt>
                <c:pt idx="6">
                  <c:v>Чехия (CZ)</c:v>
                </c:pt>
                <c:pt idx="7">
                  <c:v>Южная Корея (KR)</c:v>
                </c:pt>
                <c:pt idx="8">
                  <c:v>Япония (JP)</c:v>
                </c:pt>
              </c:strCache>
            </c:strRef>
          </c:cat>
          <c:val>
            <c:numRef>
              <c:f>Лист2!$B$4:$B$13</c:f>
              <c:numCache>
                <c:formatCode>#\ ##0.0</c:formatCode>
                <c:ptCount val="9"/>
                <c:pt idx="0">
                  <c:v>185.8038</c:v>
                </c:pt>
                <c:pt idx="1">
                  <c:v>7986.3564000000024</c:v>
                </c:pt>
                <c:pt idx="2">
                  <c:v>19315.594000000001</c:v>
                </c:pt>
                <c:pt idx="3">
                  <c:v>112.72799999999999</c:v>
                </c:pt>
                <c:pt idx="4">
                  <c:v>22169.588999999996</c:v>
                </c:pt>
                <c:pt idx="5">
                  <c:v>31.307577999999999</c:v>
                </c:pt>
                <c:pt idx="6">
                  <c:v>20585.674358999986</c:v>
                </c:pt>
                <c:pt idx="7">
                  <c:v>3591.57215</c:v>
                </c:pt>
                <c:pt idx="8">
                  <c:v>5783.1639999999998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9E31-41A0-AD20-42F66D3C79CB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0.74912</cdr:x>
      <cdr:y>0.36213</cdr:y>
    </cdr:from>
    <cdr:to>
      <cdr:x>0.98631</cdr:x>
      <cdr:y>0.45737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49932" y="1815441"/>
          <a:ext cx="2168866" cy="4774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2000" b="1" dirty="0" smtClean="0">
              <a:solidFill>
                <a:srgbClr val="33CC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1 547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</a:t>
          </a:r>
          <a:r>
            <a: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406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0.64313</cdr:x>
      <cdr:y>0.84615</cdr:y>
    </cdr:from>
    <cdr:to>
      <cdr:x>0.85224</cdr:x>
      <cdr:y>0.89835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6876257" y="5940654"/>
          <a:ext cx="2235696" cy="3664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Стоимость, </a:t>
          </a:r>
          <a:r>
            <a:rPr lang="ru-RU" sz="2000" b="1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руб</a:t>
          </a:r>
          <a:r>
            <a:rPr lang="ru-RU" sz="20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/м</a:t>
          </a:r>
          <a:r>
            <a:rPr lang="ru-RU" sz="2000" b="1" baseline="30000" dirty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</a:p>
      </cdr:txBody>
    </cdr:sp>
  </cdr:relSizeAnchor>
  <cdr:relSizeAnchor xmlns:cdr="http://schemas.openxmlformats.org/drawingml/2006/chartDrawing">
    <cdr:from>
      <cdr:x>0</cdr:x>
      <cdr:y>0.06785</cdr:y>
    </cdr:from>
    <cdr:to>
      <cdr:x>0.1015</cdr:x>
      <cdr:y>0.11795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0" y="476357"/>
          <a:ext cx="1085219" cy="3517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W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20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см³/м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0.5259</cdr:x>
      <cdr:y>0.06956</cdr:y>
    </cdr:from>
    <cdr:to>
      <cdr:x>0.59404</cdr:x>
      <cdr:y>0.15628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058025" y="7334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0.68755</cdr:x>
      <cdr:y>0.28592</cdr:y>
    </cdr:from>
    <cdr:to>
      <cdr:x>0.76566</cdr:x>
      <cdr:y>0.37418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048625" y="29622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0.5259</cdr:x>
      <cdr:y>0.06956</cdr:y>
    </cdr:from>
    <cdr:to>
      <cdr:x>0.59404</cdr:x>
      <cdr:y>0.15628</cdr:y>
    </cdr:to>
    <cdr:sp macro="" textlink="">
      <cdr:nvSpPr>
        <cdr:cNvPr id="9" name="TextBox 4"/>
        <cdr:cNvSpPr txBox="1"/>
      </cdr:nvSpPr>
      <cdr:spPr>
        <a:xfrm xmlns:a="http://schemas.openxmlformats.org/drawingml/2006/main">
          <a:off x="7058025" y="7334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0.68755</cdr:x>
      <cdr:y>0.28592</cdr:y>
    </cdr:from>
    <cdr:to>
      <cdr:x>0.76566</cdr:x>
      <cdr:y>0.37418</cdr:y>
    </cdr:to>
    <cdr:sp macro="" textlink="">
      <cdr:nvSpPr>
        <cdr:cNvPr id="10" name="TextBox 6"/>
        <cdr:cNvSpPr txBox="1"/>
      </cdr:nvSpPr>
      <cdr:spPr>
        <a:xfrm xmlns:a="http://schemas.openxmlformats.org/drawingml/2006/main">
          <a:off x="8048625" y="29622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0.41527</cdr:x>
      <cdr:y>0.69582</cdr:y>
    </cdr:from>
    <cdr:to>
      <cdr:x>0.8627</cdr:x>
      <cdr:y>0.83717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410460" y="4961901"/>
          <a:ext cx="4752000" cy="10080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1pPr>
          <a:lvl2pPr marL="521391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2pPr>
          <a:lvl3pPr marL="1042781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3pPr>
          <a:lvl4pPr marL="1564172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4pPr>
          <a:lvl5pPr marL="2085562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5pPr>
          <a:lvl6pPr marL="2606953" algn="l" defTabSz="1042781" rtl="0" eaLnBrk="1" latinLnBrk="0" hangingPunct="1"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6pPr>
          <a:lvl7pPr marL="3128343" algn="l" defTabSz="1042781" rtl="0" eaLnBrk="1" latinLnBrk="0" hangingPunct="1"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7pPr>
          <a:lvl8pPr marL="3649732" algn="l" defTabSz="1042781" rtl="0" eaLnBrk="1" latinLnBrk="0" hangingPunct="1"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8pPr>
          <a:lvl9pPr marL="4171123" algn="l" defTabSz="1042781" rtl="0" eaLnBrk="1" latinLnBrk="0" hangingPunct="1"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just">
            <a:lnSpc>
              <a:spcPct val="110000"/>
            </a:lnSpc>
          </a:pPr>
          <a:r>
            <a:rPr lang="ru-RU" sz="1400" b="1" spc="-70" baseline="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Любое конкурирующее решение всегда можно заместить множеством решений РШС с превосходящими упругими моментами W и одновременно меньшей </a:t>
          </a:r>
          <a:r>
            <a:rPr lang="ru-RU" sz="1400" b="1" spc="-70" baseline="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стоимостью (кроме ПШС, для которых </a:t>
          </a:r>
          <a:r>
            <a:rPr lang="ru-RU" sz="1400" b="1" spc="-70" baseline="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это справедливо при </a:t>
          </a:r>
          <a:r>
            <a:rPr lang="ru-RU" sz="1400" b="1" spc="-70" baseline="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 ≥ 4 000 см</a:t>
          </a:r>
          <a:r>
            <a:rPr lang="ru-RU" sz="1400" b="1" spc="-70" baseline="30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ru-RU" sz="1400" b="1" spc="-70" baseline="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/м).</a:t>
          </a:r>
          <a:endParaRPr lang="ru-RU" sz="1400" b="1" spc="-70" baseline="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0.00254</cdr:x>
      <cdr:y>0</cdr:y>
    </cdr:from>
    <cdr:to>
      <cdr:x>0.87021</cdr:x>
      <cdr:y>0.13047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26977" y="0"/>
          <a:ext cx="9215253" cy="916000"/>
        </a:xfrm>
        <a:prstGeom xmlns:a="http://schemas.openxmlformats.org/drawingml/2006/main" prst="rect">
          <a:avLst/>
        </a:prstGeom>
        <a:noFill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>
            <a:lnSpc>
              <a:spcPct val="80000"/>
            </a:lnSpc>
          </a:pPr>
          <a:r>
            <a:rPr lang="ru-RU" sz="3000" b="1" dirty="0">
              <a:solidFill>
                <a:schemeClr val="accent6">
                  <a:lumMod val="75000"/>
                </a:schemeClr>
              </a:solidFill>
              <a:latin typeface="RodchenkoCTT" pitchFamily="2" charset="0"/>
              <a:cs typeface="Times New Roman" panose="02020603050405020304" pitchFamily="18" charset="0"/>
            </a:rPr>
            <a:t>Принципиальная возможность замещения конкурирующих </a:t>
          </a:r>
        </a:p>
        <a:p xmlns:a="http://schemas.openxmlformats.org/drawingml/2006/main">
          <a:pPr algn="ctr">
            <a:lnSpc>
              <a:spcPct val="80000"/>
            </a:lnSpc>
          </a:pPr>
          <a:r>
            <a:rPr lang="ru-RU" sz="3000" b="1" dirty="0" smtClean="0">
              <a:solidFill>
                <a:schemeClr val="accent6">
                  <a:lumMod val="75000"/>
                </a:schemeClr>
              </a:solidFill>
              <a:latin typeface="RodchenkoCTT" pitchFamily="2" charset="0"/>
              <a:cs typeface="Times New Roman" panose="02020603050405020304" pitchFamily="18" charset="0"/>
            </a:rPr>
            <a:t>      шпунтовых </a:t>
          </a:r>
          <a:r>
            <a:rPr lang="ru-RU" sz="3000" b="1" dirty="0">
              <a:solidFill>
                <a:schemeClr val="accent6">
                  <a:lumMod val="75000"/>
                </a:schemeClr>
              </a:solidFill>
              <a:latin typeface="RodchenkoCTT" pitchFamily="2" charset="0"/>
              <a:cs typeface="Times New Roman" panose="02020603050405020304" pitchFamily="18" charset="0"/>
            </a:rPr>
            <a:t>решений </a:t>
          </a:r>
          <a:r>
            <a:rPr lang="ru-RU" sz="3000" b="1" dirty="0" smtClean="0">
              <a:solidFill>
                <a:schemeClr val="accent6">
                  <a:lumMod val="75000"/>
                </a:schemeClr>
              </a:solidFill>
              <a:latin typeface="RodchenkoCTT" pitchFamily="2" charset="0"/>
              <a:cs typeface="Times New Roman" panose="02020603050405020304" pitchFamily="18" charset="0"/>
            </a:rPr>
            <a:t>на </a:t>
          </a:r>
          <a:r>
            <a:rPr lang="ru-RU" sz="3200" dirty="0" smtClean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RodchenkoCTT" pitchFamily="2" charset="0"/>
              <a:ea typeface="Tahoma" panose="020B0604030504040204" pitchFamily="34" charset="0"/>
              <a:cs typeface="Tahoma" panose="020B0604030504040204" pitchFamily="34" charset="0"/>
            </a:rPr>
            <a:t>РШС</a:t>
          </a:r>
          <a:r>
            <a:rPr lang="ru-RU" sz="3000" dirty="0" smtClean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RodchenkoCTT" pitchFamily="2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ru-RU" sz="3000" b="1" dirty="0" smtClean="0">
              <a:solidFill>
                <a:schemeClr val="accent6">
                  <a:lumMod val="75000"/>
                </a:schemeClr>
              </a:solidFill>
              <a:latin typeface="RodchenkoCTT" pitchFamily="2" charset="0"/>
              <a:cs typeface="Times New Roman" panose="02020603050405020304" pitchFamily="18" charset="0"/>
            </a:rPr>
            <a:t>. Каталог </a:t>
          </a:r>
          <a:r>
            <a:rPr lang="ru-RU" sz="3200" dirty="0" smtClean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RodchenkoCTT" pitchFamily="2" charset="0"/>
              <a:ea typeface="Tahoma" panose="020B0604030504040204" pitchFamily="34" charset="0"/>
              <a:cs typeface="Tahoma" panose="020B0604030504040204" pitchFamily="34" charset="0"/>
            </a:rPr>
            <a:t>РШС</a:t>
          </a:r>
          <a:r>
            <a:rPr lang="ru-RU" sz="32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6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600" b="1" dirty="0">
            <a:solidFill>
              <a:schemeClr val="accent6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ctr">
            <a:lnSpc>
              <a:spcPct val="80000"/>
            </a:lnSpc>
          </a:pPr>
          <a:r>
            <a:rPr lang="ru-RU" sz="1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                     Выборка </a:t>
          </a:r>
          <a:r>
            <a:rPr lang="ru-RU" sz="1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базы РШС по состоянию на </a:t>
          </a:r>
          <a:r>
            <a:rPr lang="ru-RU" sz="1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ноябрь 2018г.</a:t>
          </a:r>
          <a:r>
            <a:rPr lang="ru-RU" sz="1600" b="1" baseline="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baseline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 учета стоимости заполнения полостей труб</a:t>
          </a:r>
          <a:r>
            <a:rPr lang="ru-RU" sz="1200" b="1" baseline="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b="1" baseline="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0.07458</cdr:x>
      <cdr:y>0.42922</cdr:y>
    </cdr:from>
    <cdr:to>
      <cdr:x>0.22217</cdr:x>
      <cdr:y>0.50671</cdr:y>
    </cdr:to>
    <cdr:pic>
      <cdr:nvPicPr>
        <cdr:cNvPr id="12" name="Рисунок 1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792088" y="3060798"/>
          <a:ext cx="1567486" cy="552585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0.81423</cdr:x>
      <cdr:y>0.92293</cdr:y>
    </cdr:from>
    <cdr:to>
      <cdr:x>0.86715</cdr:x>
      <cdr:y>0.97413</cdr:y>
    </cdr:to>
    <cdr:sp macro="" textlink="">
      <cdr:nvSpPr>
        <cdr:cNvPr id="13" name="Номер слайда 8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8647702" y="6581421"/>
          <a:ext cx="561975" cy="3651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27432" tIns="45720" rIns="45720" bIns="45720" rtlCol="0" anchor="ctr"/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sz="1200" kern="1200">
              <a:solidFill>
                <a:schemeClr val="tx1">
                  <a:lumMod val="65000"/>
                  <a:lumOff val="35000"/>
                </a:schemeClr>
              </a:solidFill>
              <a:latin typeface="Century Gothic" pitchFamily="34" charset="0"/>
              <a:ea typeface="+mn-ea"/>
              <a:cs typeface="+mn-cs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Tahoma" pitchFamily="34" charset="0"/>
              <a:ea typeface="+mn-ea"/>
              <a:cs typeface="+mn-cs"/>
            </a:defRPr>
          </a:lvl9pPr>
        </a:lstStyle>
        <a:p xmlns:a="http://schemas.openxmlformats.org/drawingml/2006/main">
          <a:pPr>
            <a:defRPr/>
          </a:pPr>
          <a:fld id="{37FB6B99-AA7A-4477-89EB-FBF3F7592EAF}" type="slidenum">
            <a:rPr lang="ru-RU" sz="2800" b="1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pPr>
              <a:defRPr/>
            </a:pPr>
            <a:t>22</a:t>
          </a:fld>
          <a:endParaRPr lang="ru-RU" sz="2800" b="1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0.40212</cdr:x>
      <cdr:y>0.92016</cdr:y>
    </cdr:from>
    <cdr:to>
      <cdr:x>0.59437</cdr:x>
      <cdr:y>0.96711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807497" y="6285695"/>
          <a:ext cx="1820328" cy="320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Стоимость, </a:t>
          </a:r>
          <a:r>
            <a:rPr lang="ru-RU" sz="2000" b="1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руб</a:t>
          </a:r>
          <a:r>
            <a:rPr lang="ru-RU" sz="20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/м</a:t>
          </a:r>
          <a:r>
            <a:rPr lang="ru-RU" sz="2000" b="1" baseline="30000" dirty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</a:p>
      </cdr:txBody>
    </cdr:sp>
  </cdr:relSizeAnchor>
  <cdr:relSizeAnchor xmlns:cdr="http://schemas.openxmlformats.org/drawingml/2006/chartDrawing">
    <cdr:from>
      <cdr:x>0.00384</cdr:x>
      <cdr:y>0.07283</cdr:y>
    </cdr:from>
    <cdr:to>
      <cdr:x>0.13601</cdr:x>
      <cdr:y>0.12803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5495" y="476671"/>
          <a:ext cx="1222905" cy="3612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W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20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см³/м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0.5259</cdr:x>
      <cdr:y>0.06956</cdr:y>
    </cdr:from>
    <cdr:to>
      <cdr:x>0.59404</cdr:x>
      <cdr:y>0.15628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058025" y="7334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0.68755</cdr:x>
      <cdr:y>0.28592</cdr:y>
    </cdr:from>
    <cdr:to>
      <cdr:x>0.76566</cdr:x>
      <cdr:y>0.37418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048625" y="29622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1.05613E-7</cdr:x>
      <cdr:y>0</cdr:y>
    </cdr:from>
    <cdr:to>
      <cdr:x>0.96572</cdr:x>
      <cdr:y>0.13405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1" y="0"/>
          <a:ext cx="9144000" cy="9157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200" spc="-50" dirty="0" smtClean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Пример </a:t>
          </a:r>
          <a:r>
            <a:rPr lang="ru-RU" sz="2200" spc="-50" dirty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замещения часто </a:t>
          </a:r>
          <a:r>
            <a:rPr lang="ru-RU" sz="2200" spc="-50" dirty="0" smtClean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используемого </a:t>
          </a:r>
          <a:r>
            <a:rPr lang="ru-RU" sz="2200" spc="-50" dirty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решения </a:t>
          </a:r>
          <a:r>
            <a:rPr lang="ru-RU" sz="2200" spc="-50" dirty="0" smtClean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ШТС 1420х16 с </a:t>
          </a:r>
          <a:r>
            <a:rPr lang="ru-RU" sz="2200" spc="-50" dirty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замком</a:t>
          </a:r>
          <a:r>
            <a:rPr lang="ru-RU" sz="2200" spc="-50" baseline="0" dirty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 LPB180 </a:t>
          </a:r>
          <a:endParaRPr lang="ru-RU" sz="2200" spc="-50" baseline="0" dirty="0" smtClean="0">
            <a:solidFill>
              <a:schemeClr val="accent6"/>
            </a:solidFill>
            <a:latin typeface="RodchenkoCTT" pitchFamily="2" charset="0"/>
            <a:cs typeface="Times New Roman" panose="02020603050405020304" pitchFamily="18" charset="0"/>
          </a:endParaRPr>
        </a:p>
        <a:p xmlns:a="http://schemas.openxmlformats.org/drawingml/2006/main">
          <a:pPr algn="ctr"/>
          <a:r>
            <a:rPr lang="ru-RU" sz="2200" spc="-50" baseline="0" dirty="0" smtClean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экономически  </a:t>
          </a:r>
          <a:r>
            <a:rPr lang="ru-RU" sz="2200" spc="-50" baseline="0" dirty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более выгодными решениями </a:t>
          </a:r>
          <a:r>
            <a:rPr lang="ru-RU" sz="2200" spc="-50" baseline="0" dirty="0" smtClean="0">
              <a:solidFill>
                <a:srgbClr val="C00000"/>
              </a:solidFill>
              <a:latin typeface="RodchenkoCTT" pitchFamily="2" charset="0"/>
              <a:cs typeface="Times New Roman" panose="02020603050405020304" pitchFamily="18" charset="0"/>
            </a:rPr>
            <a:t>РШС1</a:t>
          </a:r>
          <a:r>
            <a:rPr lang="ru-RU" sz="2200" spc="-50" baseline="0" dirty="0" smtClean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 </a:t>
          </a:r>
          <a:r>
            <a:rPr lang="ru-RU" sz="2200" spc="-50" baseline="0" dirty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и </a:t>
          </a:r>
          <a:r>
            <a:rPr lang="ru-RU" sz="2200" spc="-50" baseline="0" dirty="0" smtClean="0">
              <a:solidFill>
                <a:srgbClr val="C00000"/>
              </a:solidFill>
              <a:latin typeface="RodchenkoCTT" pitchFamily="2" charset="0"/>
              <a:cs typeface="Times New Roman" panose="02020603050405020304" pitchFamily="18" charset="0"/>
            </a:rPr>
            <a:t>РШС2</a:t>
          </a:r>
          <a:r>
            <a:rPr lang="ru-RU" sz="2200" spc="-50" baseline="0" dirty="0" smtClean="0">
              <a:solidFill>
                <a:schemeClr val="accent6"/>
              </a:solidFill>
              <a:latin typeface="RodchenkoCTT" pitchFamily="2" charset="0"/>
              <a:cs typeface="Times New Roman" panose="02020603050405020304" pitchFamily="18" charset="0"/>
            </a:rPr>
            <a:t>.</a:t>
          </a:r>
        </a:p>
        <a:p xmlns:a="http://schemas.openxmlformats.org/drawingml/2006/main">
          <a:pPr algn="ctr"/>
          <a:r>
            <a:rPr lang="ru-RU" sz="1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          Выборка из базы РШС по состоянию на ноябрь 2018г. Без учёта стоимости заполнения полостей труб</a:t>
          </a:r>
          <a:r>
            <a:rPr lang="ru-RU" sz="1200" b="1" baseline="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cdr:txBody>
    </cdr:sp>
  </cdr:relSizeAnchor>
  <cdr:relSizeAnchor xmlns:cdr="http://schemas.openxmlformats.org/drawingml/2006/chartDrawing">
    <cdr:from>
      <cdr:x>0.5259</cdr:x>
      <cdr:y>0.06956</cdr:y>
    </cdr:from>
    <cdr:to>
      <cdr:x>0.59404</cdr:x>
      <cdr:y>0.15628</cdr:y>
    </cdr:to>
    <cdr:sp macro="" textlink="">
      <cdr:nvSpPr>
        <cdr:cNvPr id="9" name="TextBox 4"/>
        <cdr:cNvSpPr txBox="1"/>
      </cdr:nvSpPr>
      <cdr:spPr>
        <a:xfrm xmlns:a="http://schemas.openxmlformats.org/drawingml/2006/main">
          <a:off x="7058025" y="7334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0.68755</cdr:x>
      <cdr:y>0.28592</cdr:y>
    </cdr:from>
    <cdr:to>
      <cdr:x>0.76566</cdr:x>
      <cdr:y>0.37418</cdr:y>
    </cdr:to>
    <cdr:sp macro="" textlink="">
      <cdr:nvSpPr>
        <cdr:cNvPr id="10" name="TextBox 6"/>
        <cdr:cNvSpPr txBox="1"/>
      </cdr:nvSpPr>
      <cdr:spPr>
        <a:xfrm xmlns:a="http://schemas.openxmlformats.org/drawingml/2006/main">
          <a:off x="8048625" y="29622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0.53665</cdr:x>
      <cdr:y>0.91622</cdr:y>
    </cdr:from>
    <cdr:to>
      <cdr:x>0.82332</cdr:x>
      <cdr:y>0.97277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004048" y="6209205"/>
          <a:ext cx="2673023" cy="3832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Стоимость,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</a:t>
          </a:r>
          <a:r>
            <a:rPr lang="ru-RU" sz="1800" b="1" baseline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руб</a:t>
          </a:r>
          <a:r>
            <a:rPr lang="ru-RU" sz="1800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/м</a:t>
          </a:r>
          <a:r>
            <a:rPr lang="ru-RU" sz="1800" b="1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1800" b="1" baseline="30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0.00079</cdr:x>
      <cdr:y>0.05394</cdr:y>
    </cdr:from>
    <cdr:to>
      <cdr:x>0.13296</cdr:x>
      <cdr:y>0.10328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7347" y="365539"/>
          <a:ext cx="1232423" cy="33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W</a:t>
          </a:r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18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см³/м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0.5259</cdr:x>
      <cdr:y>0.06956</cdr:y>
    </cdr:from>
    <cdr:to>
      <cdr:x>0.59404</cdr:x>
      <cdr:y>0.15628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058025" y="7334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0.68755</cdr:x>
      <cdr:y>0.28592</cdr:y>
    </cdr:from>
    <cdr:to>
      <cdr:x>0.76566</cdr:x>
      <cdr:y>0.37418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048625" y="29622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0.5259</cdr:x>
      <cdr:y>0.06956</cdr:y>
    </cdr:from>
    <cdr:to>
      <cdr:x>0.59404</cdr:x>
      <cdr:y>0.15628</cdr:y>
    </cdr:to>
    <cdr:sp macro="" textlink="">
      <cdr:nvSpPr>
        <cdr:cNvPr id="9" name="TextBox 4"/>
        <cdr:cNvSpPr txBox="1"/>
      </cdr:nvSpPr>
      <cdr:spPr>
        <a:xfrm xmlns:a="http://schemas.openxmlformats.org/drawingml/2006/main">
          <a:off x="7058025" y="7334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0.68755</cdr:x>
      <cdr:y>0.28592</cdr:y>
    </cdr:from>
    <cdr:to>
      <cdr:x>0.76566</cdr:x>
      <cdr:y>0.37418</cdr:y>
    </cdr:to>
    <cdr:sp macro="" textlink="">
      <cdr:nvSpPr>
        <cdr:cNvPr id="10" name="TextBox 6"/>
        <cdr:cNvSpPr txBox="1"/>
      </cdr:nvSpPr>
      <cdr:spPr>
        <a:xfrm xmlns:a="http://schemas.openxmlformats.org/drawingml/2006/main">
          <a:off x="8048625" y="29622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0.68529</cdr:x>
      <cdr:y>0.87978</cdr:y>
    </cdr:from>
    <cdr:to>
      <cdr:x>0.95005</cdr:x>
      <cdr:y>0.92708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6428774" y="5733256"/>
          <a:ext cx="2483768" cy="3082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Стоимость, </a:t>
          </a:r>
          <a:r>
            <a:rPr lang="ru-RU" sz="2400" b="1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руб</a:t>
          </a:r>
          <a:r>
            <a:rPr lang="ru-RU" sz="24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/м</a:t>
          </a:r>
          <a:r>
            <a:rPr lang="ru-RU" sz="2400" b="1" baseline="30000" dirty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</a:p>
      </cdr:txBody>
    </cdr:sp>
  </cdr:relSizeAnchor>
  <cdr:relSizeAnchor xmlns:cdr="http://schemas.openxmlformats.org/drawingml/2006/chartDrawing">
    <cdr:from>
      <cdr:x>0.00981</cdr:x>
      <cdr:y>0.0628</cdr:y>
    </cdr:from>
    <cdr:to>
      <cdr:x>0.14198</cdr:x>
      <cdr:y>0.11628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92070" y="409222"/>
          <a:ext cx="1239900" cy="3485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J,</a:t>
          </a:r>
          <a:r>
            <a:rPr lang="ru-RU" sz="24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см</a:t>
          </a:r>
          <a:r>
            <a:rPr lang="ru-RU" sz="2400" b="1" baseline="30000" dirty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r>
            <a:rPr lang="ru-RU" sz="2400" b="1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/м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0.5259</cdr:x>
      <cdr:y>0.06956</cdr:y>
    </cdr:from>
    <cdr:to>
      <cdr:x>0.59404</cdr:x>
      <cdr:y>0.15628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058025" y="7334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0.68755</cdr:x>
      <cdr:y>0.28592</cdr:y>
    </cdr:from>
    <cdr:to>
      <cdr:x>0.76566</cdr:x>
      <cdr:y>0.37418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048625" y="29622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0.5259</cdr:x>
      <cdr:y>0.06956</cdr:y>
    </cdr:from>
    <cdr:to>
      <cdr:x>0.59404</cdr:x>
      <cdr:y>0.15628</cdr:y>
    </cdr:to>
    <cdr:sp macro="" textlink="">
      <cdr:nvSpPr>
        <cdr:cNvPr id="9" name="TextBox 4"/>
        <cdr:cNvSpPr txBox="1"/>
      </cdr:nvSpPr>
      <cdr:spPr>
        <a:xfrm xmlns:a="http://schemas.openxmlformats.org/drawingml/2006/main">
          <a:off x="7058025" y="7334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0.68755</cdr:x>
      <cdr:y>0.28592</cdr:y>
    </cdr:from>
    <cdr:to>
      <cdr:x>0.76566</cdr:x>
      <cdr:y>0.37418</cdr:y>
    </cdr:to>
    <cdr:sp macro="" textlink="">
      <cdr:nvSpPr>
        <cdr:cNvPr id="10" name="TextBox 6"/>
        <cdr:cNvSpPr txBox="1"/>
      </cdr:nvSpPr>
      <cdr:spPr>
        <a:xfrm xmlns:a="http://schemas.openxmlformats.org/drawingml/2006/main">
          <a:off x="8048625" y="29622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6" y="0"/>
            <a:ext cx="2984500" cy="501650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fld id="{587E96E0-9BA3-4E6D-BB39-E1D12FA51FD6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6" y="9517063"/>
            <a:ext cx="2984500" cy="501650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r">
              <a:defRPr sz="1200"/>
            </a:lvl1pPr>
          </a:lstStyle>
          <a:p>
            <a:fld id="{486A4C8C-DF10-4748-8E86-70E89C8F05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2557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6" tIns="46368" rIns="92736" bIns="46368" numCol="1" anchor="t" anchorCtr="0" compatLnSpc="1">
            <a:prstTxWarp prst="textNoShape">
              <a:avLst/>
            </a:prstTxWarp>
          </a:bodyPr>
          <a:lstStyle>
            <a:lvl1pPr defTabSz="92708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664" y="0"/>
            <a:ext cx="29845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6" tIns="46368" rIns="92736" bIns="46368" numCol="1" anchor="t" anchorCtr="0" compatLnSpc="1">
            <a:prstTxWarp prst="textNoShape">
              <a:avLst/>
            </a:prstTxWarp>
          </a:bodyPr>
          <a:lstStyle>
            <a:lvl1pPr algn="r" defTabSz="92708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2475"/>
            <a:ext cx="5010150" cy="37576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576" y="4759325"/>
            <a:ext cx="5053013" cy="4508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6" tIns="46368" rIns="92736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20239"/>
            <a:ext cx="2984500" cy="5000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6" tIns="46368" rIns="92736" bIns="46368" numCol="1" anchor="b" anchorCtr="0" compatLnSpc="1">
            <a:prstTxWarp prst="textNoShape">
              <a:avLst/>
            </a:prstTxWarp>
          </a:bodyPr>
          <a:lstStyle>
            <a:lvl1pPr defTabSz="92708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664" y="9520239"/>
            <a:ext cx="2984500" cy="5000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2736" tIns="46368" rIns="92736" bIns="46368" numCol="1" anchor="b" anchorCtr="0" compatLnSpc="1">
            <a:prstTxWarp prst="textNoShape">
              <a:avLst/>
            </a:prstTxWarp>
          </a:bodyPr>
          <a:lstStyle>
            <a:lvl1pPr algn="r" defTabSz="927083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225D651-DF2D-41C2-B550-A191C2D827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3100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1</a:t>
            </a:fld>
            <a:endParaRPr lang="en-US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22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642968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16000" y="774700"/>
            <a:ext cx="5165725" cy="3875088"/>
          </a:xfrm>
          <a:prstGeom prst="rect">
            <a:avLst/>
          </a:prstGeom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xfrm>
            <a:off x="958722" y="4905438"/>
            <a:ext cx="5279585" cy="4646913"/>
          </a:xfrm>
          <a:prstGeom prst="rect">
            <a:avLst/>
          </a:prstGeom>
          <a:noFill/>
          <a:ln w="9525"/>
        </p:spPr>
        <p:txBody>
          <a:bodyPr lIns="94775" tIns="47388" rIns="94775" bIns="47388"/>
          <a:lstStyle/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xfrm>
            <a:off x="4078700" y="9812514"/>
            <a:ext cx="3118322" cy="515414"/>
          </a:xfrm>
          <a:prstGeom prst="rect">
            <a:avLst/>
          </a:prstGeom>
          <a:noFill/>
        </p:spPr>
        <p:txBody>
          <a:bodyPr lIns="94775" tIns="47388" rIns="94775" bIns="47388"/>
          <a:lstStyle/>
          <a:p>
            <a:fld id="{D5EC4DC7-836C-46C0-843D-ED9EA265221A}" type="slidenum">
              <a:rPr lang="en-US" altLang="ru-RU" smtClean="0"/>
              <a:pPr/>
              <a:t>24</a:t>
            </a:fld>
            <a:endParaRPr lang="en-US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996998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28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729281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41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88907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43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5913887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44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0686680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45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5311687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46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1639331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47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4164922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48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651595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3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2158371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49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87144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25D651-DF2D-41C2-B550-A191C2D8272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468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25D651-DF2D-41C2-B550-A191C2D8272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5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25D651-DF2D-41C2-B550-A191C2D8272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42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4DC7-836C-46C0-843D-ED9EA265221A}" type="slidenum">
              <a:rPr lang="en-US" altLang="ru-RU" smtClean="0"/>
              <a:pPr/>
              <a:t>17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167752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25D651-DF2D-41C2-B550-A191C2D82725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212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25D651-DF2D-41C2-B550-A191C2D8272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43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25D651-DF2D-41C2-B550-A191C2D82725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94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3D43BA-91E0-4577-B7E7-7029086592D5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2E4BD2-AC39-4612-AADF-3F35118D82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E374D8-D8B3-4B7A-89C6-4E87873ABDAE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322400-D8D4-4D9D-BF00-D6DC7B7EC8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D3237-A8B4-41E4-AB9F-92A92A9071E8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C71C39-1D6C-47D2-8FCD-1C3FF5E27A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A007A9-08FC-43B0-BBE0-896A8E30FE2C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BEB834-5F86-4782-85E5-117B66DCED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A3DE8F-CC9B-43C1-948B-AD1BA52CCD83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28A1C-C6FE-4CEB-AE85-1F7E5ADCA6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44FF68-E475-4F29-9387-C764D87EDC42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CBC2F-19C8-48A0-BC05-10C2247DE2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3FF447-A010-4080-A114-D4A13DD6DEBD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61FA3F-8107-41A1-A941-919ACACD58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4BAEDE-B242-46D3-A44D-2ECF8044C95A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84ACB-15DD-44DA-9B00-F8F348ED56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0C94BE-0A66-4931-84A7-0D227CFBBA55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B6B99-AA7A-4477-89EB-FBF3F7592E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EE9176-F244-40CD-B9B1-CCB65AFF98E9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9D91D8-F5B2-422B-A228-56265B4C0E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0DCDD7-8674-429F-BBEA-54CDA5AEF0A3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1533A4-6A72-437F-911E-C976E989F3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E9A7D3A2-C64E-4F82-99E4-6D4E986A790E}" type="datetime1">
              <a:rPr lang="ru-RU" smtClean="0"/>
              <a:pPr>
                <a:defRPr/>
              </a:pPr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744A591A-BC0C-4BA5-A767-CE40D9CF8A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2" r:id="rId1"/>
    <p:sldLayoutId id="2147484173" r:id="rId2"/>
    <p:sldLayoutId id="2147484174" r:id="rId3"/>
    <p:sldLayoutId id="2147484175" r:id="rId4"/>
    <p:sldLayoutId id="2147484176" r:id="rId5"/>
    <p:sldLayoutId id="2147484177" r:id="rId6"/>
    <p:sldLayoutId id="2147484178" r:id="rId7"/>
    <p:sldLayoutId id="2147484179" r:id="rId8"/>
    <p:sldLayoutId id="2147484180" r:id="rId9"/>
    <p:sldLayoutId id="2147484181" r:id="rId10"/>
    <p:sldLayoutId id="2147484182" r:id="rId11"/>
  </p:sldLayoutIdLst>
  <p:transition>
    <p:wipe dir="d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rosshpunt.com/combined_construction.html" TargetMode="External"/><Relationship Id="rId13" Type="http://schemas.openxmlformats.org/officeDocument/2006/relationships/hyperlink" Target="http://beregstal.ru/wordpress/wp-content/uploads/2012/11/image020.png" TargetMode="External"/><Relationship Id="rId18" Type="http://schemas.openxmlformats.org/officeDocument/2006/relationships/image" Target="../media/image47.png"/><Relationship Id="rId3" Type="http://schemas.openxmlformats.org/officeDocument/2006/relationships/image" Target="../media/image39.jpeg"/><Relationship Id="rId7" Type="http://schemas.openxmlformats.org/officeDocument/2006/relationships/hyperlink" Target="http://rosshpunt.com/sine_construction.html" TargetMode="External"/><Relationship Id="rId12" Type="http://schemas.openxmlformats.org/officeDocument/2006/relationships/image" Target="../media/image2.png"/><Relationship Id="rId17" Type="http://schemas.openxmlformats.org/officeDocument/2006/relationships/hyperlink" Target="http://beregstal.ru/wordpress/wp-content/uploads/2012/11/image009.png" TargetMode="External"/><Relationship Id="rId2" Type="http://schemas.openxmlformats.org/officeDocument/2006/relationships/hyperlink" Target="http://rosshpunt.com/arch_construction.html" TargetMode="External"/><Relationship Id="rId16" Type="http://schemas.openxmlformats.org/officeDocument/2006/relationships/image" Target="../media/image46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11" Type="http://schemas.openxmlformats.org/officeDocument/2006/relationships/image" Target="../media/image44.jpeg"/><Relationship Id="rId5" Type="http://schemas.openxmlformats.org/officeDocument/2006/relationships/image" Target="../media/image41.jpeg"/><Relationship Id="rId15" Type="http://schemas.openxmlformats.org/officeDocument/2006/relationships/hyperlink" Target="http://beregstal.ru/wordpress/wp-content/uploads/2012/11/image019.png" TargetMode="External"/><Relationship Id="rId10" Type="http://schemas.openxmlformats.org/officeDocument/2006/relationships/image" Target="../media/image43.jpeg"/><Relationship Id="rId19" Type="http://schemas.openxmlformats.org/officeDocument/2006/relationships/image" Target="../media/image48.png"/><Relationship Id="rId4" Type="http://schemas.openxmlformats.org/officeDocument/2006/relationships/image" Target="../media/image40.jpeg"/><Relationship Id="rId9" Type="http://schemas.openxmlformats.org/officeDocument/2006/relationships/hyperlink" Target="http://rosshpunt.com/one_piece_construction.html" TargetMode="External"/><Relationship Id="rId1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2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.png"/><Relationship Id="rId5" Type="http://schemas.openxmlformats.org/officeDocument/2006/relationships/image" Target="../media/image55.png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9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openxmlformats.org/officeDocument/2006/relationships/image" Target="../media/image2.png"/><Relationship Id="rId4" Type="http://schemas.openxmlformats.org/officeDocument/2006/relationships/image" Target="../media/image80.png"/><Relationship Id="rId9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2.emf"/><Relationship Id="rId4" Type="http://schemas.openxmlformats.org/officeDocument/2006/relationships/image" Target="../media/image9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6.png"/><Relationship Id="rId5" Type="http://schemas.openxmlformats.org/officeDocument/2006/relationships/image" Target="../media/image2.png"/><Relationship Id="rId4" Type="http://schemas.openxmlformats.org/officeDocument/2006/relationships/image" Target="../media/image9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jpeg"/><Relationship Id="rId3" Type="http://schemas.openxmlformats.org/officeDocument/2006/relationships/image" Target="../media/image101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3.jpeg"/><Relationship Id="rId11" Type="http://schemas.openxmlformats.org/officeDocument/2006/relationships/image" Target="../media/image108.png"/><Relationship Id="rId5" Type="http://schemas.openxmlformats.org/officeDocument/2006/relationships/image" Target="../media/image102.jpeg"/><Relationship Id="rId10" Type="http://schemas.openxmlformats.org/officeDocument/2006/relationships/image" Target="../media/image107.jpeg"/><Relationship Id="rId4" Type="http://schemas.openxmlformats.org/officeDocument/2006/relationships/hyperlink" Target="http://www1.fips.ru/fips_servl/fips_servlet?DB=RUPM&amp;DocNumber=180747&amp;TypeFile=html" TargetMode="External"/><Relationship Id="rId9" Type="http://schemas.openxmlformats.org/officeDocument/2006/relationships/image" Target="../media/image10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armaprof99@mtu-net.ru" TargetMode="Externa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pochta@profilgroup.ru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mailto:armaprof99@mtu-net.ru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2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5.png"/><Relationship Id="rId7" Type="http://schemas.openxmlformats.org/officeDocument/2006/relationships/image" Target="../media/image131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1" y="-332450"/>
            <a:ext cx="9143999" cy="838200"/>
          </a:xfrm>
        </p:spPr>
        <p:txBody>
          <a:bodyPr lIns="92075" tIns="46038" rIns="92075" bIns="46038" anchorCtr="0"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 </a:t>
            </a:r>
            <a:r>
              <a:rPr lang="ru-RU" sz="40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4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Фирм </a:t>
            </a:r>
            <a:r>
              <a:rPr lang="ru-RU" sz="4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-108519" y="5741432"/>
            <a:ext cx="9361039" cy="792088"/>
          </a:xfrm>
        </p:spPr>
        <p:txBody>
          <a:bodyPr lIns="92075" tIns="46038" rIns="92075" bIns="46038" anchor="ctr">
            <a:normAutofit/>
          </a:bodyPr>
          <a:lstStyle/>
          <a:p>
            <a:r>
              <a:rPr lang="ru-RU" sz="1600" b="1" i="1" spc="-3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r>
              <a:rPr lang="ru-RU" sz="1600" b="1" i="1" spc="-3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spc="-3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ru-RU" sz="1600" b="1" i="1" spc="-3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i="1" spc="-3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г., </a:t>
            </a:r>
            <a:r>
              <a:rPr lang="ru-RU" sz="1600" b="1" i="1" spc="-3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ЦВК Экспоцентр, Москва, Краснопресненская наб., д.14, конференц-зал павильона №</a:t>
            </a:r>
            <a:r>
              <a:rPr lang="ru-RU" sz="1600" b="1" i="1" spc="-3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000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Калинин </a:t>
            </a:r>
            <a:r>
              <a:rPr lang="ru-RU" sz="2000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Алексей, Калинина Анна</a:t>
            </a:r>
          </a:p>
        </p:txBody>
      </p:sp>
      <p:sp>
        <p:nvSpPr>
          <p:cNvPr id="3077" name="Text Box 1025"/>
          <p:cNvSpPr txBox="1">
            <a:spLocks noChangeArrowheads="1"/>
          </p:cNvSpPr>
          <p:nvPr/>
        </p:nvSpPr>
        <p:spPr bwMode="auto">
          <a:xfrm>
            <a:off x="-108519" y="692696"/>
            <a:ext cx="9432032" cy="8617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-я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Общероссийская конференция </a:t>
            </a:r>
          </a:p>
          <a:p>
            <a:pPr algn="ctr"/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«Стальные конструкции: состояние и перспективы отрасли»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-1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2068687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2F46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Рынок </a:t>
            </a:r>
            <a:r>
              <a:rPr lang="ru-RU" sz="4400" b="1" dirty="0">
                <a:solidFill>
                  <a:srgbClr val="2F46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шпунта РФ: </a:t>
            </a:r>
            <a:endParaRPr lang="ru-RU" sz="4400" b="1" dirty="0" smtClean="0">
              <a:solidFill>
                <a:srgbClr val="2F46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2F46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</a:t>
            </a:r>
            <a:r>
              <a:rPr lang="ru-RU" sz="4400" b="1" dirty="0">
                <a:solidFill>
                  <a:srgbClr val="2F46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 и </a:t>
            </a:r>
            <a:r>
              <a:rPr lang="ru-RU" sz="4400" b="1" dirty="0" smtClean="0">
                <a:solidFill>
                  <a:srgbClr val="2F46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747448" y="3951720"/>
            <a:ext cx="432048" cy="249299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200" b="1" spc="-30" dirty="0">
                <a:ln w="6350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sz="1200" dirty="0">
              <a:ln w="6350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-3735"/>
            <a:ext cx="1179724" cy="41588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128041" y="3889129"/>
            <a:ext cx="9144000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6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Р</a:t>
            </a:r>
            <a:r>
              <a:rPr lang="ru-RU" sz="6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усские </a:t>
            </a:r>
            <a:r>
              <a:rPr lang="ru-RU" sz="6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Ш</a:t>
            </a:r>
            <a:r>
              <a:rPr lang="ru-RU" sz="6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пунтовые </a:t>
            </a:r>
            <a:r>
              <a:rPr lang="ru-RU" sz="6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С</a:t>
            </a:r>
            <a:r>
              <a:rPr lang="ru-RU" sz="6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тены</a:t>
            </a:r>
          </a:p>
        </p:txBody>
      </p:sp>
    </p:spTree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0795" y="3004570"/>
            <a:ext cx="3469677" cy="337684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162" y="-3875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4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Классические шпунтовые профили, РФ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958348"/>
            <a:ext cx="91440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spc="-3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spc="-4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Замки - симметричные.</a:t>
            </a:r>
          </a:p>
          <a:p>
            <a:pPr algn="just">
              <a:lnSpc>
                <a:spcPct val="90000"/>
              </a:lnSpc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2500" b="1" spc="-4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 производства - горячекатаный.</a:t>
            </a:r>
          </a:p>
        </p:txBody>
      </p:sp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282581">
            <a:off x="5712254" y="1417761"/>
            <a:ext cx="1430368" cy="135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27439" y="465233"/>
            <a:ext cx="304565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Л5-УМ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3 555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/м; 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=76 430 см</a:t>
            </a:r>
            <a:r>
              <a:rPr lang="ru-RU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08520" y="1219134"/>
            <a:ext cx="545931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v"/>
              <a:defRPr/>
            </a:pPr>
            <a:r>
              <a:rPr lang="en-US" sz="3200" b="1" spc="-5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3200" b="1" spc="-5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-профили </a:t>
            </a:r>
            <a:r>
              <a:rPr lang="ru-RU" sz="2400" b="1" spc="-5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(корытные шпунты</a:t>
            </a:r>
            <a:r>
              <a:rPr lang="ru-RU" sz="24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b="1" spc="-5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72990" y="605127"/>
            <a:ext cx="34945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spc="-5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600" b="1" baseline="30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95" y="3065745"/>
            <a:ext cx="5257800" cy="32956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0118"/>
            <a:ext cx="1330363" cy="468992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433524"/>
            <a:ext cx="539552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10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755576" y="5733256"/>
            <a:ext cx="864096" cy="700268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614856" y="6176729"/>
            <a:ext cx="3317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Нет упорной полки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6726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-16241" y="6609569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2400" y="228600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r>
              <a:rPr lang="ru-RU" sz="16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</a:p>
          <a:p>
            <a:pPr marL="457200" indent="-457200" algn="ctr"/>
            <a:r>
              <a:rPr lang="en-US" sz="24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1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40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0" y="-96854"/>
            <a:ext cx="914873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ХАРАКТЕРНЫЕ ОТЕЧЕСТВЕННЫЕ ШПУНТОВЫЕ РЕШЕНИЯ ДЛЯ ГТС</a:t>
            </a:r>
          </a:p>
        </p:txBody>
      </p:sp>
      <p:pic>
        <p:nvPicPr>
          <p:cNvPr id="1027" name="Picture 3" descr="http://rosshpunt.com/media/app/images/structure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7" y="886746"/>
            <a:ext cx="3203848" cy="78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rosshpunt.com/media/app/images/structure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" y="3068133"/>
            <a:ext cx="3230512" cy="79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rosshpunt.com/media/app/images/structur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1078"/>
            <a:ext cx="3246329" cy="77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rosshpunt.com/media/app/images/structure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0" y="4125024"/>
            <a:ext cx="3230088" cy="73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05900" y="1603868"/>
            <a:ext cx="34410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1F5472"/>
                </a:solidFill>
                <a:latin typeface="arial" panose="020B0604020202020204" pitchFamily="34" charset="0"/>
                <a:hlinkClick r:id="rId7"/>
              </a:rPr>
              <a:t>Синусоидальная </a:t>
            </a:r>
            <a:r>
              <a:rPr lang="ru-RU" dirty="0" smtClean="0">
                <a:solidFill>
                  <a:srgbClr val="1F5472"/>
                </a:solidFill>
                <a:latin typeface="arial" panose="020B0604020202020204" pitchFamily="34" charset="0"/>
                <a:hlinkClick r:id="rId7"/>
              </a:rPr>
              <a:t>конструкция</a:t>
            </a:r>
            <a:endParaRPr lang="ru-RU" dirty="0">
              <a:solidFill>
                <a:srgbClr val="1F5472"/>
              </a:solidFill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507641" y="536533"/>
            <a:ext cx="4048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1F5472"/>
                </a:solidFill>
                <a:latin typeface="arial" panose="020B0604020202020204" pitchFamily="34" charset="0"/>
                <a:hlinkClick r:id="rId2"/>
              </a:rPr>
              <a:t>Арочная конструкция</a:t>
            </a:r>
            <a:endParaRPr lang="ru-RU" b="0" i="0" dirty="0">
              <a:solidFill>
                <a:srgbClr val="1F547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108520" y="2704434"/>
            <a:ext cx="35126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1F5472"/>
                </a:solidFill>
                <a:latin typeface="arial" panose="020B0604020202020204" pitchFamily="34" charset="0"/>
                <a:hlinkClick r:id="rId8"/>
              </a:rPr>
              <a:t>Комбинированная конструкция</a:t>
            </a:r>
            <a:endParaRPr lang="ru-RU" b="0" i="0" dirty="0">
              <a:solidFill>
                <a:srgbClr val="1F547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533080" y="3785801"/>
            <a:ext cx="4285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1F5472"/>
                </a:solidFill>
                <a:latin typeface="arial" panose="020B0604020202020204" pitchFamily="34" charset="0"/>
                <a:hlinkClick r:id="rId9"/>
              </a:rPr>
              <a:t>Целиковая конструкция</a:t>
            </a:r>
            <a:endParaRPr lang="ru-RU" b="0" i="0" dirty="0">
              <a:solidFill>
                <a:srgbClr val="1F5472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9" name="Picture 15" descr="http://rosshpunt.com/media/app/images/fancybox/gb_ob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016" y="5001186"/>
            <a:ext cx="3033592" cy="11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://rosshpunt.com/media/app/images/tmp/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" y="4988414"/>
            <a:ext cx="2110690" cy="113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44951" y="801326"/>
            <a:ext cx="1087542" cy="5268455"/>
          </a:xfrm>
          <a:prstGeom prst="rect">
            <a:avLst/>
          </a:prstGeom>
          <a:noFill/>
        </p:spPr>
        <p:txBody>
          <a:bodyPr vert="wordArtVert" wrap="square" rtlCol="0" anchor="ctr" anchorCtr="0">
            <a:spAutoFit/>
          </a:bodyPr>
          <a:lstStyle/>
          <a:p>
            <a:r>
              <a:rPr lang="ru-RU" sz="5000" b="1" spc="-300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СВАРКА</a:t>
            </a:r>
            <a:endParaRPr lang="ru-RU" sz="5000" b="1" spc="-300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08520" y="6069781"/>
            <a:ext cx="936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Сложности с погружением, много сварки, хорошо для Б/У труб</a:t>
            </a:r>
            <a:endParaRPr lang="ru-RU" sz="24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535" y="437255"/>
            <a:ext cx="1069105" cy="37689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82025" y="6439113"/>
            <a:ext cx="561975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11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3" name="Рисунок 22" descr="шпунт ларсена, берегсталь, шпунтовая стенка, берегоукрепление, котлован">
            <a:hlinkClick r:id="rId13"/>
          </p:cNvPr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141" y="887204"/>
            <a:ext cx="2433794" cy="1387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шпунт ларсена, берегсталь, шпунтовая стенка, берегоукрепление, котлован">
            <a:hlinkClick r:id="rId15"/>
          </p:cNvPr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532" y="905865"/>
            <a:ext cx="2514880" cy="1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image009">
            <a:hlinkClick r:id="rId17"/>
          </p:cNvPr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141" y="2581737"/>
            <a:ext cx="2416706" cy="1505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https://lh5.googleusercontent.com/Cg0oBZmvqQAAegSVtHToco8WspQ9nMZ_BhrtYENCoQ9Sy0Hes-O6nHB_oHKu02QsKNdR7y1peJkh0mAqSA-UCvNLe4fPmhpxAqpyC8DeMftFga-IZ1XKxyysHsIOZqHnxtFw5po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298" y="2581737"/>
            <a:ext cx="2541114" cy="150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 descr="https://lh5.googleusercontent.com/JqU1YsUSitTb6swUSeT1azfDOc2khE-gl8qER9hgFlORRRS_Chb6QpRbspZkCoZXJOlds1hwbZ0Y5Qe5ydREj8NR6uANYjUJxB87pONqZ9WYK1HrD0ltfy4DRWMxJF5npJhzWKM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580" y="4421743"/>
            <a:ext cx="2590800" cy="162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09653" y="4337953"/>
            <a:ext cx="2543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2F462E"/>
                </a:solidFill>
              </a:rPr>
              <a:t>БЕРЕГСТАЛЬ</a:t>
            </a:r>
            <a:endParaRPr lang="ru-RU" sz="2400" b="1" dirty="0">
              <a:solidFill>
                <a:srgbClr val="2F46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95966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2400" y="228600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r>
              <a:rPr lang="ru-RU" sz="16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</a:p>
          <a:p>
            <a:pPr marL="457200" indent="-457200" algn="ctr"/>
            <a:r>
              <a:rPr lang="en-US" sz="24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1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40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69203" y="-53248"/>
            <a:ext cx="90360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ХАРАКТЕРНЫЕ ОТЕЧЕСТВЕННЫЕ ШПУНТОВЫЕ РЕШЕНИЯ ДЛЯ ГТС (</a:t>
            </a:r>
            <a:r>
              <a:rPr lang="ru-RU" altLang="ru-RU" sz="2800" b="1" spc="-3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ПШС</a:t>
            </a:r>
            <a:r>
              <a:rPr lang="ru-RU" altLang="ru-RU" sz="28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60306" y="4360120"/>
            <a:ext cx="583133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u="sng" spc="-3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ПШС</a:t>
            </a:r>
          </a:p>
          <a:p>
            <a:pPr algn="just">
              <a:spcBef>
                <a:spcPts val="1200"/>
              </a:spcBef>
            </a:pPr>
            <a:r>
              <a:rPr lang="ru-RU" sz="1600" b="1" spc="-4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 – </a:t>
            </a:r>
            <a:r>
              <a:rPr lang="ru-RU" sz="1600" b="1" spc="-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эффективность профиля, новый металл, </a:t>
            </a:r>
            <a:r>
              <a:rPr lang="ru-RU" sz="1600" b="1" spc="-4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заигранность</a:t>
            </a:r>
            <a:r>
              <a:rPr lang="ru-RU" sz="1600" b="1" spc="-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проектах, привычно для проектантов.</a:t>
            </a:r>
          </a:p>
          <a:p>
            <a:pPr algn="just">
              <a:spcBef>
                <a:spcPts val="1200"/>
              </a:spcBef>
            </a:pPr>
            <a:r>
              <a:rPr lang="ru-RU" sz="1600" b="1" spc="-3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Недостатки</a:t>
            </a:r>
            <a:r>
              <a:rPr lang="ru-RU" sz="16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b="1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сварки (до 16 сварных швов на 1 </a:t>
            </a:r>
            <a:r>
              <a:rPr lang="ru-RU" sz="1600" b="1" spc="-3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r>
              <a:rPr lang="ru-RU" sz="1600" b="1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ru-RU" sz="16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стоимость, слабый замок, ограниченность производства, локализация производства, длинное плечо доставки, невыгодность производства лёгких шпунтов.</a:t>
            </a:r>
            <a:endParaRPr lang="ru-RU" sz="16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6" y="900859"/>
            <a:ext cx="3335400" cy="15920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" y="2932119"/>
            <a:ext cx="3028950" cy="34194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0913" y="896816"/>
            <a:ext cx="4616085" cy="17400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0647" y="2901333"/>
            <a:ext cx="3403373" cy="170454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220831" y="828764"/>
            <a:ext cx="906980" cy="4256110"/>
          </a:xfrm>
          <a:prstGeom prst="rect">
            <a:avLst/>
          </a:prstGeom>
          <a:noFill/>
        </p:spPr>
        <p:txBody>
          <a:bodyPr vert="wordArtVert" wrap="square" rtlCol="0" anchor="ctr" anchorCtr="0">
            <a:spAutoFit/>
          </a:bodyPr>
          <a:lstStyle/>
          <a:p>
            <a:r>
              <a:rPr lang="ru-RU" sz="4000" b="1" spc="-300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</a:rPr>
              <a:t>СВАРКА</a:t>
            </a:r>
            <a:endParaRPr lang="ru-RU" sz="4000" b="1" spc="-300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121" y="451873"/>
            <a:ext cx="1069105" cy="37689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43033" y="2381681"/>
            <a:ext cx="2089942" cy="64633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СВАРКА</a:t>
            </a:r>
            <a:endParaRPr lang="ru-RU" sz="3600" b="1" dirty="0">
              <a:ln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89719" y="6413500"/>
            <a:ext cx="572813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12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33176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07078">
            <a:off x="81965" y="945249"/>
            <a:ext cx="2156319" cy="80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63527">
            <a:off x="115891" y="1905707"/>
            <a:ext cx="3311888" cy="1669024"/>
          </a:xfrm>
          <a:prstGeom prst="rect">
            <a:avLst/>
          </a:prstGeom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526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2400" y="228600"/>
            <a:ext cx="868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r>
              <a:rPr lang="en-US" sz="24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1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40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-7639" y="-114339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spc="-3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ХАРАКТЕРНЫЕ ОТЕЧЕСТВЕННЫЕ ШПУНТОВЫЕ РЕШЕНИЯ ДЛЯ </a:t>
            </a:r>
            <a:r>
              <a:rPr lang="ru-RU" altLang="ru-RU" sz="28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ГТС </a:t>
            </a:r>
            <a:r>
              <a:rPr lang="ru-RU" altLang="ru-RU" sz="2800" b="1" spc="-3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28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W&gt;</a:t>
            </a:r>
            <a:r>
              <a:rPr lang="ru-RU" altLang="ru-RU" sz="28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altLang="ru-RU" sz="28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500 </a:t>
            </a:r>
            <a:r>
              <a:rPr lang="ru-RU" altLang="ru-RU" sz="28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altLang="ru-RU" sz="2800" b="1" spc="-30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28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/м</a:t>
            </a:r>
            <a:r>
              <a:rPr lang="ru-RU" altLang="ru-RU" sz="28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800" b="1" spc="-3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9583" y="2073885"/>
            <a:ext cx="2143040" cy="20453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526" y="4230588"/>
            <a:ext cx="91440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b="1" spc="-5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Недостатки</a:t>
            </a:r>
            <a:r>
              <a:rPr lang="ru-RU" sz="19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1900" b="1" u="sng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u="sng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сплошных сварных шва, коррозия,</a:t>
            </a:r>
            <a:r>
              <a:rPr lang="ru-RU" sz="19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u="sng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</a:t>
            </a:r>
            <a:r>
              <a:rPr lang="ru-RU" sz="1900" b="1" u="sng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</a:t>
            </a:r>
            <a:r>
              <a:rPr lang="ru-RU" sz="19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производимых на внутреннем рынке аналогов</a:t>
            </a:r>
            <a:r>
              <a:rPr lang="ru-RU" sz="19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есть ограничения по применению, сложности </a:t>
            </a:r>
            <a:r>
              <a:rPr lang="ru-RU" sz="19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стыковкой - короткая длина 4-5 м </a:t>
            </a:r>
            <a:r>
              <a:rPr lang="ru-RU" sz="19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отечественных против </a:t>
            </a:r>
            <a:r>
              <a:rPr lang="ru-RU" sz="19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12м у </a:t>
            </a:r>
            <a:r>
              <a:rPr lang="ru-RU" sz="19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импортных коннекторов, </a:t>
            </a:r>
            <a:r>
              <a:rPr lang="ru-RU" sz="19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жёсткость ТШ стен, горят замки - требуется промежуточный </a:t>
            </a:r>
            <a:r>
              <a:rPr lang="ru-RU" sz="19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шпунт, а его нет, </a:t>
            </a:r>
            <a:r>
              <a:rPr lang="ru-RU" sz="19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патентный риск, труба - «перевозка воздуха», высокая конечная стоимость, дорогой импорт  оригинальных </a:t>
            </a:r>
            <a:r>
              <a:rPr lang="ru-RU" sz="19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изделий – коннекторы 2-4 тыс. евро/</a:t>
            </a:r>
            <a:r>
              <a:rPr lang="ru-RU" sz="1900" spc="-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тн</a:t>
            </a:r>
            <a:r>
              <a:rPr lang="ru-RU" sz="19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900" b="1" u="sng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полости трубы</a:t>
            </a:r>
            <a:r>
              <a:rPr lang="ru-RU" sz="19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pPr algn="just">
              <a:spcBef>
                <a:spcPts val="1200"/>
              </a:spcBef>
            </a:pPr>
            <a:r>
              <a:rPr lang="ru-RU" sz="2000" b="1" spc="-5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</a:t>
            </a:r>
            <a:r>
              <a:rPr lang="ru-RU" sz="20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умеренная цена шпунтовой стены при использовании </a:t>
            </a:r>
            <a:r>
              <a:rPr lang="ru-RU" sz="2000" b="1" u="sng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Б/У труб.</a:t>
            </a:r>
            <a:endParaRPr lang="ru-RU" sz="2000" b="1" u="sng" spc="-5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9680000">
            <a:off x="1337281" y="2482191"/>
            <a:ext cx="4314047" cy="646331"/>
          </a:xfrm>
          <a:prstGeom prst="rect">
            <a:avLst/>
          </a:prstGeom>
          <a:noFill/>
        </p:spPr>
        <p:txBody>
          <a:bodyPr vert="horz" wrap="square" rtlCol="0" anchor="ctr" anchorCtr="1">
            <a:spAutoFit/>
          </a:bodyPr>
          <a:lstStyle/>
          <a:p>
            <a:r>
              <a:rPr lang="ru-RU" sz="3600" b="1" spc="500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КОННЕКТОРЫ</a:t>
            </a:r>
            <a:endParaRPr lang="ru-RU" sz="3200" b="1" spc="500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2161" y="1400243"/>
            <a:ext cx="2798407" cy="200111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rot="19598327">
            <a:off x="243106" y="1704776"/>
            <a:ext cx="2133160" cy="64633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r>
              <a:rPr lang="ru-RU" sz="3600" b="1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СВАРКА</a:t>
            </a:r>
            <a:endParaRPr lang="ru-RU" sz="3600" b="1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20320" y="3472953"/>
            <a:ext cx="2089942" cy="64633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r>
              <a:rPr lang="ru-RU" sz="3600" b="1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СВАРКА</a:t>
            </a:r>
            <a:endParaRPr lang="ru-RU" sz="3600" b="1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095" y="1016519"/>
            <a:ext cx="1069105" cy="37689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1087" y="6406416"/>
            <a:ext cx="535274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13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777965"/>
            <a:ext cx="3473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b="1" u="sng" spc="-3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ЗАПСИБГИДРОСТРОЙ (ШТС)</a:t>
            </a:r>
          </a:p>
        </p:txBody>
      </p:sp>
      <p:sp>
        <p:nvSpPr>
          <p:cNvPr id="18" name="Прямоугольник 17"/>
          <p:cNvSpPr/>
          <p:nvPr/>
        </p:nvSpPr>
        <p:spPr>
          <a:xfrm rot="19860000">
            <a:off x="4820826" y="3461283"/>
            <a:ext cx="2483372" cy="40011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патентные риски</a:t>
            </a:r>
          </a:p>
        </p:txBody>
      </p:sp>
    </p:spTree>
    <p:extLst>
      <p:ext uri="{BB962C8B-B14F-4D97-AF65-F5344CB8AC3E}">
        <p14:creationId xmlns:p14="http://schemas.microsoft.com/office/powerpoint/2010/main" val="101614742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>
            <a:graphicFrameLocks/>
          </p:cNvGraphicFramePr>
          <p:nvPr>
            <p:extLst/>
          </p:nvPr>
        </p:nvGraphicFramePr>
        <p:xfrm>
          <a:off x="22519" y="836713"/>
          <a:ext cx="7573817" cy="4695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2400" y="228600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r>
              <a:rPr lang="ru-RU" sz="16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</a:p>
          <a:p>
            <a:pPr marL="457200" indent="-457200" algn="ctr"/>
            <a:r>
              <a:rPr lang="en-US" sz="24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1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40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-39244" y="-102883"/>
            <a:ext cx="9183244" cy="104310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sz="32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Структура и ёмкость </a:t>
            </a:r>
            <a:r>
              <a:rPr lang="ru-RU" sz="3200" b="1" spc="-3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рынка </a:t>
            </a:r>
            <a:r>
              <a:rPr lang="ru-RU" sz="32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отечественных и импортных шпунтов (</a:t>
            </a:r>
            <a:r>
              <a:rPr lang="ru-RU" sz="3200" b="1" spc="-30" baseline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РФ). 2017-2018 </a:t>
            </a:r>
            <a:r>
              <a:rPr lang="ru-RU" sz="3200" b="1" spc="-30" baseline="0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3200" b="1" spc="-30" baseline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spc="-3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7537" y="621943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5608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без  учёта вторичного рынка, мелкосерийных производств.</a:t>
            </a:r>
            <a:endParaRPr lang="ru-RU" sz="2000" b="1" dirty="0">
              <a:solidFill>
                <a:srgbClr val="56084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43020"/>
            <a:ext cx="983500" cy="34671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9" y="6413500"/>
            <a:ext cx="539552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14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2518" y="5532351"/>
          <a:ext cx="6192688" cy="6686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92688">
                  <a:extLst>
                    <a:ext uri="{9D8B030D-6E8A-4147-A177-3AD203B41FA5}">
                      <a16:colId xmlns:a16="http://schemas.microsoft.com/office/drawing/2014/main" val="324759348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ru-RU" sz="14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40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устному заявлению представителя производителя</a:t>
                      </a:r>
                      <a:endParaRPr lang="ru-RU" sz="1400" b="0" i="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463478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</a:t>
                      </a:r>
                      <a:r>
                        <a:rPr lang="ru-RU" sz="14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 письменному заявлению представителя производителя</a:t>
                      </a:r>
                      <a:endParaRPr lang="ru-RU" sz="1400" b="0" i="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5132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</a:t>
                      </a:r>
                      <a:r>
                        <a:rPr lang="ru-RU" sz="14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усреднённая экспертная оценка</a:t>
                      </a:r>
                      <a:endParaRPr lang="ru-RU" sz="1400" b="0" i="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71284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23243" y="4306521"/>
            <a:ext cx="4113220" cy="1815882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F462E"/>
                </a:solidFill>
              </a:rPr>
              <a:t>Оценка рынка </a:t>
            </a:r>
            <a:r>
              <a:rPr lang="ru-RU" sz="2800" b="1" u="sng" dirty="0" smtClean="0">
                <a:solidFill>
                  <a:srgbClr val="C00000"/>
                </a:solidFill>
              </a:rPr>
              <a:t>нового</a:t>
            </a:r>
            <a:r>
              <a:rPr lang="ru-RU" sz="2800" b="1" dirty="0" smtClean="0">
                <a:solidFill>
                  <a:srgbClr val="2F462E"/>
                </a:solidFill>
              </a:rPr>
              <a:t> шпунта в РФ (среднее за 17-18гг)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163,6</a:t>
            </a:r>
            <a:r>
              <a:rPr lang="ru-RU" sz="2800" b="1" dirty="0" smtClean="0">
                <a:solidFill>
                  <a:srgbClr val="2F462E"/>
                </a:solidFill>
              </a:rPr>
              <a:t> тыс. тн в год</a:t>
            </a:r>
            <a:endParaRPr lang="ru-RU" sz="2800" b="1" dirty="0">
              <a:solidFill>
                <a:srgbClr val="2F462E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8460432" y="2183287"/>
          <a:ext cx="683568" cy="19818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568">
                  <a:extLst>
                    <a:ext uri="{9D8B030D-6E8A-4147-A177-3AD203B41FA5}">
                      <a16:colId xmlns:a16="http://schemas.microsoft.com/office/drawing/2014/main" val="344560450"/>
                    </a:ext>
                  </a:extLst>
                </a:gridCol>
              </a:tblGrid>
              <a:tr h="396362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40 000</a:t>
                      </a:r>
                      <a:endParaRPr lang="ru-RU" sz="18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0825289"/>
                  </a:ext>
                </a:extLst>
              </a:tr>
              <a:tr h="396362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64 000</a:t>
                      </a:r>
                      <a:endParaRPr lang="ru-RU" sz="18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68193512"/>
                  </a:ext>
                </a:extLst>
              </a:tr>
              <a:tr h="396362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45 000</a:t>
                      </a:r>
                      <a:endParaRPr lang="ru-RU" sz="18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77255025"/>
                  </a:ext>
                </a:extLst>
              </a:tr>
              <a:tr h="396362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11 000</a:t>
                      </a:r>
                      <a:endParaRPr lang="ru-RU" sz="18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3284202"/>
                  </a:ext>
                </a:extLst>
              </a:tr>
              <a:tr h="396362"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3 600</a:t>
                      </a:r>
                      <a:endParaRPr lang="ru-RU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9316138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148064" y="958649"/>
            <a:ext cx="3995936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2F462E"/>
                </a:solidFill>
              </a:rPr>
              <a:t>Потребление шпунта </a:t>
            </a:r>
            <a:r>
              <a:rPr lang="ru-RU" sz="2400" b="1" spc="-20" dirty="0" smtClean="0">
                <a:solidFill>
                  <a:srgbClr val="2F462E"/>
                </a:solidFill>
              </a:rPr>
              <a:t>Б/У – от 50 000 тн </a:t>
            </a:r>
            <a:r>
              <a:rPr lang="ru-RU" sz="2400" b="1" spc="-20" dirty="0" smtClean="0">
                <a:solidFill>
                  <a:srgbClr val="C00000"/>
                </a:solidFill>
              </a:rPr>
              <a:t>***</a:t>
            </a:r>
            <a:endParaRPr lang="ru-RU" sz="2400" b="1" spc="-2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76530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5037306"/>
            <a:ext cx="914400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700" spc="-7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отставания России в производстве </a:t>
            </a:r>
            <a:r>
              <a:rPr lang="ru-RU" sz="2700" spc="-7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шпунтов сформировалась </a:t>
            </a:r>
            <a:r>
              <a:rPr lang="ru-RU" sz="2700" spc="-7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сегодня, но после введения санкций в 2014 году и </a:t>
            </a:r>
            <a:r>
              <a:rPr lang="ru-RU" sz="2700" spc="-7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напряжённых </a:t>
            </a:r>
            <a:r>
              <a:rPr lang="ru-RU" sz="2700" spc="-7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 с Украиной, она особенно остро встала перед </a:t>
            </a:r>
            <a:r>
              <a:rPr lang="ru-RU" sz="2700" spc="-7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проектировщиками </a:t>
            </a:r>
            <a:r>
              <a:rPr lang="ru-RU" sz="2700" spc="-7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строителями </a:t>
            </a:r>
            <a:r>
              <a:rPr lang="ru-RU" sz="2700" spc="-7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России.</a:t>
            </a:r>
            <a:endParaRPr lang="ru-RU" sz="2700" spc="-7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631418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/>
          </p:nvPr>
        </p:nvGraphicFramePr>
        <p:xfrm>
          <a:off x="26324" y="58316"/>
          <a:ext cx="9144000" cy="5013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592017" y="2276872"/>
            <a:ext cx="2551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 РФ только сварные шпунты (без НТМК)</a:t>
            </a:r>
            <a:endParaRPr lang="ru-RU" sz="2000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5652120" y="2564904"/>
            <a:ext cx="1224136" cy="358299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411760" y="1361715"/>
            <a:ext cx="4608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n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более 7 </a:t>
            </a:r>
            <a:r>
              <a:rPr lang="ru-RU" sz="2200" b="1" dirty="0">
                <a:ln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200" b="1" dirty="0" smtClean="0">
                <a:ln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 записей</a:t>
            </a:r>
          </a:p>
          <a:p>
            <a:r>
              <a:rPr lang="ru-RU" sz="2200" b="1" dirty="0" smtClean="0">
                <a:ln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5400 комбинированых</a:t>
            </a:r>
            <a:endParaRPr lang="ru-RU" sz="2200" b="1" dirty="0">
              <a:ln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4" y="44624"/>
            <a:ext cx="1634088" cy="576064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4449" y="6448855"/>
            <a:ext cx="539552" cy="365125"/>
          </a:xfrm>
        </p:spPr>
        <p:txBody>
          <a:bodyPr/>
          <a:lstStyle/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rgbClr val="2F46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15</a:t>
            </a:fld>
            <a:endParaRPr lang="ru-RU" sz="2800" b="1" dirty="0">
              <a:solidFill>
                <a:srgbClr val="2F462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52036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0" y="6600390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003" y="303623"/>
            <a:ext cx="9144000" cy="5911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900"/>
              </a:spcAft>
            </a:pPr>
            <a:r>
              <a:rPr lang="ru-RU" sz="2400" b="1" i="1" spc="-30" dirty="0"/>
              <a:t>	</a:t>
            </a:r>
            <a:r>
              <a:rPr lang="en-US" sz="4400" b="1" i="1" u="heavy" spc="-30" dirty="0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ommercialScript BT" pitchFamily="66" charset="0"/>
              </a:rPr>
              <a:t>NB</a:t>
            </a:r>
            <a:r>
              <a:rPr lang="en-US" sz="4400" b="1" i="1" u="heavy" dirty="0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 </a:t>
            </a:r>
            <a:r>
              <a:rPr lang="en-US" sz="4400" b="1" i="1" u="heavy" dirty="0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CommercialScript BT" pitchFamily="66" charset="0"/>
              </a:rPr>
              <a:t>!</a:t>
            </a:r>
            <a:endParaRPr lang="ru-RU" sz="4400" b="1" i="1" u="heavy" spc="-30" dirty="0" smtClean="0">
              <a:solidFill>
                <a:srgbClr val="C00000"/>
              </a:solidFill>
              <a:uFill>
                <a:solidFill>
                  <a:srgbClr val="C00000"/>
                </a:solidFill>
              </a:uFill>
            </a:endParaRPr>
          </a:p>
          <a:p>
            <a:pPr algn="just"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3200" b="1" i="1" spc="-4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i="1" spc="-6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РФ производится только один г/к корытный шпунт - Л5-УМ ( W</a:t>
            </a:r>
            <a:r>
              <a:rPr lang="en-US" sz="3100" b="1" i="1" spc="-6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3100" b="1" i="1" spc="-6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3 555 см</a:t>
            </a:r>
            <a:r>
              <a:rPr lang="ru-RU" sz="3100" b="1" i="1" spc="-60" baseline="300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100" b="1" i="1" spc="-6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/м).</a:t>
            </a:r>
            <a:r>
              <a:rPr lang="ru-RU" sz="3100" dirty="0"/>
              <a:t> </a:t>
            </a:r>
            <a:r>
              <a:rPr lang="ru-RU" sz="1200" dirty="0"/>
              <a:t>За последние 10 лет ничего не сделано!</a:t>
            </a:r>
            <a:endParaRPr lang="ru-RU" sz="1200" b="1" i="1" spc="-6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3100" b="1" i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Дорогой импорт  оригинальных изделий </a:t>
            </a:r>
            <a:r>
              <a:rPr lang="ru-RU" sz="3100" b="1" i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(курс)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3000" b="1" i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сварки и дорогой конструктив (ПШС, ШТС)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3100" b="1" i="1" spc="-6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  <a:r>
              <a:rPr lang="ru-RU" sz="3100" b="1" i="1" spc="-6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г/к шпунтовых </a:t>
            </a:r>
            <a:r>
              <a:rPr lang="ru-RU" sz="3100" b="1" i="1" spc="-6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балок, замков-коннекторов  и новых г/к, х/к  шпунтов в обозримом будущем</a:t>
            </a:r>
            <a:r>
              <a:rPr lang="ru-RU" sz="3100" b="1" i="1" spc="-6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стране </a:t>
            </a:r>
            <a:endParaRPr lang="ru-RU" sz="3100" b="1" i="1" spc="-6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</a:pPr>
            <a:r>
              <a:rPr lang="ru-RU" sz="3600" b="1" i="1" spc="-6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не предвидится… !	</a:t>
            </a:r>
          </a:p>
          <a:p>
            <a:pPr marL="457200" indent="-457200" algn="just"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200" b="1" i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r>
              <a:rPr lang="ru-RU" sz="3200" b="1" i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(жить нужно здесь и сейчас</a:t>
            </a:r>
            <a:r>
              <a:rPr lang="ru-RU" sz="3200" b="1" i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b="1" i="1" spc="-6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500" y="30378"/>
            <a:ext cx="1674498" cy="59031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71600" y="41564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ctr">
              <a:lnSpc>
                <a:spcPct val="90000"/>
              </a:lnSpc>
              <a:spcAft>
                <a:spcPts val="1200"/>
              </a:spcAft>
            </a:pPr>
            <a:r>
              <a:rPr lang="ru-RU" altLang="ru-RU" sz="4000" b="1" i="1" dirty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В чём проблема?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81022" y="6417827"/>
            <a:ext cx="561975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16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7826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-23827" y="2985563"/>
            <a:ext cx="92368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400" b="1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Не требуют инвестиций и нового оборудования</a:t>
            </a:r>
          </a:p>
          <a:p>
            <a:pPr marL="457200" indent="-457200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400" b="1" spc="-60" dirty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Экономия на </a:t>
            </a:r>
            <a:r>
              <a:rPr lang="ru-RU" sz="2400" b="1" spc="-60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анкеровке</a:t>
            </a:r>
            <a:r>
              <a:rPr lang="ru-RU" sz="2400" b="1" spc="-60" dirty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, бетонных и земляных работах</a:t>
            </a:r>
          </a:p>
          <a:p>
            <a:pPr marL="457200" indent="-457200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400" b="1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Пониженные требования к геометрии комплектующих</a:t>
            </a:r>
          </a:p>
          <a:p>
            <a:pPr marL="457200" indent="-457200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400" b="1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Могут быть изготовлены прямо на стройплощадке</a:t>
            </a:r>
          </a:p>
          <a:p>
            <a:pPr marL="457200" indent="-457200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400" b="1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Пониженные требования к сварному шву</a:t>
            </a:r>
          </a:p>
          <a:p>
            <a:pPr marL="457200" indent="-457200"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Экономичная альтернатива основным трендам </a:t>
            </a:r>
            <a:r>
              <a:rPr lang="en-US" sz="2000" b="1" spc="-60" dirty="0" smtClean="0">
                <a:latin typeface="Trebuchet MS" panose="020B0603020202020204" pitchFamily="34" charset="0"/>
              </a:rPr>
              <a:t>HZ</a:t>
            </a:r>
            <a:r>
              <a:rPr lang="ru-RU" sz="2000" b="1" spc="-60" dirty="0">
                <a:latin typeface="Trebuchet MS" panose="020B0603020202020204" pitchFamily="34" charset="0"/>
              </a:rPr>
              <a:t>-</a:t>
            </a:r>
            <a:r>
              <a:rPr lang="en-US" sz="2000" b="1" spc="-60" dirty="0">
                <a:latin typeface="Trebuchet MS" panose="020B0603020202020204" pitchFamily="34" charset="0"/>
              </a:rPr>
              <a:t>AZ</a:t>
            </a:r>
            <a:r>
              <a:rPr lang="ru-RU" sz="2000" b="1" spc="-60" dirty="0">
                <a:latin typeface="Trebuchet MS" panose="020B0603020202020204" pitchFamily="34" charset="0"/>
              </a:rPr>
              <a:t>, ПШС, ШТС</a:t>
            </a:r>
            <a:endParaRPr lang="ru-RU" sz="2000" b="1" spc="-60" dirty="0" smtClean="0">
              <a:solidFill>
                <a:schemeClr val="tx1">
                  <a:lumMod val="90000"/>
                  <a:lumOff val="10000"/>
                </a:schemeClr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71800" y="1938766"/>
            <a:ext cx="4059883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720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РШС</a:t>
            </a:r>
          </a:p>
        </p:txBody>
      </p:sp>
      <p:sp>
        <p:nvSpPr>
          <p:cNvPr id="409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1500460" y="-103756"/>
            <a:ext cx="7712559" cy="764704"/>
          </a:xfrm>
        </p:spPr>
        <p:txBody>
          <a:bodyPr lIns="92075" tIns="46038" rIns="92075" bIns="46038" anchorCtr="0"/>
          <a:lstStyle/>
          <a:p>
            <a:pPr>
              <a:defRPr/>
            </a:pPr>
            <a:r>
              <a:rPr lang="ru-RU" sz="4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ПРЕДЛАГАЕМ МЫ </a:t>
            </a:r>
            <a:r>
              <a:rPr lang="ru-RU" sz="4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-?</a:t>
            </a:r>
            <a:endParaRPr lang="en-US" sz="460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" y="6603616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997" y="669895"/>
            <a:ext cx="9144000" cy="53707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3400" b="1" spc="-60" dirty="0">
                <a:ln w="6350">
                  <a:solidFill>
                    <a:schemeClr val="accent2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И</a:t>
            </a:r>
            <a:r>
              <a:rPr lang="ru-RU" sz="3400" b="1" spc="-60" dirty="0" smtClean="0">
                <a:ln w="6350">
                  <a:solidFill>
                    <a:schemeClr val="accent2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  <a:cs typeface="Times New Roman" pitchFamily="18" charset="0"/>
              </a:rPr>
              <a:t>нновационную отечественную разработку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-23827" y="1189751"/>
            <a:ext cx="9197824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6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Р</a:t>
            </a:r>
            <a:r>
              <a:rPr lang="ru-RU" sz="6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усские </a:t>
            </a:r>
            <a:r>
              <a:rPr lang="ru-RU" sz="6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Ш</a:t>
            </a:r>
            <a:r>
              <a:rPr lang="ru-RU" sz="6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пунтовые </a:t>
            </a:r>
            <a:r>
              <a:rPr lang="ru-RU" sz="6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С</a:t>
            </a:r>
            <a:r>
              <a:rPr lang="ru-RU" sz="6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тены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9" y="5806043"/>
            <a:ext cx="780937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buClr>
                <a:srgbClr val="C00000"/>
              </a:buClr>
            </a:pPr>
            <a:r>
              <a:rPr lang="ru-RU" sz="3900" b="1" spc="-6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3900" spc="-60" dirty="0" smtClean="0">
                <a:solidFill>
                  <a:srgbClr val="7030A0"/>
                </a:solidFill>
                <a:latin typeface="RodchenkoCTT" pitchFamily="2" charset="0"/>
              </a:rPr>
              <a:t>Способ как из ничего получить доход </a:t>
            </a:r>
            <a:endParaRPr lang="ru-RU" sz="3900" b="1" spc="-6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dchenkoCT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812"/>
            <a:ext cx="1500460" cy="5289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08104" y="1987008"/>
            <a:ext cx="555187" cy="327782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b="1" spc="-30" dirty="0">
                <a:ln w="6350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dirty="0">
              <a:ln w="6350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22445" y="5725357"/>
            <a:ext cx="1745351" cy="9556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6600" spc="-60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РШС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45312" y="5703611"/>
            <a:ext cx="555187" cy="327782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b="1" spc="-30" dirty="0">
                <a:ln w="6350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dirty="0">
              <a:ln w="6350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1459" y="6529546"/>
            <a:ext cx="611560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17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765404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1908" y="660098"/>
            <a:ext cx="9144000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3200" spc="-3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Жёсткое </a:t>
            </a:r>
            <a:r>
              <a:rPr lang="ru-RU" sz="3200" spc="-3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соединение усиливающей сваи и шпунта меняет качество конечного продукта - </a:t>
            </a:r>
            <a:r>
              <a:rPr lang="ru-RU" sz="3200" spc="-3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dchenkoCTT" pitchFamily="2" charset="0"/>
                <a:cs typeface="Times New Roman" panose="02020603050405020304" pitchFamily="18" charset="0"/>
              </a:rPr>
              <a:t>РШС</a:t>
            </a:r>
            <a:r>
              <a:rPr lang="ru-RU" sz="3200" spc="-3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: </a:t>
            </a:r>
            <a:endParaRPr lang="ru-RU" sz="3600" b="1" i="1" spc="-3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64269">
            <a:off x="2642181" y="2882252"/>
            <a:ext cx="2919390" cy="238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" name="Прямоугольник 111"/>
          <p:cNvSpPr/>
          <p:nvPr/>
        </p:nvSpPr>
        <p:spPr>
          <a:xfrm rot="445297">
            <a:off x="4925038" y="2471735"/>
            <a:ext cx="97915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ru-RU" sz="20000" dirty="0"/>
          </a:p>
        </p:txBody>
      </p:sp>
      <p:sp>
        <p:nvSpPr>
          <p:cNvPr id="8194" name="Прямоугольник 2"/>
          <p:cNvSpPr>
            <a:spLocks noChangeArrowheads="1"/>
          </p:cNvSpPr>
          <p:nvPr/>
        </p:nvSpPr>
        <p:spPr bwMode="auto">
          <a:xfrm>
            <a:off x="-1908" y="-21233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000" spc="-60" dirty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Р</a:t>
            </a:r>
            <a:r>
              <a:rPr lang="ru-RU" sz="5000" spc="-60" dirty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усские </a:t>
            </a:r>
            <a:r>
              <a:rPr lang="ru-RU" sz="5000" spc="-60" dirty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Ш</a:t>
            </a:r>
            <a:r>
              <a:rPr lang="ru-RU" sz="5000" spc="-60" dirty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пунтовые </a:t>
            </a:r>
            <a:r>
              <a:rPr lang="ru-RU" sz="50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С</a:t>
            </a:r>
            <a:r>
              <a:rPr lang="ru-RU" sz="50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тены </a:t>
            </a:r>
            <a:r>
              <a:rPr lang="ru-RU" sz="48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( </a:t>
            </a:r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РШС  </a:t>
            </a:r>
            <a:r>
              <a:rPr lang="ru-RU" sz="4800" dirty="0" smtClean="0">
                <a:ln>
                  <a:solidFill>
                    <a:srgbClr val="002060"/>
                  </a:solidFill>
                </a:ln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altLang="ru-RU" sz="48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00" name="Прямоугольник 10"/>
          <p:cNvSpPr>
            <a:spLocks noChangeArrowheads="1"/>
          </p:cNvSpPr>
          <p:nvPr/>
        </p:nvSpPr>
        <p:spPr bwMode="auto">
          <a:xfrm>
            <a:off x="-38349" y="6010064"/>
            <a:ext cx="9067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1 – сварной шов; 2 –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усиливающая свая; 3- шпунт; 4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- анкерная полка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усиливающей сваи, </a:t>
            </a:r>
          </a:p>
          <a:p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5 –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несущая свая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РШС;  6 –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промежуточный шпунт (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нащельник).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0" y="660549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410" y="2847759"/>
            <a:ext cx="2057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2453373" y="3637826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cxnSp>
        <p:nvCxnSpPr>
          <p:cNvPr id="53" name="Прямая со стрелкой 52"/>
          <p:cNvCxnSpPr/>
          <p:nvPr/>
        </p:nvCxnSpPr>
        <p:spPr>
          <a:xfrm flipV="1">
            <a:off x="580886" y="3495495"/>
            <a:ext cx="303917" cy="253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H="1" flipV="1">
            <a:off x="1908429" y="3479634"/>
            <a:ext cx="414565" cy="366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218473" y="3612594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6241" y="2942896"/>
            <a:ext cx="270321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5" name="Прямая со стрелкой 84"/>
          <p:cNvCxnSpPr/>
          <p:nvPr/>
        </p:nvCxnSpPr>
        <p:spPr>
          <a:xfrm flipV="1">
            <a:off x="636988" y="4065108"/>
            <a:ext cx="685800" cy="5046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277624" y="4437958"/>
            <a:ext cx="30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2</a:t>
            </a:r>
            <a:endParaRPr lang="ru-RU" sz="4400" b="1" dirty="0">
              <a:solidFill>
                <a:srgbClr val="7030A0"/>
              </a:solidFill>
            </a:endParaRPr>
          </a:p>
        </p:txBody>
      </p:sp>
      <p:cxnSp>
        <p:nvCxnSpPr>
          <p:cNvPr id="88" name="Прямая со стрелкой 87"/>
          <p:cNvCxnSpPr/>
          <p:nvPr/>
        </p:nvCxnSpPr>
        <p:spPr>
          <a:xfrm flipH="1" flipV="1">
            <a:off x="1862643" y="5324080"/>
            <a:ext cx="400193" cy="1864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322994" y="5364451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cxnSp>
        <p:nvCxnSpPr>
          <p:cNvPr id="94" name="Прямая со стрелкой 93"/>
          <p:cNvCxnSpPr/>
          <p:nvPr/>
        </p:nvCxnSpPr>
        <p:spPr>
          <a:xfrm flipH="1" flipV="1">
            <a:off x="7529428" y="4553500"/>
            <a:ext cx="762000" cy="3183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 flipV="1">
            <a:off x="8264864" y="4157606"/>
            <a:ext cx="457200" cy="7078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8302964" y="4654392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  <p:cxnSp>
        <p:nvCxnSpPr>
          <p:cNvPr id="99" name="Прямая со стрелкой 98"/>
          <p:cNvCxnSpPr/>
          <p:nvPr/>
        </p:nvCxnSpPr>
        <p:spPr>
          <a:xfrm flipH="1">
            <a:off x="2248674" y="3149322"/>
            <a:ext cx="457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2705874" y="2983706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3" name="TextBox 112"/>
          <p:cNvSpPr txBox="1"/>
          <p:nvPr/>
        </p:nvSpPr>
        <p:spPr>
          <a:xfrm>
            <a:off x="6013837" y="4379877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26876" y="5119325"/>
            <a:ext cx="3764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3175">
                  <a:solidFill>
                    <a:schemeClr val="accent6"/>
                  </a:solidFill>
                </a:ln>
                <a:solidFill>
                  <a:srgbClr val="FFA800"/>
                </a:solidFill>
              </a:rPr>
              <a:t>Покрытие усиливающей сваи шпунтом </a:t>
            </a:r>
            <a:r>
              <a:rPr lang="ru-RU" b="1" dirty="0" smtClean="0">
                <a:ln w="3175">
                  <a:solidFill>
                    <a:schemeClr val="accent6"/>
                  </a:solidFill>
                </a:ln>
                <a:solidFill>
                  <a:srgbClr val="C00000"/>
                </a:solidFill>
              </a:rPr>
              <a:t>≤</a:t>
            </a:r>
            <a:r>
              <a:rPr lang="ru-RU" b="1" dirty="0" smtClean="0">
                <a:ln w="3175">
                  <a:solidFill>
                    <a:schemeClr val="accent6"/>
                  </a:solidFill>
                </a:ln>
                <a:solidFill>
                  <a:srgbClr val="FFA800"/>
                </a:solidFill>
              </a:rPr>
              <a:t> или </a:t>
            </a:r>
            <a:r>
              <a:rPr lang="en-US" b="1" dirty="0" smtClean="0">
                <a:ln w="3175">
                  <a:solidFill>
                    <a:schemeClr val="accent6"/>
                  </a:solidFill>
                </a:ln>
                <a:solidFill>
                  <a:srgbClr val="C00000"/>
                </a:solidFill>
              </a:rPr>
              <a:t>&gt;</a:t>
            </a:r>
            <a:r>
              <a:rPr lang="ru-RU" b="1" dirty="0" smtClean="0">
                <a:ln w="3175">
                  <a:solidFill>
                    <a:schemeClr val="accent6"/>
                  </a:solidFill>
                </a:ln>
                <a:solidFill>
                  <a:srgbClr val="FFA800"/>
                </a:solidFill>
              </a:rPr>
              <a:t> 100%.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0" y="4488580"/>
            <a:ext cx="1069105" cy="376891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970" y="6410633"/>
            <a:ext cx="561975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18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444470" y="-59225"/>
            <a:ext cx="555187" cy="327782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b="1" spc="-30" dirty="0">
                <a:ln w="6350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dirty="0">
              <a:ln w="6350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534658"/>
            <a:ext cx="9144000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400" spc="-3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dchenkoCTT" pitchFamily="2" charset="0"/>
                <a:cs typeface="Times New Roman" panose="02020603050405020304" pitchFamily="18" charset="0"/>
              </a:rPr>
              <a:t>Моменты РШС в разы больше сумм моментов составных частей. 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dchenkoCTT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-108520" y="5631633"/>
            <a:ext cx="9418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-40" dirty="0" smtClean="0">
                <a:solidFill>
                  <a:srgbClr val="7030A0"/>
                </a:solidFill>
              </a:rPr>
              <a:t>2</a:t>
            </a:r>
            <a:r>
              <a:rPr lang="ru-RU" b="1" spc="-40" dirty="0" smtClean="0">
                <a:solidFill>
                  <a:srgbClr val="7030A0"/>
                </a:solidFill>
              </a:rPr>
              <a:t> - </a:t>
            </a:r>
            <a:r>
              <a:rPr lang="ru-RU" b="1" spc="-50" dirty="0" smtClean="0">
                <a:solidFill>
                  <a:srgbClr val="7030A0"/>
                </a:solidFill>
              </a:rPr>
              <a:t>балки и полубалки</a:t>
            </a:r>
            <a:r>
              <a:rPr lang="ru-RU" b="1" spc="-50" dirty="0">
                <a:solidFill>
                  <a:srgbClr val="7030A0"/>
                </a:solidFill>
              </a:rPr>
              <a:t>, г/к</a:t>
            </a:r>
            <a:r>
              <a:rPr lang="ru-RU" b="1" spc="-50" dirty="0" smtClean="0">
                <a:solidFill>
                  <a:srgbClr val="7030A0"/>
                </a:solidFill>
              </a:rPr>
              <a:t>, сварные балки и тавры, трубы, С-профили, </a:t>
            </a:r>
            <a:r>
              <a:rPr lang="en-US" b="1" spc="-50" dirty="0" smtClean="0">
                <a:solidFill>
                  <a:srgbClr val="7030A0"/>
                </a:solidFill>
              </a:rPr>
              <a:t>BOX</a:t>
            </a:r>
            <a:r>
              <a:rPr lang="ru-RU" b="1" spc="-50" dirty="0" smtClean="0">
                <a:solidFill>
                  <a:srgbClr val="7030A0"/>
                </a:solidFill>
              </a:rPr>
              <a:t>ы...</a:t>
            </a:r>
            <a:endParaRPr lang="ru-RU" b="1" spc="-50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6200000">
            <a:off x="1924002" y="3330995"/>
            <a:ext cx="10694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n w="25400"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____</a:t>
            </a:r>
          </a:p>
          <a:p>
            <a:r>
              <a:rPr lang="ru-RU" sz="2600" b="1" dirty="0" smtClean="0">
                <a:ln w="25400"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_ _ _</a:t>
            </a:r>
            <a:endParaRPr lang="ru-RU" sz="2600" b="1" dirty="0">
              <a:ln w="25400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635896" y="1501120"/>
            <a:ext cx="555187" cy="249299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200" b="1" spc="-30" dirty="0">
                <a:ln w="3175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sz="1200" dirty="0">
              <a:ln w="3175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164288" y="991098"/>
            <a:ext cx="642733" cy="249299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200" b="1" spc="-30" dirty="0">
                <a:ln w="3175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sz="1200" dirty="0">
              <a:ln w="3175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2897294" y="3612595"/>
            <a:ext cx="594586" cy="239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86526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146236" y="4487147"/>
            <a:ext cx="4046267" cy="1891542"/>
          </a:xfrm>
          <a:prstGeom prst="rect">
            <a:avLst/>
          </a:prstGeom>
          <a:solidFill>
            <a:srgbClr val="FFFFCC"/>
          </a:solidFill>
          <a:ln w="0">
            <a:noFill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8578" flipH="1">
            <a:off x="4289823" y="1498388"/>
            <a:ext cx="4676302" cy="214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0" y="663118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/>
          <p:cNvPicPr/>
          <p:nvPr/>
        </p:nvPicPr>
        <p:blipFill rotWithShape="1">
          <a:blip r:embed="rId5" cstate="print"/>
          <a:srcRect t="892" b="6613"/>
          <a:stretch/>
        </p:blipFill>
        <p:spPr bwMode="auto">
          <a:xfrm>
            <a:off x="4434657" y="4249163"/>
            <a:ext cx="4724400" cy="236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1610" y="1351123"/>
            <a:ext cx="4038600" cy="215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0" y="0"/>
            <a:ext cx="9144000" cy="6858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4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4000" dirty="0">
              <a:solidFill>
                <a:schemeClr val="accent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24248" y="5793160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-30" dirty="0">
                <a:solidFill>
                  <a:srgbClr val="C00000"/>
                </a:solidFill>
              </a:rPr>
              <a:t>©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98382"/>
            <a:ext cx="9144000" cy="584775"/>
          </a:xfrm>
          <a:prstGeom prst="rect">
            <a:avLst/>
          </a:prstGeom>
          <a:ln w="1270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0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2 000 </a:t>
            </a:r>
            <a:r>
              <a:rPr lang="ru-RU" sz="28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≤ </a:t>
            </a:r>
            <a:r>
              <a:rPr lang="ru-RU" sz="3200" b="1" spc="-4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</a:t>
            </a:r>
            <a:r>
              <a:rPr lang="ru-RU" sz="28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ru-RU" sz="24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см</a:t>
            </a:r>
            <a:r>
              <a:rPr lang="ru-RU" sz="2400" b="1" spc="-40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24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/м</a:t>
            </a:r>
            <a:r>
              <a:rPr lang="ru-RU" sz="28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) ≤ </a:t>
            </a:r>
            <a:r>
              <a:rPr lang="ru-RU" sz="3000" b="1" spc="-4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78 </a:t>
            </a:r>
            <a:r>
              <a:rPr lang="ru-RU" sz="30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000</a:t>
            </a:r>
            <a:r>
              <a:rPr lang="ru-RU" sz="28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u-RU" sz="30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65 000 </a:t>
            </a:r>
            <a:r>
              <a:rPr lang="ru-RU" sz="28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≤ </a:t>
            </a:r>
            <a:r>
              <a:rPr lang="ru-RU" sz="3200" b="1" spc="-4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</a:t>
            </a:r>
            <a:r>
              <a:rPr lang="ru-RU" sz="28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ru-RU" sz="24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см</a:t>
            </a:r>
            <a:r>
              <a:rPr lang="ru-RU" sz="2400" b="1" spc="-40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24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/м</a:t>
            </a:r>
            <a:r>
              <a:rPr lang="ru-RU" sz="28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) ≤ </a:t>
            </a:r>
            <a:r>
              <a:rPr lang="ru-RU" sz="3000" b="1" spc="-4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 </a:t>
            </a:r>
            <a:r>
              <a:rPr lang="ru-RU" sz="3000" b="1" spc="-40" dirty="0">
                <a:latin typeface="Times New Roman" panose="02020603050405020304" pitchFamily="18" charset="0"/>
                <a:ea typeface="Calibri" panose="020F0502020204030204" pitchFamily="34" charset="0"/>
              </a:rPr>
              <a:t>700 </a:t>
            </a:r>
            <a:r>
              <a:rPr lang="ru-RU" sz="3000" b="1" spc="-4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000</a:t>
            </a:r>
            <a:endParaRPr lang="ru-RU" sz="3000" b="1" spc="-40" dirty="0"/>
          </a:p>
        </p:txBody>
      </p:sp>
      <p:sp>
        <p:nvSpPr>
          <p:cNvPr id="5" name="TextBox 4"/>
          <p:cNvSpPr txBox="1"/>
          <p:nvPr/>
        </p:nvSpPr>
        <p:spPr>
          <a:xfrm>
            <a:off x="3380051" y="1238679"/>
            <a:ext cx="4527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</a:rPr>
              <a:t>Лёгкая масштабируемость</a:t>
            </a:r>
            <a:endParaRPr lang="ru-RU" sz="2200" b="1" dirty="0">
              <a:solidFill>
                <a:srgbClr val="7030A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-108520" y="-91256"/>
            <a:ext cx="93475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5000" spc="-4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РШС  </a:t>
            </a:r>
            <a:r>
              <a:rPr lang="ru-RU" sz="5000" spc="-40" dirty="0" smtClean="0"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- универсальный конструктор</a:t>
            </a:r>
            <a:endParaRPr lang="ru-RU" sz="5000" spc="-40" dirty="0">
              <a:latin typeface="RodchenkoCTT" pitchFamily="2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727" y="5918112"/>
            <a:ext cx="1734079" cy="611314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63341" y="6448620"/>
            <a:ext cx="561975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19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8040" y="3626059"/>
            <a:ext cx="3972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</a:t>
            </a:r>
            <a:r>
              <a:rPr lang="ru-RU" sz="32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РШС</a:t>
            </a:r>
            <a:r>
              <a:rPr lang="en-US" sz="32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en-US" sz="32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&gt;</a:t>
            </a:r>
            <a:r>
              <a:rPr lang="ru-RU" sz="32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J</a:t>
            </a:r>
            <a:r>
              <a:rPr lang="ru-RU" sz="32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РШС</a:t>
            </a:r>
            <a:r>
              <a:rPr lang="en-US" sz="32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32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&gt; </a:t>
            </a:r>
            <a:r>
              <a:rPr lang="ru-RU" sz="32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</a:t>
            </a:r>
            <a:r>
              <a:rPr lang="ru-RU" sz="32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ШТС</a:t>
            </a:r>
            <a:endParaRPr lang="ru-RU" sz="3200" baseline="-25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15706" y="-45821"/>
            <a:ext cx="246568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b="1" spc="-30" dirty="0">
                <a:ln w="6350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dirty="0">
              <a:ln w="6350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30731" y="4155507"/>
            <a:ext cx="1291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РШС1</a:t>
            </a:r>
            <a:endParaRPr lang="ru-RU" sz="2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349" y="1304629"/>
            <a:ext cx="1291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РШС1</a:t>
            </a:r>
            <a:endParaRPr lang="ru-RU" sz="2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2621" y="2833816"/>
            <a:ext cx="1291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РШС2</a:t>
            </a:r>
            <a:endParaRPr lang="ru-RU" sz="2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47352" y="3914879"/>
            <a:ext cx="1291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РШС2</a:t>
            </a:r>
            <a:endParaRPr lang="ru-RU" sz="2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 rot="20799469">
            <a:off x="1089375" y="2998960"/>
            <a:ext cx="20873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ln>
                  <a:solidFill>
                    <a:schemeClr val="accent6"/>
                  </a:solidFill>
                </a:ln>
                <a:solidFill>
                  <a:srgbClr val="FFA8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000" b="1" dirty="0" smtClean="0">
                <a:ln>
                  <a:solidFill>
                    <a:schemeClr val="accent6"/>
                  </a:solidFill>
                </a:ln>
                <a:solidFill>
                  <a:srgbClr val="FFA8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силенная</a:t>
            </a:r>
            <a:endParaRPr lang="ru-RU" sz="3000" b="1" dirty="0">
              <a:ln>
                <a:solidFill>
                  <a:schemeClr val="accent6"/>
                </a:solidFill>
              </a:ln>
              <a:solidFill>
                <a:srgbClr val="FFA8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520000">
            <a:off x="5591262" y="2994887"/>
            <a:ext cx="31481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n>
                  <a:solidFill>
                    <a:schemeClr val="accent6"/>
                  </a:solidFill>
                </a:ln>
                <a:solidFill>
                  <a:srgbClr val="FFA8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Компактная</a:t>
            </a:r>
            <a:endParaRPr lang="ru-RU" sz="3000" b="1" dirty="0">
              <a:ln>
                <a:solidFill>
                  <a:schemeClr val="accent6"/>
                </a:solidFill>
              </a:ln>
              <a:solidFill>
                <a:srgbClr val="FFA8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827" y="3828953"/>
            <a:ext cx="28818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При сопоставимых </a:t>
            </a:r>
            <a:r>
              <a:rPr lang="en-US" sz="2000" dirty="0" smtClean="0">
                <a:solidFill>
                  <a:srgbClr val="7030A0"/>
                </a:solidFill>
              </a:rPr>
              <a:t>W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778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4425" y="-117880"/>
            <a:ext cx="9144000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u="sng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УТВЕРЖДЕНИЯ</a:t>
            </a:r>
            <a:endParaRPr lang="ru-RU" sz="5000" b="1" dirty="0">
              <a:ln>
                <a:solidFill>
                  <a:srgbClr val="00206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751394"/>
            <a:ext cx="9144000" cy="5838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-360000" algn="just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3000" spc="-4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шпунты имеют </a:t>
            </a: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 достоинства </a:t>
            </a:r>
            <a:r>
              <a:rPr lang="ru-RU" sz="3000" spc="-4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недостатки. </a:t>
            </a:r>
            <a:endParaRPr lang="ru-RU" sz="3000" spc="-4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360000" algn="just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3000" spc="-4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шпунтовые замки протекают. </a:t>
            </a:r>
            <a:endParaRPr lang="ru-RU" sz="3000" spc="-4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360000" algn="just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r>
              <a:rPr lang="ru-RU" sz="3000" spc="-4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плохих или хороших шпунтов или замков. </a:t>
            </a:r>
            <a:endParaRPr lang="ru-RU" sz="3000" spc="-4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360000" algn="just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подходящий </a:t>
            </a:r>
            <a:r>
              <a:rPr lang="ru-RU" sz="3000" spc="-4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не подходящий выбор вида профиля, типа замка, </a:t>
            </a: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 </a:t>
            </a:r>
            <a:r>
              <a:rPr lang="ru-RU" sz="3000" spc="-4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стены, оборудования для погружения свай, способа погружения, места применения и т.д</a:t>
            </a: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-36000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3000" spc="-12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3000" spc="-12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оторванные от реальности «хотения</a:t>
            </a:r>
            <a:r>
              <a:rPr lang="ru-RU" sz="3000" spc="-12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</a:t>
            </a:r>
            <a:r>
              <a:rPr lang="ru-RU" sz="3000" spc="-12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инженерные изыскания </a:t>
            </a:r>
            <a:r>
              <a:rPr lang="ru-RU" sz="3000" spc="-12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соответствующие действительности</a:t>
            </a: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0" spc="-4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360000" algn="just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3000" spc="-4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аждый </a:t>
            </a:r>
            <a:r>
              <a:rPr lang="ru-RU" sz="3000" spc="-4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шпунтовой стены уникален</a:t>
            </a: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-360000" algn="just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3000" spc="-4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должен быть выбор (альтернатива)!</a:t>
            </a:r>
            <a:r>
              <a:rPr lang="ru-RU" sz="3000" spc="-6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-468000" algn="just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3300" b="1" u="sng" spc="-5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Многая Знания - умножают Доходы!</a:t>
            </a:r>
            <a:endParaRPr lang="ru-RU" sz="3300" b="1" u="sng" spc="-5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599405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910" y="5700027"/>
            <a:ext cx="1528187" cy="53873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54282" y="6416842"/>
            <a:ext cx="561975" cy="365125"/>
          </a:xfrm>
        </p:spPr>
        <p:txBody>
          <a:bodyPr/>
          <a:lstStyle/>
          <a:p>
            <a:pPr>
              <a:defRPr/>
            </a:pPr>
            <a:fld id="{57BEB834-5F86-4782-85E5-117B66DCEDF1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00473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/>
          <p:nvPr/>
        </p:nvPicPr>
        <p:blipFill rotWithShape="1">
          <a:blip r:embed="rId3" cstate="print"/>
          <a:srcRect t="1717" b="10796"/>
          <a:stretch/>
        </p:blipFill>
        <p:spPr bwMode="auto">
          <a:xfrm>
            <a:off x="4976550" y="1653906"/>
            <a:ext cx="3954259" cy="216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1135" t="3043" r="-254" b="1872"/>
          <a:stretch/>
        </p:blipFill>
        <p:spPr bwMode="auto">
          <a:xfrm>
            <a:off x="5382850" y="4118258"/>
            <a:ext cx="3686522" cy="188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0" y="6613758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5" y="914400"/>
            <a:ext cx="449589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80528" y="-111594"/>
            <a:ext cx="959022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70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РШС</a:t>
            </a:r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ru-RU" sz="4800" b="1" spc="-40" dirty="0" smtClean="0"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u-RU" sz="4800" b="1" spc="-40" dirty="0" smtClean="0">
                <a:solidFill>
                  <a:schemeClr val="accent6"/>
                </a:solidFill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4700" spc="-60" dirty="0" smtClean="0"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многовариантный </a:t>
            </a:r>
            <a:r>
              <a:rPr lang="ru-RU" sz="4700" spc="-60" dirty="0"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конструктор</a:t>
            </a:r>
            <a:endParaRPr lang="ru-RU" sz="4700" spc="-60" dirty="0">
              <a:latin typeface="RodchenkoCTT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166795" y="5479141"/>
            <a:ext cx="99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-30" dirty="0">
                <a:solidFill>
                  <a:srgbClr val="C00000"/>
                </a:solidFill>
              </a:rPr>
              <a:t>©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20582581">
            <a:off x="4322504" y="3964960"/>
            <a:ext cx="3464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Любые подходящие сваи и шпунты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51" y="470206"/>
            <a:ext cx="53285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 каталоге более 10 100 уникальных вариантов РШС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2536" y="6119003"/>
            <a:ext cx="9662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spc="-40" dirty="0" smtClean="0"/>
              <a:t>Отказ от анкерной стены. Экономия на бетонных и земляных работах.</a:t>
            </a:r>
            <a:endParaRPr lang="ru-RU" sz="2000" b="1" spc="-40" dirty="0"/>
          </a:p>
        </p:txBody>
      </p:sp>
      <p:sp>
        <p:nvSpPr>
          <p:cNvPr id="15" name="TextBox 14"/>
          <p:cNvSpPr txBox="1"/>
          <p:nvPr/>
        </p:nvSpPr>
        <p:spPr>
          <a:xfrm rot="21248334">
            <a:off x="993160" y="822411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b</a:t>
            </a:r>
            <a:r>
              <a:rPr lang="en-US" sz="2800" baseline="-25000" dirty="0" err="1" smtClean="0"/>
              <a:t>sys</a:t>
            </a:r>
            <a:endParaRPr lang="ru-RU" sz="2800" baseline="-250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610464" y="1245669"/>
            <a:ext cx="416006" cy="78953"/>
          </a:xfrm>
          <a:prstGeom prst="straightConnector1">
            <a:avLst/>
          </a:pr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-240000" flipV="1">
            <a:off x="1610865" y="1040611"/>
            <a:ext cx="434301" cy="43410"/>
          </a:xfrm>
          <a:prstGeom prst="straightConnector1">
            <a:avLst/>
          </a:pr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394" y="5557496"/>
            <a:ext cx="1567486" cy="552585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9821" y="6462494"/>
            <a:ext cx="561975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20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15616" y="-97744"/>
            <a:ext cx="360041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b="1" spc="-30" dirty="0">
                <a:ln w="6350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dirty="0">
              <a:ln w="6350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179512" y="4253352"/>
            <a:ext cx="3867543" cy="183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Прямая со стрелкой 23"/>
          <p:cNvCxnSpPr/>
          <p:nvPr/>
        </p:nvCxnSpPr>
        <p:spPr>
          <a:xfrm flipH="1">
            <a:off x="723666" y="5349532"/>
            <a:ext cx="1143940" cy="276120"/>
          </a:xfrm>
          <a:prstGeom prst="straightConnector1">
            <a:avLst/>
          </a:pr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328101" y="4976607"/>
            <a:ext cx="1107291" cy="282515"/>
          </a:xfrm>
          <a:prstGeom prst="straightConnector1">
            <a:avLst/>
          </a:prstGeom>
          <a:ln w="158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20820000">
            <a:off x="1808035" y="4982091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r>
              <a:rPr lang="en-US" sz="2800" baseline="-25000" dirty="0" smtClean="0"/>
              <a:t>sys</a:t>
            </a:r>
            <a:endParaRPr lang="ru-RU" sz="2800" baseline="-25000" dirty="0"/>
          </a:p>
        </p:txBody>
      </p:sp>
      <p:sp>
        <p:nvSpPr>
          <p:cNvPr id="14" name="TextBox 13"/>
          <p:cNvSpPr txBox="1"/>
          <p:nvPr/>
        </p:nvSpPr>
        <p:spPr>
          <a:xfrm rot="20940000">
            <a:off x="-741" y="2949287"/>
            <a:ext cx="5086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системы (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-25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расстояние между несущими сваями -</a:t>
            </a:r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проектом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75443" y="4277003"/>
            <a:ext cx="1291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РШС1</a:t>
            </a:r>
            <a:endParaRPr lang="ru-RU" sz="2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98143" y="486675"/>
            <a:ext cx="1291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РШС1</a:t>
            </a:r>
            <a:endParaRPr lang="ru-RU" sz="2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44151" y="3370603"/>
            <a:ext cx="1291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РШС2</a:t>
            </a:r>
            <a:endParaRPr lang="ru-RU" sz="2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052001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B6B99-AA7A-4477-89EB-FBF3F7592EAF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Rectangle 1026"/>
          <p:cNvSpPr txBox="1">
            <a:spLocks noChangeArrowheads="1"/>
          </p:cNvSpPr>
          <p:nvPr/>
        </p:nvSpPr>
        <p:spPr>
          <a:xfrm>
            <a:off x="395536" y="1556792"/>
            <a:ext cx="8371602" cy="1183410"/>
          </a:xfrm>
          <a:prstGeom prst="rect">
            <a:avLst/>
          </a:prstGeom>
        </p:spPr>
        <p:txBody>
          <a:bodyPr vert="horz" lIns="92075" tIns="46038" rIns="92075" bIns="46038" rtlCol="0" anchor="b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chemeClr val="accent6"/>
                </a:solidFill>
                <a:effectLst/>
                <a:latin typeface="RodchenkoCTT" pitchFamily="2" charset="0"/>
                <a:cs typeface="Times New Roman" panose="02020603050405020304" pitchFamily="18" charset="0"/>
              </a:rPr>
              <a:t>Каталог </a:t>
            </a:r>
            <a:r>
              <a:rPr lang="ru-RU" spc="-40" dirty="0" smtClean="0">
                <a:ln>
                  <a:solidFill>
                    <a:srgbClr val="C00000"/>
                  </a:solidFill>
                </a:ln>
                <a:solidFill>
                  <a:schemeClr val="accent6"/>
                </a:solidFill>
                <a:effectLst/>
                <a:latin typeface="RodchenkoCTT" pitchFamily="2" charset="0"/>
                <a:ea typeface="Tahoma" panose="020B0604030504040204" pitchFamily="34" charset="0"/>
                <a:cs typeface="Tahoma" panose="020B0604030504040204" pitchFamily="34" charset="0"/>
              </a:rPr>
              <a:t>РШС</a:t>
            </a:r>
            <a:endParaRPr lang="en-US" sz="4000" dirty="0" smtClean="0">
              <a:ln>
                <a:solidFill>
                  <a:srgbClr val="C00000"/>
                </a:solidFill>
              </a:ln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" y="3140968"/>
            <a:ext cx="91440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</a:rPr>
              <a:t>Преимущества множественности решений при выборе подходящего РШС</a:t>
            </a:r>
            <a:endParaRPr lang="ru-RU" sz="4800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RodchenkoCT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64288" y="1484784"/>
            <a:ext cx="3407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30" dirty="0">
                <a:solidFill>
                  <a:srgbClr val="C00000"/>
                </a:solidFill>
              </a:rPr>
              <a:t>©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4725144"/>
            <a:ext cx="3407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1175103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7626865"/>
              </p:ext>
            </p:extLst>
          </p:nvPr>
        </p:nvGraphicFramePr>
        <p:xfrm>
          <a:off x="-36512" y="-99392"/>
          <a:ext cx="10620672" cy="7131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84168" y="1106495"/>
            <a:ext cx="32300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В каталоге более </a:t>
            </a:r>
          </a:p>
          <a:p>
            <a:pPr algn="ctr"/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10 100 вариантов РШС</a:t>
            </a:r>
            <a:endParaRPr lang="ru-RU" sz="2400" b="1" dirty="0">
              <a:ln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1475656" y="3140968"/>
            <a:ext cx="7668344" cy="2952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39552" y="2636912"/>
            <a:ext cx="8604448" cy="36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899592" y="2348880"/>
            <a:ext cx="6336704" cy="38884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899592" y="908720"/>
            <a:ext cx="5760640" cy="5328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899592" y="908720"/>
            <a:ext cx="4608512" cy="53285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652120" y="255313"/>
            <a:ext cx="521871" cy="223138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000" b="1" spc="-30" dirty="0">
                <a:ln w="6350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sz="1000" dirty="0">
              <a:ln w="6350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84368" y="255313"/>
            <a:ext cx="627195" cy="223138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000" b="1" spc="-30" dirty="0">
                <a:ln w="6350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©</a:t>
            </a:r>
            <a:endParaRPr lang="ru-RU" sz="1000" dirty="0">
              <a:ln w="6350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006847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/>
          </p:nvPr>
        </p:nvGraphicFramePr>
        <p:xfrm>
          <a:off x="0" y="-89742"/>
          <a:ext cx="9468544" cy="6831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91931" y="6492875"/>
            <a:ext cx="561975" cy="365125"/>
          </a:xfrm>
        </p:spPr>
        <p:txBody>
          <a:bodyPr/>
          <a:lstStyle/>
          <a:p>
            <a:pPr>
              <a:defRPr/>
            </a:pPr>
            <a:fld id="{57BEB834-5F86-4782-85E5-117B66DCEDF1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23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2375761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Выбранное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трубошпунтовое решение можно заместить на 565 решений РШС с превосходящим  упругим моментом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 хуже)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одновременно с меньшей стоимостью.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7812360" y="764704"/>
            <a:ext cx="17640" cy="566113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539552" y="4536000"/>
            <a:ext cx="8676888" cy="4512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79512" y="4581128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15 309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266369" y="6217011"/>
            <a:ext cx="1127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37 211</a:t>
            </a:r>
            <a:endParaRPr lang="ru-RU" sz="20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580" y="1034997"/>
            <a:ext cx="896949" cy="31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859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>
            <a:graphicFrameLocks/>
          </p:cNvGraphicFramePr>
          <p:nvPr>
            <p:extLst/>
          </p:nvPr>
        </p:nvGraphicFramePr>
        <p:xfrm>
          <a:off x="0" y="-35647"/>
          <a:ext cx="9324528" cy="6777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-57821"/>
            <a:ext cx="9161980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200" spc="-50" dirty="0">
                <a:solidFill>
                  <a:schemeClr val="accent6"/>
                </a:solidFill>
                <a:latin typeface="RodchenkoCTT" pitchFamily="2" charset="0"/>
                <a:cs typeface="Times New Roman" panose="02020603050405020304" pitchFamily="18" charset="0"/>
              </a:rPr>
              <a:t>Пример замещения часто используемого решения ШТС </a:t>
            </a:r>
            <a:r>
              <a:rPr lang="ru-RU" sz="2200" spc="-50" dirty="0" smtClean="0">
                <a:solidFill>
                  <a:schemeClr val="accent6"/>
                </a:solidFill>
                <a:latin typeface="RodchenkoCTT" pitchFamily="2" charset="0"/>
                <a:cs typeface="Times New Roman" panose="02020603050405020304" pitchFamily="18" charset="0"/>
              </a:rPr>
              <a:t>630х12 </a:t>
            </a:r>
            <a:r>
              <a:rPr lang="ru-RU" sz="2200" spc="-50" dirty="0">
                <a:solidFill>
                  <a:schemeClr val="accent6"/>
                </a:solidFill>
                <a:latin typeface="RodchenkoCTT" pitchFamily="2" charset="0"/>
                <a:cs typeface="Times New Roman" panose="02020603050405020304" pitchFamily="18" charset="0"/>
              </a:rPr>
              <a:t>с замком </a:t>
            </a:r>
            <a:r>
              <a:rPr lang="ru-RU" sz="2200" spc="-50" dirty="0" smtClean="0">
                <a:solidFill>
                  <a:schemeClr val="accent6"/>
                </a:solidFill>
                <a:latin typeface="RodchenkoCTT" pitchFamily="2" charset="0"/>
                <a:cs typeface="Times New Roman" panose="02020603050405020304" pitchFamily="18" charset="0"/>
              </a:rPr>
              <a:t>LPB180 </a:t>
            </a:r>
          </a:p>
          <a:p>
            <a:pPr algn="ctr">
              <a:lnSpc>
                <a:spcPct val="80000"/>
              </a:lnSpc>
            </a:pPr>
            <a:r>
              <a:rPr lang="ru-RU" sz="2200" spc="-50" dirty="0" smtClean="0">
                <a:solidFill>
                  <a:schemeClr val="accent6"/>
                </a:solidFill>
                <a:latin typeface="RodchenkoCTT" pitchFamily="2" charset="0"/>
                <a:cs typeface="Times New Roman" panose="02020603050405020304" pitchFamily="18" charset="0"/>
              </a:rPr>
              <a:t>экономически  более выгодными решениями </a:t>
            </a:r>
            <a:r>
              <a:rPr lang="ru-RU" sz="2200" spc="-50" dirty="0" smtClean="0">
                <a:solidFill>
                  <a:srgbClr val="C00000"/>
                </a:solidFill>
                <a:latin typeface="RodchenkoCTT" pitchFamily="2" charset="0"/>
                <a:cs typeface="Times New Roman" panose="02020603050405020304" pitchFamily="18" charset="0"/>
              </a:rPr>
              <a:t>РШС1</a:t>
            </a:r>
            <a:r>
              <a:rPr lang="ru-RU" sz="2200" spc="-50" dirty="0" smtClean="0">
                <a:solidFill>
                  <a:schemeClr val="accent6"/>
                </a:solidFill>
                <a:latin typeface="RodchenkoCTT" pitchFamily="2" charset="0"/>
                <a:cs typeface="Times New Roman" panose="02020603050405020304" pitchFamily="18" charset="0"/>
              </a:rPr>
              <a:t> и </a:t>
            </a:r>
            <a:r>
              <a:rPr lang="ru-RU" sz="2200" spc="-50" dirty="0" smtClean="0">
                <a:solidFill>
                  <a:srgbClr val="C00000"/>
                </a:solidFill>
                <a:latin typeface="RodchenkoCTT" pitchFamily="2" charset="0"/>
                <a:cs typeface="Times New Roman" panose="02020603050405020304" pitchFamily="18" charset="0"/>
              </a:rPr>
              <a:t>РШС2</a:t>
            </a:r>
            <a:r>
              <a:rPr lang="ru-RU" sz="2200" spc="-50" dirty="0" smtClean="0">
                <a:solidFill>
                  <a:schemeClr val="accent6"/>
                </a:solidFill>
                <a:latin typeface="RodchenkoCTT" pitchFamily="2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RodchenkoCTT" pitchFamily="2" charset="0"/>
                <a:cs typeface="Times New Roman" panose="02020603050405020304" pitchFamily="18" charset="0"/>
              </a:rPr>
              <a:t>                        </a:t>
            </a:r>
            <a:r>
              <a:rPr lang="ru-RU" sz="1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Выборка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базы РШС по состоянию на ноябрь 2018г. </a:t>
            </a:r>
            <a:r>
              <a:rPr lang="ru-RU" sz="1400" b="1" dirty="0">
                <a:ln>
                  <a:solidFill>
                    <a:schemeClr val="accent6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учёта стоимости заполнения полостей труб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1384" y="5650958"/>
            <a:ext cx="2558144" cy="302840"/>
          </a:xfrm>
          <a:prstGeom prst="rect">
            <a:avLst/>
          </a:prstGeom>
          <a:solidFill>
            <a:schemeClr val="bg1">
              <a:alpha val="80000"/>
            </a:schemeClr>
          </a:solidFill>
          <a:ln w="31750">
            <a:solidFill>
              <a:schemeClr val="dk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368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РШС 1 </a:t>
            </a:r>
            <a:r>
              <a:rPr lang="ru-RU" sz="1368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Б40Б3 / Л5-УМ / 1м</a:t>
            </a:r>
          </a:p>
        </p:txBody>
      </p:sp>
      <p:sp>
        <p:nvSpPr>
          <p:cNvPr id="5" name="Левая фигурная скобка 4"/>
          <p:cNvSpPr/>
          <p:nvPr/>
        </p:nvSpPr>
        <p:spPr>
          <a:xfrm rot="16200000">
            <a:off x="5131979" y="2982768"/>
            <a:ext cx="246335" cy="611882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315643" y="5630580"/>
            <a:ext cx="3632621" cy="355482"/>
          </a:xfrm>
          <a:prstGeom prst="rect">
            <a:avLst/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71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17 944 </a:t>
            </a:r>
            <a:r>
              <a:rPr lang="ru-RU" sz="171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р/м</a:t>
            </a:r>
            <a:r>
              <a:rPr lang="ru-RU" sz="1710" b="1" baseline="30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71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71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ru-RU" sz="171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46,3%</a:t>
            </a:r>
            <a:endParaRPr lang="ru-RU" sz="1197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64379" y="5659167"/>
            <a:ext cx="2129879" cy="302840"/>
          </a:xfrm>
          <a:prstGeom prst="rect">
            <a:avLst/>
          </a:prstGeom>
          <a:solidFill>
            <a:schemeClr val="bg1">
              <a:alpha val="80000"/>
            </a:schemeClr>
          </a:solidFill>
          <a:ln w="31750">
            <a:solidFill>
              <a:schemeClr val="dk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368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ТШ 630х12 + з-к LPB180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4464" y="2343717"/>
            <a:ext cx="3282544" cy="1144865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368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ТШ 630х12 с замком LPB 180 можно заменить </a:t>
            </a:r>
            <a:r>
              <a:rPr lang="ru-RU" sz="1368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3 679 </a:t>
            </a:r>
            <a:r>
              <a:rPr lang="ru-RU" sz="1368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 из Электронного каталога РШС с лучшими упругими </a:t>
            </a:r>
            <a:r>
              <a:rPr lang="ru-RU" sz="1368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моментами </a:t>
            </a:r>
          </a:p>
          <a:p>
            <a:pPr algn="ctr"/>
            <a:r>
              <a:rPr lang="ru-RU" sz="1368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меньшей стоимостью </a:t>
            </a:r>
            <a:endParaRPr lang="ru-RU" sz="1368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809715"/>
            <a:ext cx="1567486" cy="552585"/>
          </a:xfrm>
          <a:prstGeom prst="rect">
            <a:avLst/>
          </a:prstGeom>
        </p:spPr>
      </p:pic>
      <p:sp>
        <p:nvSpPr>
          <p:cNvPr id="16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04449" y="6469811"/>
            <a:ext cx="607348" cy="357808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24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37964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/>
          </p:nvPr>
        </p:nvGraphicFramePr>
        <p:xfrm>
          <a:off x="0" y="-1"/>
          <a:ext cx="9396536" cy="6596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1"/>
          <p:cNvSpPr txBox="1"/>
          <p:nvPr/>
        </p:nvSpPr>
        <p:spPr>
          <a:xfrm>
            <a:off x="15433" y="-44446"/>
            <a:ext cx="9128567" cy="916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sz="2900" dirty="0">
                <a:solidFill>
                  <a:schemeClr val="accent6">
                    <a:lumMod val="75000"/>
                  </a:schemeClr>
                </a:solidFill>
                <a:latin typeface="RodchenkoCTT" pitchFamily="2" charset="0"/>
                <a:cs typeface="Times New Roman" panose="02020603050405020304" pitchFamily="18" charset="0"/>
              </a:rPr>
              <a:t>Принципиальная возможность замещения конкурирующих </a:t>
            </a:r>
          </a:p>
          <a:p>
            <a:pPr algn="ctr">
              <a:lnSpc>
                <a:spcPct val="80000"/>
              </a:lnSpc>
            </a:pPr>
            <a:r>
              <a:rPr lang="ru-RU" sz="2900" dirty="0" smtClean="0">
                <a:solidFill>
                  <a:schemeClr val="accent6">
                    <a:lumMod val="75000"/>
                  </a:schemeClr>
                </a:solidFill>
                <a:latin typeface="RodchenkoCTT" pitchFamily="2" charset="0"/>
                <a:cs typeface="Times New Roman" panose="02020603050405020304" pitchFamily="18" charset="0"/>
              </a:rPr>
              <a:t>         шпунтовых </a:t>
            </a:r>
            <a:r>
              <a:rPr lang="ru-RU" sz="2900" dirty="0">
                <a:solidFill>
                  <a:schemeClr val="accent6">
                    <a:lumMod val="75000"/>
                  </a:schemeClr>
                </a:solidFill>
                <a:latin typeface="RodchenkoCTT" pitchFamily="2" charset="0"/>
                <a:cs typeface="Times New Roman" panose="02020603050405020304" pitchFamily="18" charset="0"/>
              </a:rPr>
              <a:t>решений на </a:t>
            </a:r>
            <a:r>
              <a:rPr lang="ru-RU" sz="2900" dirty="0" smtClean="0">
                <a:solidFill>
                  <a:srgbClr val="C00000"/>
                </a:solidFill>
                <a:latin typeface="RodchenkoCTT" pitchFamily="2" charset="0"/>
                <a:cs typeface="Times New Roman" panose="02020603050405020304" pitchFamily="18" charset="0"/>
              </a:rPr>
              <a:t>РШС</a:t>
            </a:r>
            <a:r>
              <a:rPr lang="ru-RU" sz="2900" dirty="0" smtClean="0">
                <a:solidFill>
                  <a:schemeClr val="accent6">
                    <a:lumMod val="75000"/>
                  </a:schemeClr>
                </a:solidFill>
                <a:latin typeface="RodchenkoCTT" pitchFamily="2" charset="0"/>
                <a:cs typeface="Times New Roman" panose="02020603050405020304" pitchFamily="18" charset="0"/>
              </a:rPr>
              <a:t>. Каталог </a:t>
            </a:r>
            <a:r>
              <a:rPr lang="ru-RU" sz="2900" dirty="0" smtClean="0">
                <a:solidFill>
                  <a:srgbClr val="C00000"/>
                </a:solidFill>
                <a:latin typeface="RodchenkoCTT" pitchFamily="2" charset="0"/>
                <a:cs typeface="Times New Roman" panose="02020603050405020304" pitchFamily="18" charset="0"/>
              </a:rPr>
              <a:t>РШС</a:t>
            </a:r>
            <a:r>
              <a:rPr lang="ru-RU" sz="2900" dirty="0" smtClean="0">
                <a:solidFill>
                  <a:schemeClr val="accent6">
                    <a:lumMod val="75000"/>
                  </a:schemeClr>
                </a:solidFill>
                <a:latin typeface="RodchenkoCTT" pitchFamily="2" charset="0"/>
                <a:cs typeface="Times New Roman" panose="02020603050405020304" pitchFamily="18" charset="0"/>
              </a:rPr>
              <a:t>. </a:t>
            </a:r>
            <a:endParaRPr lang="ru-RU" sz="2900" dirty="0">
              <a:solidFill>
                <a:schemeClr val="accent6">
                  <a:lumMod val="75000"/>
                </a:schemeClr>
              </a:solidFill>
              <a:latin typeface="RodchenkoCTT" pitchFamily="2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1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Выборка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базы РШС по состоянию на </a:t>
            </a:r>
            <a:r>
              <a:rPr lang="ru-RU" sz="1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 2018г.</a:t>
            </a:r>
            <a:r>
              <a:rPr lang="ru-RU" sz="1600" b="1" baseline="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baseline="0" dirty="0">
                <a:ln>
                  <a:solidFill>
                    <a:schemeClr val="accent6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учета стоимости заполнения полостей труб</a:t>
            </a:r>
            <a:r>
              <a:rPr lang="ru-RU" sz="1400" b="1" baseline="0" dirty="0" smtClean="0">
                <a:ln>
                  <a:solidFill>
                    <a:schemeClr val="accent6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baseline="0" dirty="0">
              <a:ln>
                <a:solidFill>
                  <a:schemeClr val="accent6"/>
                </a:solidFill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82025" y="6413500"/>
            <a:ext cx="561975" cy="365125"/>
          </a:xfrm>
        </p:spPr>
        <p:txBody>
          <a:bodyPr/>
          <a:lstStyle/>
          <a:p>
            <a:pPr>
              <a:defRPr/>
            </a:pPr>
            <a:fld id="{57BEB834-5F86-4782-85E5-117B66DCEDF1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25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988840"/>
            <a:ext cx="4680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-70" dirty="0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J</a:t>
            </a:r>
            <a:r>
              <a:rPr lang="ru-RU" sz="3200" b="1" spc="-70" baseline="-25000" dirty="0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РШС</a:t>
            </a:r>
            <a:r>
              <a:rPr lang="ru-RU" sz="3200" b="1" spc="-70" dirty="0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&gt;</a:t>
            </a:r>
            <a:r>
              <a:rPr lang="en-US" sz="3200" b="1" spc="-70" dirty="0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&gt;</a:t>
            </a:r>
            <a:r>
              <a:rPr lang="ru-RU" sz="3200" b="1" spc="-70" dirty="0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200" b="1" spc="-70" dirty="0" err="1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J</a:t>
            </a:r>
            <a:r>
              <a:rPr lang="ru-RU" sz="3200" b="1" spc="-70" baseline="-25000" dirty="0" err="1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конкурентов</a:t>
            </a:r>
            <a:r>
              <a:rPr lang="ru-RU" sz="3200" b="1" spc="-70" baseline="-25000" dirty="0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200" spc="-7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985" y="2060848"/>
            <a:ext cx="3804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spc="-7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</a:rPr>
              <a:t>Б</a:t>
            </a:r>
            <a:r>
              <a:rPr lang="ru-RU" sz="3200" b="1" spc="-70" dirty="0" smtClean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</a:rPr>
              <a:t>олее </a:t>
            </a:r>
            <a:r>
              <a:rPr lang="ru-RU" sz="3200" b="1" spc="-7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</a:rPr>
              <a:t>чем в 10 </a:t>
            </a:r>
            <a:r>
              <a:rPr lang="ru-RU" sz="3200" b="1" spc="-70" dirty="0" smtClean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</a:rPr>
              <a:t>раз!!!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2935491"/>
            <a:ext cx="282499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spc="-50" dirty="0" smtClean="0">
                <a:ln>
                  <a:solidFill>
                    <a:srgbClr val="C00000"/>
                  </a:solidFill>
                </a:ln>
                <a:solidFill>
                  <a:srgbClr val="196E1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Отказ от </a:t>
            </a:r>
          </a:p>
          <a:p>
            <a:pPr algn="ctr">
              <a:lnSpc>
                <a:spcPct val="80000"/>
              </a:lnSpc>
            </a:pPr>
            <a:r>
              <a:rPr lang="ru-RU" sz="3600" b="1" spc="-50" dirty="0" err="1" smtClean="0">
                <a:ln>
                  <a:solidFill>
                    <a:srgbClr val="C00000"/>
                  </a:solidFill>
                </a:ln>
                <a:solidFill>
                  <a:srgbClr val="196E1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анкерования</a:t>
            </a:r>
            <a:r>
              <a:rPr lang="ru-RU" sz="3600" b="1" spc="-50" dirty="0" smtClean="0">
                <a:ln>
                  <a:solidFill>
                    <a:srgbClr val="C00000"/>
                  </a:solidFill>
                </a:ln>
                <a:solidFill>
                  <a:srgbClr val="196E1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ru-RU" sz="3600" b="1" spc="-50" dirty="0" smtClean="0">
                <a:ln>
                  <a:solidFill>
                    <a:srgbClr val="C00000"/>
                  </a:solidFill>
                </a:ln>
                <a:solidFill>
                  <a:srgbClr val="196E1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распорок 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196E19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12160" y="941742"/>
            <a:ext cx="3222869" cy="97872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600" b="1" spc="-50" dirty="0" smtClean="0">
                <a:ln>
                  <a:solidFill>
                    <a:srgbClr val="C00000"/>
                  </a:solidFill>
                </a:ln>
                <a:solidFill>
                  <a:srgbClr val="196E1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ГЛУБОКИЕ </a:t>
            </a:r>
          </a:p>
          <a:p>
            <a:pPr algn="ctr">
              <a:lnSpc>
                <a:spcPct val="80000"/>
              </a:lnSpc>
            </a:pPr>
            <a:r>
              <a:rPr lang="ru-RU" sz="3600" b="1" spc="-50" dirty="0" smtClean="0">
                <a:ln>
                  <a:solidFill>
                    <a:srgbClr val="C00000"/>
                  </a:solidFill>
                </a:ln>
                <a:solidFill>
                  <a:srgbClr val="196E1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КОТЛОВАНЫ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196E19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7740352" y="2573615"/>
            <a:ext cx="0" cy="3231649"/>
          </a:xfrm>
          <a:prstGeom prst="straightConnector1">
            <a:avLst/>
          </a:prstGeom>
          <a:ln w="31750">
            <a:solidFill>
              <a:schemeClr val="accent6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971600" y="4149080"/>
            <a:ext cx="0" cy="1872208"/>
          </a:xfrm>
          <a:prstGeom prst="straightConnector1">
            <a:avLst/>
          </a:prstGeom>
          <a:ln w="31750">
            <a:solidFill>
              <a:schemeClr val="accent6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00" y="3852000"/>
            <a:ext cx="864000" cy="30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703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631828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00199"/>
            <a:ext cx="4130297" cy="493880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8" name="Прямоугольник 7"/>
          <p:cNvSpPr/>
          <p:nvPr/>
        </p:nvSpPr>
        <p:spPr>
          <a:xfrm>
            <a:off x="4191000" y="1447800"/>
            <a:ext cx="48006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ru-RU" sz="2600" b="1" spc="-4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spc="-5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Составные </a:t>
            </a:r>
            <a:r>
              <a:rPr lang="ru-RU" sz="2600" b="1" spc="-50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части РШС </a:t>
            </a:r>
            <a:r>
              <a:rPr lang="ru-RU" sz="2600" b="1" spc="-5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сопрягаются </a:t>
            </a:r>
            <a:r>
              <a:rPr lang="ru-RU" sz="2600" b="1" spc="-50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между собой </a:t>
            </a:r>
            <a:r>
              <a:rPr lang="ru-RU" sz="2600" b="1" i="1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использования дополнительных </a:t>
            </a:r>
            <a:r>
              <a:rPr lang="ru-RU" sz="2600" b="1" i="1" spc="-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замков-коннекторов</a:t>
            </a:r>
            <a:endParaRPr lang="ru-RU" sz="2600" b="1" spc="-5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7765"/>
            <a:ext cx="9144000" cy="12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4300" b="1" spc="-50" dirty="0" smtClean="0">
                <a:ln>
                  <a:solidFill>
                    <a:srgbClr val="002060"/>
                  </a:solidFill>
                </a:ln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 конструктиве РШС отсутствуют дополнительные замки-коннекторы</a:t>
            </a:r>
            <a:endParaRPr lang="ru-RU" sz="4300" b="1" spc="-50" dirty="0">
              <a:ln>
                <a:solidFill>
                  <a:srgbClr val="002060"/>
                </a:solidFill>
              </a:ln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4240" y="3231151"/>
            <a:ext cx="1352560" cy="107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1789" y="3161498"/>
            <a:ext cx="1389099" cy="9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9458" y="4074095"/>
            <a:ext cx="1266693" cy="9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4786" y="4693223"/>
            <a:ext cx="1432092" cy="1266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36038" y="4949944"/>
            <a:ext cx="1279362" cy="126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4208387" y="3447882"/>
            <a:ext cx="4707013" cy="2633097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344786" y="3352067"/>
            <a:ext cx="4721901" cy="2607996"/>
          </a:xfrm>
          <a:prstGeom prst="line">
            <a:avLst/>
          </a:prstGeom>
          <a:ln w="889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752" y="5919129"/>
            <a:ext cx="1432104" cy="50485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-212579" y="1403165"/>
            <a:ext cx="726417" cy="5137381"/>
          </a:xfrm>
          <a:prstGeom prst="rect">
            <a:avLst/>
          </a:prstGeom>
          <a:noFill/>
        </p:spPr>
        <p:txBody>
          <a:bodyPr vert="wordArtVert" wrap="square" rtlCol="0" anchor="ctr">
            <a:spAutoFit/>
          </a:bodyPr>
          <a:lstStyle/>
          <a:p>
            <a:pPr algn="ctr"/>
            <a:r>
              <a:rPr lang="ru-RU" sz="3000" b="1" spc="-300" dirty="0" smtClean="0">
                <a:ln w="12700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КОННЕКТОРЫ</a:t>
            </a:r>
            <a:endParaRPr lang="ru-RU" sz="3000" b="1" spc="-300" dirty="0">
              <a:ln w="12700"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78987" y="246881"/>
            <a:ext cx="324768" cy="249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b="1" spc="-30" baseline="100000" dirty="0">
                <a:solidFill>
                  <a:srgbClr val="C00000"/>
                </a:solidFill>
              </a:rPr>
              <a:t>©</a:t>
            </a:r>
            <a:endParaRPr lang="ru-RU" baseline="100000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34412" y="6449265"/>
            <a:ext cx="561975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26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6761" y="5960063"/>
            <a:ext cx="1646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</a:rPr>
              <a:t>4 шва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69398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31908" y="-115444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-30" dirty="0" smtClean="0">
                <a:ln w="3175">
                  <a:solidFill>
                    <a:srgbClr val="C00000"/>
                  </a:solidFill>
                </a:ln>
                <a:solidFill>
                  <a:schemeClr val="accent6"/>
                </a:solidFill>
              </a:rPr>
              <a:t>ПРИНЦИПИАЛЬНЫЕ ОТЛИЧИЯ  КОНСТРУКТИВА РШС  ОТ </a:t>
            </a:r>
            <a:r>
              <a:rPr lang="ru-RU" sz="3600" b="1" spc="-30" dirty="0">
                <a:ln w="3175">
                  <a:solidFill>
                    <a:srgbClr val="C00000"/>
                  </a:solidFill>
                </a:ln>
                <a:solidFill>
                  <a:schemeClr val="accent6"/>
                </a:solidFill>
              </a:rPr>
              <a:t>ШТС 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667" y="1963632"/>
            <a:ext cx="3106241" cy="2862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" t="13450" r="9355" b="1630"/>
          <a:stretch/>
        </p:blipFill>
        <p:spPr bwMode="auto">
          <a:xfrm rot="9720000">
            <a:off x="4366948" y="3880027"/>
            <a:ext cx="2245298" cy="1851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869" y="3266043"/>
            <a:ext cx="2130929" cy="204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/>
          <a:srcRect l="1024" t="-9304" r="1147" b="-129"/>
          <a:stretch/>
        </p:blipFill>
        <p:spPr>
          <a:xfrm rot="19063527">
            <a:off x="106211" y="1966730"/>
            <a:ext cx="3240000" cy="2088000"/>
          </a:xfrm>
          <a:prstGeom prst="rect">
            <a:avLst/>
          </a:prstGeom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-11260" y="6612676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168718"/>
            <a:ext cx="9144000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2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 конструктиве РШС отсутствуют дополнительные замки-коннекторы</a:t>
            </a:r>
            <a:endParaRPr lang="ru-RU" sz="2200" b="1" spc="-3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67720">
            <a:off x="4382140" y="2032701"/>
            <a:ext cx="1077184" cy="114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" y="1182338"/>
            <a:ext cx="4800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/>
                </a:solidFill>
              </a:rPr>
              <a:t>ШТС используют дополнительные замки-коннекторы</a:t>
            </a:r>
            <a:endParaRPr lang="ru-RU" sz="2000" b="1" dirty="0">
              <a:solidFill>
                <a:schemeClr val="accent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0732" y="1182338"/>
            <a:ext cx="4223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/>
                </a:solidFill>
              </a:rPr>
              <a:t>РШС использует собственные замковые элементы шпунтов</a:t>
            </a:r>
            <a:endParaRPr lang="ru-RU" sz="2000" b="1" dirty="0">
              <a:solidFill>
                <a:schemeClr val="accent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257800"/>
            <a:ext cx="4384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pc="-50" dirty="0" smtClean="0"/>
              <a:t>В </a:t>
            </a:r>
            <a:r>
              <a:rPr lang="ru-RU" sz="2000" b="1" spc="-50" dirty="0"/>
              <a:t>ШТС </a:t>
            </a:r>
            <a:r>
              <a:rPr lang="ru-RU" sz="2000" b="1" spc="-50" dirty="0" smtClean="0"/>
              <a:t>до 4 раз больше сварных швов по сравнению с РШС</a:t>
            </a:r>
            <a:endParaRPr lang="ru-RU" sz="2000" b="1" spc="-50" dirty="0"/>
          </a:p>
        </p:txBody>
      </p:sp>
      <p:sp>
        <p:nvSpPr>
          <p:cNvPr id="13" name="TextBox 12"/>
          <p:cNvSpPr txBox="1"/>
          <p:nvPr/>
        </p:nvSpPr>
        <p:spPr>
          <a:xfrm>
            <a:off x="5655847" y="5135104"/>
            <a:ext cx="3488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spc="-40" dirty="0" smtClean="0"/>
              <a:t>Сварные швы </a:t>
            </a:r>
            <a:r>
              <a:rPr lang="ru-RU" sz="2000" b="1" spc="-40" dirty="0"/>
              <a:t>РШС за </a:t>
            </a:r>
            <a:r>
              <a:rPr lang="ru-RU" sz="2000" b="1" spc="-40" dirty="0" smtClean="0"/>
              <a:t>ПФ экраном и не участвуют в разделении сред!</a:t>
            </a:r>
            <a:endParaRPr lang="ru-RU" sz="2000" b="1" spc="-4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179" y="3510651"/>
            <a:ext cx="1069105" cy="3768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07750" y="484720"/>
            <a:ext cx="347531" cy="275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06550" y="6433308"/>
            <a:ext cx="561975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27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90" y="1916926"/>
            <a:ext cx="2742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</a:t>
            </a:r>
            <a:r>
              <a:rPr lang="ru-RU" sz="24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РШС </a:t>
            </a:r>
            <a:r>
              <a:rPr lang="en-US" sz="24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&gt;&gt;</a:t>
            </a:r>
            <a:r>
              <a:rPr lang="ru-RU" sz="24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J</a:t>
            </a:r>
            <a:r>
              <a:rPr lang="ru-RU" sz="24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ШТС</a:t>
            </a:r>
            <a:endParaRPr lang="ru-RU" sz="2400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8527497" y="223110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21" name="TextBox 20"/>
          <p:cNvSpPr txBox="1"/>
          <p:nvPr/>
        </p:nvSpPr>
        <p:spPr>
          <a:xfrm rot="16200000">
            <a:off x="6308627" y="4154099"/>
            <a:ext cx="10694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ln w="25400"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____</a:t>
            </a:r>
          </a:p>
          <a:p>
            <a:r>
              <a:rPr lang="ru-RU" sz="2600" b="1" dirty="0" smtClean="0">
                <a:ln w="25400"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_ _ _</a:t>
            </a:r>
            <a:endParaRPr lang="ru-RU" sz="2600" b="1" dirty="0">
              <a:ln w="25400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63689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17" y="2019254"/>
            <a:ext cx="2352675" cy="25241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392">
            <a:off x="2812192" y="1989080"/>
            <a:ext cx="3970692" cy="2401200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-8675" y="6603022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7" y="1681913"/>
            <a:ext cx="1069105" cy="3768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4443" y="2474837"/>
            <a:ext cx="1438275" cy="19716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16" y="4612863"/>
            <a:ext cx="4403165" cy="3943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6723" y="4636229"/>
            <a:ext cx="4567023" cy="3776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253643" y="836214"/>
            <a:ext cx="9577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ea typeface="Tahoma" panose="020B0604030504040204" pitchFamily="34" charset="0"/>
                <a:cs typeface="Tahoma" panose="020B0604030504040204" pitchFamily="34" charset="0"/>
              </a:rPr>
              <a:t>Проектное решение - </a:t>
            </a:r>
            <a:r>
              <a:rPr lang="ru-RU" b="1" spc="-40" dirty="0" smtClean="0">
                <a:ea typeface="Tahoma" panose="020B0604030504040204" pitchFamily="34" charset="0"/>
                <a:cs typeface="Tahoma" panose="020B0604030504040204" pitchFamily="34" charset="0"/>
              </a:rPr>
              <a:t>ШТС </a:t>
            </a:r>
            <a:r>
              <a:rPr lang="ru-RU" b="1" spc="-40" dirty="0">
                <a:ea typeface="Tahoma" panose="020B0604030504040204" pitchFamily="34" charset="0"/>
                <a:cs typeface="Tahoma" panose="020B0604030504040204" pitchFamily="34" charset="0"/>
              </a:rPr>
              <a:t>630х12, 1420х16 с </a:t>
            </a:r>
            <a:r>
              <a:rPr lang="ru-RU" b="1" spc="-40" dirty="0" smtClean="0">
                <a:ea typeface="Tahoma" panose="020B0604030504040204" pitchFamily="34" charset="0"/>
                <a:cs typeface="Tahoma" panose="020B0604030504040204" pitchFamily="34" charset="0"/>
              </a:rPr>
              <a:t>замком ЗСГ1 о/г. </a:t>
            </a:r>
            <a:r>
              <a:rPr lang="ru-RU" b="1" spc="-50" dirty="0">
                <a:ea typeface="Tahoma" panose="020B0604030504040204" pitchFamily="34" charset="0"/>
                <a:cs typeface="Tahoma" panose="020B0604030504040204" pitchFamily="34" charset="0"/>
              </a:rPr>
              <a:t>Сталь 17Г1С. </a:t>
            </a:r>
            <a:r>
              <a:rPr lang="ru-RU" b="1" spc="-40" dirty="0" smtClean="0">
                <a:ea typeface="Tahoma" panose="020B0604030504040204" pitchFamily="34" charset="0"/>
                <a:cs typeface="Tahoma" panose="020B0604030504040204" pitchFamily="34" charset="0"/>
              </a:rPr>
              <a:t>Упругий момент </a:t>
            </a:r>
            <a:r>
              <a:rPr lang="en-US" b="1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W</a:t>
            </a:r>
            <a:r>
              <a:rPr lang="ru-RU" b="1" spc="-50" dirty="0">
                <a:ea typeface="Tahoma" panose="020B0604030504040204" pitchFamily="34" charset="0"/>
                <a:cs typeface="Tahoma" panose="020B0604030504040204" pitchFamily="34" charset="0"/>
              </a:rPr>
              <a:t>=4 427 см</a:t>
            </a:r>
            <a:r>
              <a:rPr lang="ru-RU" b="1" spc="-50" baseline="30000" dirty="0"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b="1" spc="-50" dirty="0">
                <a:ea typeface="Tahoma" panose="020B0604030504040204" pitchFamily="34" charset="0"/>
                <a:cs typeface="Tahoma" panose="020B0604030504040204" pitchFamily="34" charset="0"/>
              </a:rPr>
              <a:t>/м, </a:t>
            </a:r>
            <a:r>
              <a:rPr lang="en-US" b="1" spc="-50" dirty="0">
                <a:ea typeface="Tahoma" panose="020B0604030504040204" pitchFamily="34" charset="0"/>
                <a:cs typeface="Tahoma" panose="020B0604030504040204" pitchFamily="34" charset="0"/>
              </a:rPr>
              <a:t>W</a:t>
            </a:r>
            <a:r>
              <a:rPr lang="ru-RU" b="1" spc="-50" dirty="0">
                <a:ea typeface="Tahoma" panose="020B0604030504040204" pitchFamily="34" charset="0"/>
                <a:cs typeface="Tahoma" panose="020B0604030504040204" pitchFamily="34" charset="0"/>
              </a:rPr>
              <a:t>=15 400 см</a:t>
            </a:r>
            <a:r>
              <a:rPr lang="ru-RU" b="1" spc="-50" baseline="30000" dirty="0"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b="1" spc="-50" dirty="0">
                <a:ea typeface="Tahoma" panose="020B0604030504040204" pitchFamily="34" charset="0"/>
                <a:cs typeface="Tahoma" panose="020B0604030504040204" pitchFamily="34" charset="0"/>
              </a:rPr>
              <a:t>/м соответственно. </a:t>
            </a:r>
            <a:r>
              <a:rPr lang="ru-RU" b="1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~</a:t>
            </a:r>
            <a:r>
              <a:rPr lang="ru-RU" b="1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1200</a:t>
            </a:r>
            <a:r>
              <a:rPr lang="ru-RU" b="1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м</a:t>
            </a:r>
            <a:endParaRPr lang="ru-RU" b="1" spc="-5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12763" y="4947300"/>
            <a:ext cx="917090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Кроме осторожной «перевозки воздуха» требуется заполнение полостей трубы ШТС. Т.е. </a:t>
            </a:r>
            <a:r>
              <a:rPr lang="ru-RU" sz="1900" spc="-50" dirty="0">
                <a:ea typeface="Tahoma" panose="020B0604030504040204" pitchFamily="34" charset="0"/>
                <a:cs typeface="Tahoma" panose="020B0604030504040204" pitchFamily="34" charset="0"/>
              </a:rPr>
              <a:t>извлечения из полости трубы </a:t>
            </a:r>
            <a:r>
              <a:rPr lang="ru-RU" sz="1900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«местного» грунта </a:t>
            </a:r>
            <a:r>
              <a:rPr lang="ru-RU" sz="1900" spc="-50" dirty="0">
                <a:ea typeface="Tahoma" panose="020B0604030504040204" pitchFamily="34" charset="0"/>
                <a:cs typeface="Tahoma" panose="020B0604030504040204" pitchFamily="34" charset="0"/>
              </a:rPr>
              <a:t>и заполнения полости труб </a:t>
            </a:r>
            <a:r>
              <a:rPr lang="ru-RU" sz="1900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привозным. </a:t>
            </a:r>
            <a:r>
              <a:rPr lang="ru-RU" sz="1900" spc="-50" dirty="0">
                <a:ea typeface="Tahoma" panose="020B0604030504040204" pitchFamily="34" charset="0"/>
                <a:cs typeface="Tahoma" panose="020B0604030504040204" pitchFamily="34" charset="0"/>
              </a:rPr>
              <a:t>Сколько кубометров???? </a:t>
            </a:r>
            <a:r>
              <a:rPr lang="ru-RU" sz="1900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ru-RU" sz="1900" b="1" spc="-50" dirty="0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21 765 м</a:t>
            </a:r>
            <a:r>
              <a:rPr lang="ru-RU" sz="1900" b="1" spc="-50" baseline="30000" dirty="0" smtClean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1900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. Высокая </a:t>
            </a:r>
            <a:r>
              <a:rPr lang="ru-RU" sz="1900" spc="-50" dirty="0">
                <a:ea typeface="Tahoma" panose="020B0604030504040204" pitchFamily="34" charset="0"/>
                <a:cs typeface="Tahoma" panose="020B0604030504040204" pitchFamily="34" charset="0"/>
              </a:rPr>
              <a:t>жёсткость ТШ стен, горят </a:t>
            </a:r>
            <a:r>
              <a:rPr lang="ru-RU" sz="1900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замки, отбраковываются сразу 2 целые сваи – это 2-3 метра стены</a:t>
            </a:r>
            <a:r>
              <a:rPr lang="ru-RU" sz="1900" spc="-50" dirty="0">
                <a:ea typeface="Tahoma" panose="020B0604030504040204" pitchFamily="34" charset="0"/>
                <a:cs typeface="Tahoma" panose="020B0604030504040204" pitchFamily="34" charset="0"/>
              </a:rPr>
              <a:t>; </a:t>
            </a:r>
            <a:r>
              <a:rPr lang="ru-RU" sz="1900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для демпфирования перекосов </a:t>
            </a:r>
            <a:r>
              <a:rPr lang="ru-RU" sz="1900" spc="-50" dirty="0">
                <a:ea typeface="Tahoma" panose="020B0604030504040204" pitchFamily="34" charset="0"/>
                <a:cs typeface="Tahoma" panose="020B0604030504040204" pitchFamily="34" charset="0"/>
              </a:rPr>
              <a:t>- требуется </a:t>
            </a:r>
            <a:r>
              <a:rPr lang="ru-RU" sz="1900" spc="-50" dirty="0" smtClean="0">
                <a:ea typeface="Tahoma" panose="020B0604030504040204" pitchFamily="34" charset="0"/>
                <a:cs typeface="Tahoma" panose="020B0604030504040204" pitchFamily="34" charset="0"/>
              </a:rPr>
              <a:t>промежуточный шпунт, а его для ШТС нет.</a:t>
            </a:r>
            <a:endParaRPr lang="ru-RU" sz="1900" spc="-5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92340" y="2201061"/>
            <a:ext cx="921556" cy="54755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6710" y="1838087"/>
            <a:ext cx="921556" cy="54755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2490" y="1471702"/>
            <a:ext cx="921556" cy="54755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051542" y="1530541"/>
            <a:ext cx="2044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</a:t>
            </a:r>
            <a:r>
              <a:rPr lang="ru-RU" sz="24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РШС</a:t>
            </a:r>
            <a:r>
              <a:rPr lang="en-US" sz="2400" b="1" spc="-4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&gt; </a:t>
            </a:r>
            <a:r>
              <a:rPr lang="ru-RU" sz="24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</a:t>
            </a:r>
            <a:r>
              <a:rPr lang="ru-RU" sz="24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ШТС</a:t>
            </a:r>
          </a:p>
          <a:p>
            <a:r>
              <a:rPr lang="en-US" sz="2400" b="1" spc="-4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</a:t>
            </a:r>
            <a:r>
              <a:rPr lang="ru-RU" sz="24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РШС</a:t>
            </a:r>
            <a:r>
              <a:rPr lang="en-US" sz="24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&lt; R</a:t>
            </a:r>
            <a:r>
              <a:rPr lang="ru-RU" sz="2400" b="1" spc="-4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ШТС</a:t>
            </a:r>
            <a:endParaRPr lang="ru-RU" sz="2400" baseline="-25000" dirty="0"/>
          </a:p>
        </p:txBody>
      </p:sp>
      <p:sp>
        <p:nvSpPr>
          <p:cNvPr id="4" name="Прямоугольник 3"/>
          <p:cNvSpPr/>
          <p:nvPr/>
        </p:nvSpPr>
        <p:spPr>
          <a:xfrm rot="20174114">
            <a:off x="3943725" y="3426314"/>
            <a:ext cx="3865161" cy="584775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патентные риски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231908" y="-115444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-30" dirty="0" smtClean="0">
                <a:ln w="3175">
                  <a:solidFill>
                    <a:srgbClr val="C00000"/>
                  </a:solidFill>
                </a:ln>
                <a:solidFill>
                  <a:schemeClr val="accent6"/>
                </a:solidFill>
              </a:rPr>
              <a:t>ПРИНЦИПИАЛЬНЫЕ ОТЛИЧИЯ  КОНСТРУКТИВА РШС  ОТ </a:t>
            </a:r>
            <a:r>
              <a:rPr lang="ru-RU" sz="3200" b="1" spc="-30" dirty="0">
                <a:ln w="3175">
                  <a:solidFill>
                    <a:srgbClr val="C00000"/>
                  </a:solidFill>
                </a:ln>
                <a:solidFill>
                  <a:schemeClr val="accent6"/>
                </a:solidFill>
              </a:rPr>
              <a:t>ШТС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455683" y="392327"/>
            <a:ext cx="475169" cy="275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13215" y="130238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2</a:t>
            </a:r>
          </a:p>
        </p:txBody>
      </p:sp>
      <p:sp>
        <p:nvSpPr>
          <p:cNvPr id="2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4448" y="6449265"/>
            <a:ext cx="591940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28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843217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44524" y="-233559"/>
            <a:ext cx="94330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200" b="1" dirty="0" smtClean="0">
                <a:ln w="3175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</a:rPr>
              <a:t>РШС – ЭТО ИМПОРТОЗАМЕЩЕНИЕ  </a:t>
            </a:r>
            <a:endParaRPr lang="ru-RU" sz="5200" b="1" dirty="0">
              <a:ln w="3175">
                <a:solidFill>
                  <a:srgbClr val="002060"/>
                </a:solidFill>
              </a:ln>
              <a:solidFill>
                <a:srgbClr val="C00000"/>
              </a:solidFill>
              <a:latin typeface="RodchenkoCTT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035" y="732197"/>
            <a:ext cx="3614366" cy="3780952"/>
          </a:xfrm>
          <a:prstGeom prst="rect">
            <a:avLst/>
          </a:prstGeom>
          <a:noFill/>
          <a:ln w="63500">
            <a:solidFill>
              <a:schemeClr val="accent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56982" y="5176954"/>
            <a:ext cx="936104" cy="330004"/>
          </a:xfrm>
          <a:prstGeom prst="rect">
            <a:avLst/>
          </a:prstGeom>
        </p:spPr>
      </p:pic>
      <p:sp>
        <p:nvSpPr>
          <p:cNvPr id="1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1" y="1700808"/>
            <a:ext cx="5351095" cy="1296144"/>
          </a:xfrm>
        </p:spPr>
        <p:txBody>
          <a:bodyPr/>
          <a:lstStyle/>
          <a:p>
            <a:pPr indent="360000" algn="just">
              <a:lnSpc>
                <a:spcPct val="90000"/>
              </a:lnSpc>
              <a:defRPr/>
            </a:pPr>
            <a:r>
              <a:rPr lang="ru-RU" sz="2400" b="1" spc="-7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РШС – просты в изготовлении, состоят из серийно (массово) выпускаемых в РФ комплектующих. За счет этого стоимость РШС сопоставима со стоимостью самих  комплектующих.</a:t>
            </a:r>
          </a:p>
          <a:p>
            <a:pPr indent="360000" algn="just">
              <a:lnSpc>
                <a:spcPct val="90000"/>
              </a:lnSpc>
              <a:defRPr/>
            </a:pPr>
            <a:r>
              <a:rPr lang="ru-RU" sz="2400" b="1" spc="-7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РШС могут быть изготовлены в любой части страны, на любом сертифицированном сварочном производстве, вплоть до изготовления на стройплощадке.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59633" y="-62743"/>
            <a:ext cx="407516" cy="24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200" b="1" spc="-30" dirty="0">
                <a:solidFill>
                  <a:srgbClr val="C00000"/>
                </a:solidFill>
              </a:rPr>
              <a:t>©</a:t>
            </a:r>
            <a:endParaRPr lang="ru-RU" sz="12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45626"/>
            <a:ext cx="4392488" cy="2470774"/>
          </a:xfrm>
          <a:prstGeom prst="rect">
            <a:avLst/>
          </a:prstGeom>
          <a:solidFill>
            <a:schemeClr val="bg2"/>
          </a:solidFill>
          <a:ln w="63500">
            <a:solidFill>
              <a:schemeClr val="accent4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035" y="4659947"/>
            <a:ext cx="3614366" cy="1762874"/>
          </a:xfrm>
          <a:prstGeom prst="rect">
            <a:avLst/>
          </a:prstGeom>
          <a:ln w="63500">
            <a:solidFill>
              <a:schemeClr val="accent4"/>
            </a:solidFill>
          </a:ln>
        </p:spPr>
      </p:pic>
      <p:sp>
        <p:nvSpPr>
          <p:cNvPr id="15" name="Номер слайда 2"/>
          <p:cNvSpPr txBox="1">
            <a:spLocks/>
          </p:cNvSpPr>
          <p:nvPr/>
        </p:nvSpPr>
        <p:spPr>
          <a:xfrm>
            <a:off x="8634412" y="6449265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29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64683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0" y="-151843"/>
            <a:ext cx="9116579" cy="838200"/>
          </a:xfrm>
        </p:spPr>
        <p:txBody>
          <a:bodyPr lIns="92075" tIns="46038" rIns="92075" bIns="46038" anchorCtr="0"/>
          <a:lstStyle/>
          <a:p>
            <a:pPr eaLnBrk="1" hangingPunct="1">
              <a:defRPr/>
            </a:pPr>
            <a:r>
              <a:rPr lang="ru-RU" sz="5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ПРИМЕНЯЕТСЯ? </a:t>
            </a:r>
            <a:r>
              <a:rPr lang="ru-RU" sz="5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00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2718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71935" y="620088"/>
            <a:ext cx="2196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40" dirty="0" smtClean="0">
                <a:solidFill>
                  <a:srgbClr val="1005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Гидротехническое строительство</a:t>
            </a:r>
            <a:endParaRPr lang="ru-RU" spc="-40" dirty="0">
              <a:solidFill>
                <a:srgbClr val="1005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79547" y="630267"/>
            <a:ext cx="2223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40" dirty="0" smtClean="0">
                <a:solidFill>
                  <a:srgbClr val="D20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Строительство путей сообщения</a:t>
            </a:r>
            <a:endParaRPr lang="ru-RU" spc="-40" dirty="0">
              <a:solidFill>
                <a:srgbClr val="D20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55316" y="669353"/>
            <a:ext cx="31764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100" dirty="0" smtClean="0">
                <a:solidFill>
                  <a:srgbClr val="FE8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Инженерное и подземное строительство</a:t>
            </a:r>
            <a:endParaRPr lang="ru-RU" spc="-100" dirty="0">
              <a:solidFill>
                <a:srgbClr val="FE8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68296" y="677757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40" dirty="0" smtClean="0">
                <a:solidFill>
                  <a:srgbClr val="2F462E"/>
                </a:solidFill>
                <a:latin typeface="Trebuchet MS" panose="020B0603020202020204" pitchFamily="34" charset="0"/>
                <a:cs typeface="Times New Roman" panose="02020603050405020304" pitchFamily="18" charset="0"/>
              </a:rPr>
              <a:t>Охрана окружающей среды</a:t>
            </a:r>
            <a:endParaRPr lang="ru-RU" spc="-40" dirty="0">
              <a:solidFill>
                <a:srgbClr val="2F462E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099" y="2125912"/>
            <a:ext cx="21810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-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Порты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Берегозащитные стены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Причальные </a:t>
            </a:r>
            <a:r>
              <a:rPr lang="ru-RU" sz="1200" spc="-40" dirty="0">
                <a:latin typeface="Trebuchet MS" panose="020B0603020202020204" pitchFamily="34" charset="0"/>
                <a:cs typeface="Times New Roman" panose="02020603050405020304" pitchFamily="18" charset="0"/>
              </a:rPr>
              <a:t>сооружения, Пирсы, </a:t>
            </a: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молы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Доковые сооружения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Ледозащитные  сооружения</a:t>
            </a:r>
            <a:endParaRPr lang="ru-RU" sz="1200" spc="-40" dirty="0"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266" y="3499388"/>
            <a:ext cx="23402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-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Строительство водных путей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Расширение водных путей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Укрепление берегов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Якорные стоянки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Закрепление от размывов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103" y="4500719"/>
            <a:ext cx="23287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spc="-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Строительные сооружения на водных путях и водоёмах</a:t>
            </a:r>
            <a:endParaRPr lang="ru-RU" sz="1200" spc="-4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Шлюзы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Гидроузлы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Плотины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Швартовые палы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Водоприёмные и водоотводящие сооружения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352009" y="2079031"/>
            <a:ext cx="21810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-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Автомобильные и железнодорожные пути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Защитные стены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Подпорные стены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Ограждение опор мостов, эстакад, путепроводов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Откосы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Рампы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Резервуары для грунтовых вод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Водоводы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Тоннели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584718" y="2076384"/>
            <a:ext cx="20066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Ограждение котлованов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Подпорные стены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Фундаменты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Крепление траншей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Подземные сооружения, гаражи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Строительство жилых и производственных зданий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Дамбы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Сельскохозяйственные водоводы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Защита территорий от наводнений, селей, камнепадов, оползней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Насыпные территории</a:t>
            </a:r>
            <a:endParaRPr lang="ru-RU" sz="1200" spc="-40" dirty="0"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991304" y="2092727"/>
            <a:ext cx="218103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-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Свалки, герметичные коллектор</a:t>
            </a:r>
            <a:r>
              <a:rPr lang="ru-RU" sz="1200" b="1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Вертикальные герметичные стены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Строительные котлованы для замены почвы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Ограждение участков с цистернами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Рампы для погрузки мусора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err="1" smtClean="0">
                <a:latin typeface="Trebuchet MS" panose="020B0603020202020204" pitchFamily="34" charset="0"/>
                <a:cs typeface="Times New Roman" panose="02020603050405020304" pitchFamily="18" charset="0"/>
              </a:rPr>
              <a:t>Хвостохранилища</a:t>
            </a:r>
            <a:endParaRPr lang="ru-RU" sz="1200" spc="-40" dirty="0" smtClean="0"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31725" y="4133137"/>
            <a:ext cx="2181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-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Звукоизоляция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Звукоизоляционные стены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031725" y="4607378"/>
            <a:ext cx="21810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spc="-4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Защита водоёмов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Насосные станции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Очистные сооружения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Бассейны для сбора дождевой воды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Укрепление плотин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spc="-4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Берегоукрепление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585" y="1324088"/>
            <a:ext cx="1440000" cy="7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5719" y="1286939"/>
            <a:ext cx="1309879" cy="72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2558" y="1307727"/>
            <a:ext cx="1132500" cy="72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7971" y="1288603"/>
            <a:ext cx="911021" cy="720000"/>
          </a:xfrm>
          <a:prstGeom prst="rect">
            <a:avLst/>
          </a:prstGeom>
        </p:spPr>
      </p:pic>
      <p:sp>
        <p:nvSpPr>
          <p:cNvPr id="2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58033" y="6527257"/>
            <a:ext cx="561975" cy="365125"/>
          </a:xfrm>
        </p:spPr>
        <p:txBody>
          <a:bodyPr/>
          <a:lstStyle/>
          <a:p>
            <a:pPr>
              <a:defRPr/>
            </a:pPr>
            <a:fld id="{57BEB834-5F86-4782-85E5-117B66DCEDF1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199" y="4485818"/>
            <a:ext cx="1887343" cy="6653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025168"/>
            <a:ext cx="915671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400" b="1" spc="-40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</a:rPr>
              <a:t>Удержание и разделение сред</a:t>
            </a:r>
            <a:endParaRPr lang="ru-RU" sz="4400" b="1" spc="-40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91375" y="5221835"/>
            <a:ext cx="30364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accent6"/>
                </a:solidFill>
              </a:rPr>
              <a:t>ЗАЧЕМ?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349636554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0" y="464445"/>
            <a:ext cx="3729124" cy="57051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70" y="6199830"/>
            <a:ext cx="967809" cy="3411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466929" y="737983"/>
            <a:ext cx="5954733" cy="5399408"/>
          </a:xfrm>
          <a:prstGeom prst="rect">
            <a:avLst/>
          </a:prstGeom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2315" y="-81138"/>
            <a:ext cx="905273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3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ПАТЭС КЛТ-40С. </a:t>
            </a:r>
            <a:r>
              <a:rPr lang="ru-RU" sz="3300" b="1" spc="-5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Певек</a:t>
            </a:r>
            <a:r>
              <a:rPr lang="ru-RU" sz="33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Оградительный мол.</a:t>
            </a:r>
            <a:endParaRPr lang="ru-RU" sz="3300" b="1" spc="-5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8524" y="5359846"/>
            <a:ext cx="2728004" cy="80970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82025" y="6413500"/>
            <a:ext cx="561975" cy="365125"/>
          </a:xfrm>
        </p:spPr>
        <p:txBody>
          <a:bodyPr/>
          <a:lstStyle/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30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12016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604775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" y="2977624"/>
            <a:ext cx="4526555" cy="30465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87912"/>
            <a:ext cx="4541121" cy="3025954"/>
          </a:xfrm>
          <a:prstGeom prst="rect">
            <a:avLst/>
          </a:prstGeom>
        </p:spPr>
      </p:pic>
      <p:sp>
        <p:nvSpPr>
          <p:cNvPr id="1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7748" y="-1"/>
            <a:ext cx="9108504" cy="817833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2800" b="1" spc="-4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2800" b="1" spc="-4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реализация комплексного проекта реконструкции Северо-Двинской шлюзованной системы. </a:t>
            </a:r>
            <a:endParaRPr lang="ru-RU" sz="2800" b="1" spc="-4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892407"/>
            <a:ext cx="6552728" cy="166977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528614" y="888090"/>
            <a:ext cx="2615386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ШЛЮЗ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 №5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8823" y="6135950"/>
            <a:ext cx="9126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Вологодская </a:t>
            </a:r>
            <a:r>
              <a:rPr lang="ru-RU" sz="2000" spc="-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Кирилловский район, на правом берегу реки </a:t>
            </a:r>
            <a:r>
              <a:rPr lang="ru-RU" sz="2000" spc="-5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Порозовице</a:t>
            </a:r>
            <a:r>
              <a:rPr lang="ru-RU" sz="2000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spc="-5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этап. </a:t>
            </a:r>
            <a:endParaRPr lang="ru-RU" sz="2000" spc="-5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99637"/>
            <a:ext cx="1069105" cy="3768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562184"/>
            <a:ext cx="916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spc="-5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РШС: 40Ш1 + Л5-УМ со 100% покрытием сваи юбкой </a:t>
            </a:r>
            <a:endParaRPr lang="ru-RU" sz="2400" b="1" spc="-5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454" y="5900329"/>
            <a:ext cx="2657475" cy="247650"/>
          </a:xfrm>
          <a:prstGeom prst="rect">
            <a:avLst/>
          </a:prstGeom>
        </p:spPr>
      </p:pic>
      <p:sp>
        <p:nvSpPr>
          <p:cNvPr id="16" name="Номер слайда 2"/>
          <p:cNvSpPr txBox="1">
            <a:spLocks/>
          </p:cNvSpPr>
          <p:nvPr/>
        </p:nvSpPr>
        <p:spPr>
          <a:xfrm>
            <a:off x="8634412" y="6449265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31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55151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B6B99-AA7A-4477-89EB-FBF3F7592EAF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3" name="Rectangle 1026"/>
          <p:cNvSpPr txBox="1">
            <a:spLocks noChangeArrowheads="1"/>
          </p:cNvSpPr>
          <p:nvPr/>
        </p:nvSpPr>
        <p:spPr>
          <a:xfrm>
            <a:off x="395536" y="1916832"/>
            <a:ext cx="8371602" cy="823370"/>
          </a:xfrm>
          <a:prstGeom prst="rect">
            <a:avLst/>
          </a:prstGeom>
        </p:spPr>
        <p:txBody>
          <a:bodyPr vert="horz" lIns="92075" tIns="46038" rIns="92075" bIns="46038" rtlCol="0" anchor="b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особенности </a:t>
            </a:r>
            <a:r>
              <a:rPr lang="ru-RU" sz="4000" b="1" spc="-40" dirty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РШС</a:t>
            </a:r>
            <a:r>
              <a:rPr lang="ru-RU" sz="3200" b="1" spc="-30" baseline="72000" dirty="0">
                <a:solidFill>
                  <a:srgbClr val="C00000"/>
                </a:solidFill>
              </a:rPr>
              <a:t>©</a:t>
            </a:r>
            <a:r>
              <a:rPr lang="ru-RU" sz="4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314096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Дополнительные источники снижения себестоимости РШС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160265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604775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343" y="307356"/>
            <a:ext cx="1831186" cy="6455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38" y="3284984"/>
            <a:ext cx="2650273" cy="31367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62" y="38702"/>
            <a:ext cx="5922992" cy="91420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39424" y="799663"/>
            <a:ext cx="6012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100" dirty="0" smtClean="0">
                <a:ln w="19050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  <a:cs typeface="Syastro" panose="00000400000000000000" pitchFamily="2" charset="0"/>
              </a:rPr>
              <a:t>Р</a:t>
            </a:r>
            <a:r>
              <a:rPr lang="ru-RU" sz="4100" dirty="0" smtClean="0">
                <a:latin typeface="RodchenkoCTT" pitchFamily="2" charset="0"/>
                <a:cs typeface="Syastro" panose="00000400000000000000" pitchFamily="2" charset="0"/>
              </a:rPr>
              <a:t>усские </a:t>
            </a:r>
            <a:r>
              <a:rPr lang="ru-RU" sz="4100" dirty="0" smtClean="0">
                <a:ln w="19050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  <a:cs typeface="Syastro" panose="00000400000000000000" pitchFamily="2" charset="0"/>
              </a:rPr>
              <a:t>Ш</a:t>
            </a:r>
            <a:r>
              <a:rPr lang="ru-RU" sz="4100" dirty="0" smtClean="0">
                <a:latin typeface="RodchenkoCTT" pitchFamily="2" charset="0"/>
                <a:cs typeface="Syastro" panose="00000400000000000000" pitchFamily="2" charset="0"/>
              </a:rPr>
              <a:t>пунтовые </a:t>
            </a:r>
            <a:r>
              <a:rPr lang="ru-RU" sz="4100" dirty="0" smtClean="0">
                <a:ln w="19050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  <a:cs typeface="Syastro" panose="00000400000000000000" pitchFamily="2" charset="0"/>
              </a:rPr>
              <a:t>С</a:t>
            </a:r>
            <a:r>
              <a:rPr lang="ru-RU" sz="4100" dirty="0" smtClean="0">
                <a:latin typeface="RodchenkoCTT" pitchFamily="2" charset="0"/>
                <a:cs typeface="Syastro" panose="00000400000000000000" pitchFamily="2" charset="0"/>
              </a:rPr>
              <a:t>тены</a:t>
            </a:r>
            <a:endParaRPr lang="ru-RU" sz="4100" dirty="0">
              <a:latin typeface="RodchenkoCTT" pitchFamily="2" charset="0"/>
              <a:cs typeface="Syastro" panose="000004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50" y="1842799"/>
            <a:ext cx="663118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RodchenkoCTT" pitchFamily="2" charset="0"/>
              </a:rPr>
              <a:t>Получено </a:t>
            </a:r>
            <a:r>
              <a:rPr lang="ru-RU" sz="3200" dirty="0" smtClean="0">
                <a:ln w="12700">
                  <a:solidFill>
                    <a:srgbClr val="002060"/>
                  </a:solidFill>
                </a:ln>
                <a:solidFill>
                  <a:schemeClr val="accent6"/>
                </a:solidFill>
                <a:latin typeface="RodchenkoCTT" pitchFamily="2" charset="0"/>
              </a:rPr>
              <a:t>положительное заключение </a:t>
            </a:r>
            <a:r>
              <a:rPr lang="ru-RU" sz="3200" dirty="0" err="1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</a:rPr>
              <a:t>ГлавГосЭкспертизы</a:t>
            </a:r>
            <a:r>
              <a:rPr lang="ru-RU" sz="2800" dirty="0" smtClean="0">
                <a:latin typeface="RodchenkoCTT" pitchFamily="2" charset="0"/>
              </a:rPr>
              <a:t> на использование </a:t>
            </a:r>
            <a: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196E19"/>
                </a:solidFill>
                <a:latin typeface="RodchenkoCTT" pitchFamily="2" charset="0"/>
                <a:cs typeface="Syastro" panose="00000400000000000000" pitchFamily="2" charset="0"/>
              </a:rPr>
              <a:t>РШС</a:t>
            </a:r>
            <a:r>
              <a:rPr lang="ru-RU" sz="2800" dirty="0" smtClean="0">
                <a:ln w="19050">
                  <a:solidFill>
                    <a:schemeClr val="tx1"/>
                  </a:solidFill>
                </a:ln>
                <a:solidFill>
                  <a:srgbClr val="196E19"/>
                </a:solidFill>
                <a:latin typeface="RodchenkoCTT" pitchFamily="2" charset="0"/>
                <a:cs typeface="Syastro" panose="00000400000000000000" pitchFamily="2" charset="0"/>
              </a:rPr>
              <a:t> </a:t>
            </a:r>
            <a:r>
              <a:rPr lang="ru-RU" sz="2800" dirty="0" smtClean="0">
                <a:latin typeface="RodchenkoCTT" pitchFamily="2" charset="0"/>
              </a:rPr>
              <a:t>в камерах шлюзов </a:t>
            </a:r>
            <a:r>
              <a:rPr lang="ru-RU" sz="360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</a:rPr>
              <a:t>БАГАЕВСКОГО</a:t>
            </a:r>
            <a:r>
              <a:rPr lang="ru-RU" sz="280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</a:rPr>
              <a:t> </a:t>
            </a:r>
            <a:r>
              <a:rPr lang="ru-RU" sz="360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</a:rPr>
              <a:t>НИЗКОНАПОРНОГО ГИДРОУЗЛА</a:t>
            </a:r>
            <a:endParaRPr lang="ru-RU" sz="3600" dirty="0">
              <a:ln w="12700">
                <a:solidFill>
                  <a:srgbClr val="002060"/>
                </a:solidFill>
              </a:ln>
              <a:solidFill>
                <a:srgbClr val="C00000"/>
              </a:solidFill>
              <a:latin typeface="RodchenkoCT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4852039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RodchenkoCTT" pitchFamily="2" charset="0"/>
              </a:rPr>
              <a:t>Ремонтопригодность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RodchenkoCTT" pitchFamily="2" charset="0"/>
              </a:rPr>
              <a:t>Износостойкость</a:t>
            </a:r>
          </a:p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200" dirty="0" smtClean="0">
                <a:latin typeface="RodchenkoCTT" pitchFamily="2" charset="0"/>
              </a:rPr>
              <a:t>Удобство монтажа</a:t>
            </a:r>
            <a:endParaRPr lang="ru-RU" sz="3200" dirty="0">
              <a:latin typeface="RodchenkoCT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2909" y="4178652"/>
            <a:ext cx="63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  <a:cs typeface="Syastro" panose="00000400000000000000" pitchFamily="2" charset="0"/>
              </a:rPr>
              <a:t>Р</a:t>
            </a:r>
            <a:r>
              <a:rPr lang="ru-RU" sz="3600" dirty="0" smtClean="0">
                <a:latin typeface="RodchenkoCTT" pitchFamily="2" charset="0"/>
                <a:cs typeface="Syastro" panose="00000400000000000000" pitchFamily="2" charset="0"/>
              </a:rPr>
              <a:t>усские </a:t>
            </a:r>
            <a: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  <a:cs typeface="Syastro" panose="00000400000000000000" pitchFamily="2" charset="0"/>
              </a:rPr>
              <a:t>Ш</a:t>
            </a:r>
            <a:r>
              <a:rPr lang="ru-RU" sz="3600" dirty="0" smtClean="0">
                <a:latin typeface="RodchenkoCTT" pitchFamily="2" charset="0"/>
                <a:cs typeface="Syastro" panose="00000400000000000000" pitchFamily="2" charset="0"/>
              </a:rPr>
              <a:t>пунтовые </a:t>
            </a:r>
            <a: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  <a:cs typeface="Syastro" panose="00000400000000000000" pitchFamily="2" charset="0"/>
              </a:rPr>
              <a:t>С</a:t>
            </a:r>
            <a:r>
              <a:rPr lang="ru-RU" sz="3600" dirty="0" smtClean="0">
                <a:latin typeface="RodchenkoCTT" pitchFamily="2" charset="0"/>
                <a:cs typeface="Syastro" panose="00000400000000000000" pitchFamily="2" charset="0"/>
              </a:rPr>
              <a:t>тены– это:</a:t>
            </a:r>
            <a:endParaRPr lang="ru-RU" sz="3600" dirty="0">
              <a:latin typeface="RodchenkoCTT" pitchFamily="2" charset="0"/>
              <a:cs typeface="Syastro" panose="00000400000000000000" pitchFamily="2" charset="0"/>
            </a:endParaRPr>
          </a:p>
        </p:txBody>
      </p:sp>
      <p:sp>
        <p:nvSpPr>
          <p:cNvPr id="1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34412" y="6449265"/>
            <a:ext cx="561975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33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51904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604775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5"/>
            <a:ext cx="1069105" cy="3768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83668" y="836712"/>
            <a:ext cx="6012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100" dirty="0" smtClean="0">
                <a:ln w="19050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  <a:cs typeface="Syastro" panose="00000400000000000000" pitchFamily="2" charset="0"/>
              </a:rPr>
              <a:t>Р</a:t>
            </a:r>
            <a:r>
              <a:rPr lang="ru-RU" sz="4100" dirty="0" smtClean="0">
                <a:latin typeface="RodchenkoCTT" pitchFamily="2" charset="0"/>
                <a:cs typeface="Syastro" panose="00000400000000000000" pitchFamily="2" charset="0"/>
              </a:rPr>
              <a:t>усские </a:t>
            </a:r>
            <a:r>
              <a:rPr lang="ru-RU" sz="4100" dirty="0" smtClean="0">
                <a:ln w="19050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  <a:cs typeface="Syastro" panose="00000400000000000000" pitchFamily="2" charset="0"/>
              </a:rPr>
              <a:t>Ш</a:t>
            </a:r>
            <a:r>
              <a:rPr lang="ru-RU" sz="4100" dirty="0" smtClean="0">
                <a:latin typeface="RodchenkoCTT" pitchFamily="2" charset="0"/>
                <a:cs typeface="Syastro" panose="00000400000000000000" pitchFamily="2" charset="0"/>
              </a:rPr>
              <a:t>пунтовые </a:t>
            </a:r>
            <a:r>
              <a:rPr lang="ru-RU" sz="4100" dirty="0" smtClean="0">
                <a:ln w="19050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  <a:cs typeface="Syastro" panose="00000400000000000000" pitchFamily="2" charset="0"/>
              </a:rPr>
              <a:t>С</a:t>
            </a:r>
            <a:r>
              <a:rPr lang="ru-RU" sz="4100" dirty="0" smtClean="0">
                <a:latin typeface="RodchenkoCTT" pitchFamily="2" charset="0"/>
                <a:cs typeface="Syastro" panose="00000400000000000000" pitchFamily="2" charset="0"/>
              </a:rPr>
              <a:t>тены</a:t>
            </a:r>
            <a:endParaRPr lang="ru-RU" sz="4100" dirty="0">
              <a:latin typeface="RodchenkoCTT" pitchFamily="2" charset="0"/>
              <a:cs typeface="Syastro" panose="000004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504" y="38827"/>
            <a:ext cx="5922992" cy="9142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7970" y="1988840"/>
            <a:ext cx="2796731" cy="28727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1643536"/>
            <a:ext cx="5256584" cy="377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8000" dirty="0" smtClean="0">
                <a:ln w="15875">
                  <a:solidFill>
                    <a:schemeClr val="tx1"/>
                  </a:solidFill>
                </a:ln>
                <a:solidFill>
                  <a:srgbClr val="C00000"/>
                </a:solidFill>
                <a:latin typeface="RodchenkoCTT" pitchFamily="2" charset="0"/>
              </a:rPr>
              <a:t>ОДОБРЕНЫ</a:t>
            </a:r>
            <a:r>
              <a:rPr lang="ru-RU" sz="2800" dirty="0" smtClean="0">
                <a:latin typeface="RodchenkoCTT" pitchFamily="2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ru-RU" sz="3600" spc="100" dirty="0" smtClean="0">
                <a:latin typeface="RodchenkoCTT" pitchFamily="2" charset="0"/>
              </a:rPr>
              <a:t>ЭКСПЕРТНЫМ СОВЕТОМ </a:t>
            </a:r>
            <a:r>
              <a:rPr lang="ru-RU" sz="6000" spc="100" dirty="0" smtClean="0">
                <a:ln w="0">
                  <a:noFill/>
                </a:ln>
                <a:solidFill>
                  <a:srgbClr val="002060"/>
                </a:solidFill>
                <a:latin typeface="RodchenkoCTT" pitchFamily="2" charset="0"/>
              </a:rPr>
              <a:t>ГК «РОСАТОМ» </a:t>
            </a:r>
          </a:p>
          <a:p>
            <a:pPr algn="ctr">
              <a:lnSpc>
                <a:spcPct val="90000"/>
              </a:lnSpc>
            </a:pPr>
            <a:r>
              <a:rPr lang="ru-RU" sz="3600" dirty="0" smtClean="0">
                <a:latin typeface="RodchenkoCTT" pitchFamily="2" charset="0"/>
              </a:rPr>
              <a:t>для применения на </a:t>
            </a:r>
          </a:p>
          <a:p>
            <a:pPr algn="ctr">
              <a:lnSpc>
                <a:spcPct val="90000"/>
              </a:lnSpc>
            </a:pPr>
            <a:r>
              <a:rPr lang="ru-RU" sz="5400" dirty="0" smtClean="0">
                <a:ln w="19050">
                  <a:solidFill>
                    <a:srgbClr val="002060"/>
                  </a:solidFill>
                </a:ln>
                <a:solidFill>
                  <a:srgbClr val="0070C0"/>
                </a:solidFill>
                <a:latin typeface="RodchenkoCTT" pitchFamily="2" charset="0"/>
              </a:rPr>
              <a:t>АЭС «РУППУР»</a:t>
            </a:r>
            <a:r>
              <a:rPr lang="ru-RU" sz="2800" dirty="0" smtClean="0">
                <a:ln w="19050">
                  <a:solidFill>
                    <a:srgbClr val="002060"/>
                  </a:solidFill>
                </a:ln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198530" y="5369396"/>
            <a:ext cx="9523058" cy="95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000" spc="-50" dirty="0">
                <a:latin typeface="RodchenkoCTT" pitchFamily="2" charset="0"/>
              </a:rPr>
              <a:t>поскольку показали существенную экономию по сравнению с первоначальным </a:t>
            </a:r>
            <a:r>
              <a:rPr lang="ru-RU" sz="3000" spc="-50" dirty="0" err="1">
                <a:latin typeface="RodchenkoCTT" pitchFamily="2" charset="0"/>
              </a:rPr>
              <a:t>трубошпунтовым</a:t>
            </a:r>
            <a:r>
              <a:rPr lang="ru-RU" sz="3000" spc="-50" dirty="0">
                <a:latin typeface="RodchenkoCTT" pitchFamily="2" charset="0"/>
              </a:rPr>
              <a:t> решением.</a:t>
            </a:r>
          </a:p>
        </p:txBody>
      </p:sp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34412" y="6449265"/>
            <a:ext cx="561975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34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81926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360" y="6621777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00392" y="-44325"/>
            <a:ext cx="417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77" y="558406"/>
            <a:ext cx="8360380" cy="60325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14705"/>
            <a:ext cx="720080" cy="265833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57741" y="6439214"/>
            <a:ext cx="561975" cy="365125"/>
          </a:xfrm>
        </p:spPr>
        <p:txBody>
          <a:bodyPr/>
          <a:lstStyle/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35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60" y="-135888"/>
            <a:ext cx="8889120" cy="79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5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Р</a:t>
            </a:r>
            <a:r>
              <a:rPr lang="ru-RU" sz="5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усские </a:t>
            </a:r>
            <a:r>
              <a:rPr lang="ru-RU" sz="5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Ш</a:t>
            </a:r>
            <a:r>
              <a:rPr lang="ru-RU" sz="5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пунтовые </a:t>
            </a:r>
            <a:r>
              <a:rPr lang="ru-RU" sz="5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С</a:t>
            </a:r>
            <a:r>
              <a:rPr lang="ru-RU" sz="5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тены</a:t>
            </a:r>
          </a:p>
        </p:txBody>
      </p:sp>
    </p:spTree>
    <p:extLst>
      <p:ext uri="{BB962C8B-B14F-4D97-AF65-F5344CB8AC3E}">
        <p14:creationId xmlns:p14="http://schemas.microsoft.com/office/powerpoint/2010/main" val="134497904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8841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44408" y="-67839"/>
            <a:ext cx="4323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6709" y="5233303"/>
            <a:ext cx="1069105" cy="376891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59740" y="6429644"/>
            <a:ext cx="561975" cy="365125"/>
          </a:xfrm>
        </p:spPr>
        <p:txBody>
          <a:bodyPr/>
          <a:lstStyle/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36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27421" y="-136771"/>
            <a:ext cx="9180262" cy="79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5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Р</a:t>
            </a:r>
            <a:r>
              <a:rPr lang="ru-RU" sz="5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усские </a:t>
            </a:r>
            <a:r>
              <a:rPr lang="ru-RU" sz="5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Ш</a:t>
            </a:r>
            <a:r>
              <a:rPr lang="ru-RU" sz="5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пунтовые </a:t>
            </a:r>
            <a:r>
              <a:rPr lang="ru-RU" sz="5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С</a:t>
            </a:r>
            <a:r>
              <a:rPr lang="ru-RU" sz="5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тены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689" y="4355476"/>
            <a:ext cx="1532598" cy="2196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 rot="5400000">
            <a:off x="7684051" y="5156508"/>
            <a:ext cx="222310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1500" spc="-100" baseline="30000" dirty="0">
                <a:solidFill>
                  <a:srgbClr val="000000"/>
                </a:solidFill>
                <a:latin typeface="WipoUniExt"/>
              </a:rPr>
              <a:t>(19</a:t>
            </a:r>
            <a:r>
              <a:rPr lang="en-US" sz="1500" spc="-100" baseline="30000" dirty="0" smtClean="0">
                <a:solidFill>
                  <a:srgbClr val="000000"/>
                </a:solidFill>
                <a:latin typeface="WipoUniExt"/>
              </a:rPr>
              <a:t>)</a:t>
            </a:r>
            <a:r>
              <a:rPr lang="ru-RU" sz="1500" spc="-100" baseline="30000" dirty="0" smtClean="0">
                <a:solidFill>
                  <a:srgbClr val="000000"/>
                </a:solidFill>
                <a:latin typeface="WipoUniExt"/>
              </a:rPr>
              <a:t> </a:t>
            </a:r>
            <a:r>
              <a:rPr lang="en-US" sz="1500" spc="-100" dirty="0">
                <a:solidFill>
                  <a:srgbClr val="000000"/>
                </a:solidFill>
                <a:latin typeface="WipoUniExt"/>
              </a:rPr>
              <a:t> </a:t>
            </a:r>
            <a:r>
              <a:rPr lang="en-US" sz="1500" b="1" spc="-100" dirty="0" smtClean="0">
                <a:solidFill>
                  <a:srgbClr val="000000"/>
                </a:solidFill>
                <a:latin typeface="WipoUniExt"/>
              </a:rPr>
              <a:t>RU</a:t>
            </a:r>
            <a:r>
              <a:rPr lang="ru-RU" sz="1500" b="1" spc="-100" dirty="0" smtClean="0">
                <a:solidFill>
                  <a:srgbClr val="000000"/>
                </a:solidFill>
                <a:latin typeface="WipoUniExt"/>
              </a:rPr>
              <a:t> </a:t>
            </a:r>
            <a:r>
              <a:rPr lang="en-US" sz="1500" spc="-100" dirty="0">
                <a:solidFill>
                  <a:srgbClr val="000000"/>
                </a:solidFill>
                <a:latin typeface="WipoUniExt"/>
              </a:rPr>
              <a:t> </a:t>
            </a:r>
            <a:r>
              <a:rPr lang="en-US" sz="1500" spc="-100" baseline="30000" dirty="0">
                <a:solidFill>
                  <a:srgbClr val="000000"/>
                </a:solidFill>
                <a:latin typeface="WipoUniExt"/>
              </a:rPr>
              <a:t>(</a:t>
            </a:r>
            <a:r>
              <a:rPr lang="en-US" sz="1500" spc="-100" baseline="30000" dirty="0" smtClean="0">
                <a:solidFill>
                  <a:srgbClr val="000000"/>
                </a:solidFill>
                <a:latin typeface="WipoUniExt"/>
              </a:rPr>
              <a:t>11)</a:t>
            </a:r>
            <a:r>
              <a:rPr lang="ru-RU" sz="1500" spc="-100" baseline="30000" dirty="0" smtClean="0">
                <a:solidFill>
                  <a:srgbClr val="000000"/>
                </a:solidFill>
                <a:latin typeface="WipoUniExt"/>
              </a:rPr>
              <a:t> </a:t>
            </a:r>
            <a:r>
              <a:rPr lang="en-US" sz="1500" b="1" spc="-100" dirty="0" smtClean="0">
                <a:solidFill>
                  <a:srgbClr val="0000FF"/>
                </a:solidFill>
                <a:latin typeface="WipoUniExt"/>
                <a:hlinkClick r:id="rId4" tooltip="Ссылка на реестр (открывается в отдельном окне)"/>
              </a:rPr>
              <a:t>180 747</a:t>
            </a:r>
            <a:r>
              <a:rPr lang="ru-RU" sz="1500" b="1" spc="-100" dirty="0" smtClean="0">
                <a:solidFill>
                  <a:srgbClr val="0000FF"/>
                </a:solidFill>
                <a:latin typeface="WipoUniExt"/>
              </a:rPr>
              <a:t> </a:t>
            </a:r>
            <a:r>
              <a:rPr lang="en-US" sz="1500" spc="-100" baseline="30000" dirty="0" smtClean="0">
                <a:solidFill>
                  <a:srgbClr val="000000"/>
                </a:solidFill>
                <a:latin typeface="WipoUniExt"/>
              </a:rPr>
              <a:t>(</a:t>
            </a:r>
            <a:r>
              <a:rPr lang="en-US" sz="1500" spc="-100" baseline="30000" dirty="0">
                <a:solidFill>
                  <a:srgbClr val="000000"/>
                </a:solidFill>
                <a:latin typeface="WipoUniExt"/>
              </a:rPr>
              <a:t>13</a:t>
            </a:r>
            <a:r>
              <a:rPr lang="en-US" sz="1500" spc="-100" baseline="30000" dirty="0" smtClean="0">
                <a:solidFill>
                  <a:srgbClr val="000000"/>
                </a:solidFill>
                <a:latin typeface="WipoUniExt"/>
              </a:rPr>
              <a:t>)</a:t>
            </a:r>
            <a:r>
              <a:rPr lang="ru-RU" sz="1500" spc="-100" baseline="30000" dirty="0" smtClean="0">
                <a:solidFill>
                  <a:srgbClr val="000000"/>
                </a:solidFill>
                <a:latin typeface="WipoUniExt"/>
              </a:rPr>
              <a:t> </a:t>
            </a:r>
            <a:r>
              <a:rPr lang="en-US" sz="1500" spc="-100" dirty="0">
                <a:solidFill>
                  <a:srgbClr val="000000"/>
                </a:solidFill>
                <a:latin typeface="WipoUniExt"/>
              </a:rPr>
              <a:t> </a:t>
            </a:r>
            <a:r>
              <a:rPr lang="en-US" sz="1500" b="1" spc="-100" dirty="0">
                <a:solidFill>
                  <a:srgbClr val="000000"/>
                </a:solidFill>
                <a:latin typeface="WipoUniExt"/>
              </a:rPr>
              <a:t>U1</a:t>
            </a:r>
          </a:p>
        </p:txBody>
      </p:sp>
      <p:pic>
        <p:nvPicPr>
          <p:cNvPr id="16" name="Picture 2" descr="D:\Pictures\ControlCenter4\Scan\CCI280520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311" y="1616807"/>
            <a:ext cx="1550830" cy="214861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21582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175" y="1661065"/>
            <a:ext cx="1438758" cy="2123632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3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21" y="1604406"/>
            <a:ext cx="1559699" cy="2136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5033034" y="1157705"/>
            <a:ext cx="2216012" cy="313421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08148" y="1667282"/>
            <a:ext cx="1376044" cy="2158615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880" y="4328441"/>
            <a:ext cx="1562489" cy="2196000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27979" y="4328441"/>
            <a:ext cx="1550275" cy="2196000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9753" y="4328441"/>
            <a:ext cx="1647001" cy="2196000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690" y="4356198"/>
            <a:ext cx="1562489" cy="2196000"/>
          </a:xfrm>
          <a:prstGeom prst="rect">
            <a:avLst/>
          </a:prstGeom>
        </p:spPr>
      </p:pic>
      <p:sp>
        <p:nvSpPr>
          <p:cNvPr id="51" name="Заголовок 3"/>
          <p:cNvSpPr txBox="1">
            <a:spLocks/>
          </p:cNvSpPr>
          <p:nvPr/>
        </p:nvSpPr>
        <p:spPr>
          <a:xfrm>
            <a:off x="-27421" y="605713"/>
            <a:ext cx="9149136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ln>
                  <a:solidFill>
                    <a:srgbClr val="002060"/>
                  </a:solidFill>
                </a:ln>
                <a:solidFill>
                  <a:schemeClr val="accent6"/>
                </a:solidFill>
                <a:latin typeface="RodchenkoCTT" pitchFamily="2" charset="0"/>
              </a:rPr>
              <a:t>Патенты, ТУ, награды</a:t>
            </a:r>
            <a:endParaRPr lang="ru-RU" sz="6000" dirty="0">
              <a:ln>
                <a:solidFill>
                  <a:srgbClr val="002060"/>
                </a:solidFill>
              </a:ln>
              <a:solidFill>
                <a:schemeClr val="accent6"/>
              </a:solidFill>
              <a:latin typeface="RodchenkoCTT" pitchFamily="2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-99679" y="3822716"/>
            <a:ext cx="9361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-90" dirty="0" smtClean="0">
                <a:solidFill>
                  <a:schemeClr val="accent4"/>
                </a:solidFill>
              </a:rPr>
              <a:t>ВВЕДЕНО В ДЕЙСТВИЕ ТУ </a:t>
            </a:r>
            <a:r>
              <a:rPr lang="ru-RU" sz="2800" b="1" spc="-90" dirty="0">
                <a:solidFill>
                  <a:schemeClr val="accent4"/>
                </a:solidFill>
              </a:rPr>
              <a:t>5264-002-78049390-2014 </a:t>
            </a:r>
            <a:endParaRPr lang="ru-RU" sz="2800" spc="-90" dirty="0"/>
          </a:p>
        </p:txBody>
      </p:sp>
    </p:spTree>
    <p:extLst>
      <p:ext uri="{BB962C8B-B14F-4D97-AF65-F5344CB8AC3E}">
        <p14:creationId xmlns:p14="http://schemas.microsoft.com/office/powerpoint/2010/main" val="19488892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1"/>
          <p:cNvSpPr>
            <a:spLocks noChangeArrowheads="1"/>
          </p:cNvSpPr>
          <p:nvPr/>
        </p:nvSpPr>
        <p:spPr bwMode="auto">
          <a:xfrm>
            <a:off x="0" y="832160"/>
            <a:ext cx="9232749" cy="4228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-457200" algn="just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</a:pPr>
            <a:r>
              <a:rPr lang="ru-RU" altLang="ru-RU" sz="7200" b="1" u="sng" dirty="0" smtClean="0">
                <a:ln>
                  <a:solidFill>
                    <a:srgbClr val="002060"/>
                  </a:solidFill>
                </a:ln>
                <a:solidFill>
                  <a:srgbClr val="D20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РШС:</a:t>
            </a:r>
          </a:p>
          <a:p>
            <a:pPr algn="just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</a:pPr>
            <a:r>
              <a:rPr lang="ru-RU" altLang="ru-RU" sz="6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altLang="ru-RU" sz="6000" b="1" u="sng" dirty="0" smtClean="0">
                <a:ln>
                  <a:solidFill>
                    <a:srgbClr val="002060"/>
                  </a:solidFill>
                </a:ln>
                <a:solidFill>
                  <a:schemeClr val="accent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Выгодны</a:t>
            </a:r>
            <a:r>
              <a:rPr lang="ru-RU" altLang="ru-RU" sz="6000" b="1" u="sng" dirty="0" smtClean="0">
                <a:solidFill>
                  <a:schemeClr val="accent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</a:pPr>
            <a:r>
              <a:rPr lang="ru-RU" altLang="ru-RU" sz="6000" b="1" dirty="0">
                <a:solidFill>
                  <a:schemeClr val="accent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6000" b="1" dirty="0" smtClean="0">
                <a:solidFill>
                  <a:schemeClr val="accent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lang="ru-RU" altLang="ru-RU" sz="6000" b="1" u="sng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Универсальны</a:t>
            </a:r>
          </a:p>
          <a:p>
            <a:pPr algn="just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</a:pPr>
            <a:r>
              <a:rPr lang="ru-RU" altLang="ru-RU" sz="6000" b="1" spc="-70" dirty="0">
                <a:ln>
                  <a:solidFill>
                    <a:srgbClr val="002060"/>
                  </a:solidFill>
                </a:ln>
                <a:solidFill>
                  <a:srgbClr val="557D5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lang="ru-RU" altLang="ru-RU" sz="6000" b="1" u="sng" spc="-70" dirty="0">
                <a:ln>
                  <a:solidFill>
                    <a:srgbClr val="002060"/>
                  </a:solidFill>
                </a:ln>
                <a:solidFill>
                  <a:srgbClr val="557D5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Замещают </a:t>
            </a:r>
            <a:r>
              <a:rPr lang="ru-RU" altLang="ru-RU" sz="6000" b="1" u="sng" spc="-70" dirty="0" smtClean="0">
                <a:ln>
                  <a:solidFill>
                    <a:srgbClr val="002060"/>
                  </a:solidFill>
                </a:ln>
                <a:solidFill>
                  <a:srgbClr val="557D5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импорт</a:t>
            </a:r>
            <a:r>
              <a:rPr lang="ru-RU" altLang="ru-RU" sz="6000" b="1" spc="-70" dirty="0" smtClean="0">
                <a:ln>
                  <a:solidFill>
                    <a:srgbClr val="002060"/>
                  </a:solidFill>
                </a:ln>
                <a:solidFill>
                  <a:srgbClr val="557D5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</a:t>
            </a:r>
            <a:endParaRPr lang="ru-RU" altLang="ru-RU" sz="6000" b="1" dirty="0" smtClean="0">
              <a:ln>
                <a:solidFill>
                  <a:srgbClr val="002060"/>
                </a:solidFill>
              </a:ln>
              <a:solidFill>
                <a:srgbClr val="557D53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054326"/>
            <a:ext cx="2242360" cy="79049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244408" y="5295589"/>
            <a:ext cx="3947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1" name="Заголовок 5"/>
          <p:cNvSpPr>
            <a:spLocks noGrp="1"/>
          </p:cNvSpPr>
          <p:nvPr>
            <p:ph type="title"/>
          </p:nvPr>
        </p:nvSpPr>
        <p:spPr>
          <a:xfrm>
            <a:off x="2939802" y="35637"/>
            <a:ext cx="6316933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УТВЕРЖДЕНИЯ</a:t>
            </a:r>
            <a:endParaRPr lang="ru-RU" b="1" dirty="0">
              <a:ln>
                <a:solidFill>
                  <a:srgbClr val="00206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82025" y="6413500"/>
            <a:ext cx="561975" cy="365125"/>
          </a:xfrm>
        </p:spPr>
        <p:txBody>
          <a:bodyPr/>
          <a:lstStyle/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37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243" y="5218756"/>
            <a:ext cx="9180262" cy="79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5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Р</a:t>
            </a:r>
            <a:r>
              <a:rPr lang="ru-RU" sz="5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усские </a:t>
            </a:r>
            <a:r>
              <a:rPr lang="ru-RU" sz="5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Ш</a:t>
            </a:r>
            <a:r>
              <a:rPr lang="ru-RU" sz="5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пунтовые </a:t>
            </a:r>
            <a:r>
              <a:rPr lang="ru-RU" sz="5400" spc="-60" dirty="0" smtClean="0">
                <a:ln w="12700">
                  <a:solidFill>
                    <a:srgbClr val="002060"/>
                  </a:solidFill>
                </a:ln>
                <a:solidFill>
                  <a:srgbClr val="C00000"/>
                </a:solidFill>
                <a:latin typeface="RodchenkoCTT" pitchFamily="2" charset="0"/>
                <a:cs typeface="Times New Roman" pitchFamily="18" charset="0"/>
              </a:rPr>
              <a:t>С</a:t>
            </a:r>
            <a:r>
              <a:rPr lang="ru-RU" sz="5400" spc="-6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odchenkoCTT" pitchFamily="2" charset="0"/>
                <a:cs typeface="Times New Roman" pitchFamily="18" charset="0"/>
              </a:rPr>
              <a:t>тены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5987976"/>
            <a:ext cx="9112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chemeClr val="accent6"/>
                </a:solidFill>
              </a:rPr>
              <a:t>БЕРИ </a:t>
            </a:r>
            <a:r>
              <a:rPr lang="ru-RU" sz="4000" b="1" dirty="0">
                <a:solidFill>
                  <a:schemeClr val="accent6"/>
                </a:solidFill>
              </a:rPr>
              <a:t>И ДЕЛАЙ! ВСЁ УЖЕ ЕСТЬ</a:t>
            </a:r>
            <a:r>
              <a:rPr lang="ru-RU" sz="4000" b="1" dirty="0" smtClean="0">
                <a:solidFill>
                  <a:schemeClr val="accent6"/>
                </a:solidFill>
              </a:rPr>
              <a:t>!</a:t>
            </a:r>
            <a:endParaRPr lang="ru-RU" sz="40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84950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1"/>
          <p:cNvSpPr>
            <a:spLocks noChangeArrowheads="1"/>
          </p:cNvSpPr>
          <p:nvPr/>
        </p:nvSpPr>
        <p:spPr bwMode="auto">
          <a:xfrm>
            <a:off x="0" y="361992"/>
            <a:ext cx="9144000" cy="666644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-457200" algn="ctr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</a:pPr>
            <a:r>
              <a:rPr lang="ru-RU" altLang="ru-RU" sz="9600" b="1" u="sng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</a:t>
            </a:r>
          </a:p>
          <a:p>
            <a:pPr indent="-457200" algn="ctr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</a:pPr>
            <a:r>
              <a:rPr lang="ru-RU" altLang="ru-RU" sz="9600" b="1" u="sng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</a:t>
            </a:r>
          </a:p>
          <a:p>
            <a:pPr indent="-457200" algn="ctr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</a:pPr>
            <a:r>
              <a:rPr lang="ru-RU" altLang="ru-RU" sz="9600" b="1" u="sng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ВНИМАНИЕ!</a:t>
            </a:r>
          </a:p>
          <a:p>
            <a:pPr indent="-457200" algn="just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</a:pPr>
            <a:endParaRPr lang="ru-RU" altLang="ru-RU" sz="3600" b="1" u="sng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-457200" algn="just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</a:pPr>
            <a:endParaRPr lang="ru-RU" altLang="ru-RU" sz="2800" b="1" u="sng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-457200" algn="just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</a:pPr>
            <a:endParaRPr lang="ru-RU" altLang="ru-RU" sz="2800" b="1" u="sng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-457200" algn="just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25017" y="5360354"/>
            <a:ext cx="5918983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 hangingPunct="1"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</a:pPr>
            <a:r>
              <a:rPr lang="ru-RU" sz="1900" b="1" spc="-3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 - </a:t>
            </a:r>
            <a:r>
              <a:rPr lang="ru-RU" sz="1900" b="1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125412</a:t>
            </a:r>
            <a:r>
              <a:rPr lang="ru-RU" sz="19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РФ, Москва, ул. Ангарская, д. 26, корп. </a:t>
            </a:r>
            <a:r>
              <a:rPr lang="en-US" sz="19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endParaRPr 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 hangingPunct="1"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</a:t>
            </a: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fax: +7 (495)  707-4-707 (15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каналов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en-US" sz="19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pochta@profilgroup.ru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Web:  </a:t>
            </a:r>
            <a:r>
              <a:rPr lang="en-US" sz="19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profilgroup.ru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94160"/>
            <a:ext cx="2242360" cy="790498"/>
          </a:xfrm>
          <a:prstGeom prst="rect">
            <a:avLst/>
          </a:prstGeom>
        </p:spPr>
      </p:pic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70774" y="6492875"/>
            <a:ext cx="561975" cy="365125"/>
          </a:xfrm>
        </p:spPr>
        <p:txBody>
          <a:bodyPr/>
          <a:lstStyle/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38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03901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256" y="564555"/>
            <a:ext cx="9144000" cy="457200"/>
          </a:xfrm>
        </p:spPr>
        <p:txBody>
          <a:bodyPr/>
          <a:lstStyle/>
          <a:p>
            <a:pPr algn="ctr">
              <a:lnSpc>
                <a:spcPct val="100000"/>
              </a:lnSpc>
              <a:defRPr/>
            </a:pPr>
            <a:r>
              <a:rPr lang="ru-RU" sz="33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РШС 3: г/к шпунт Л5-УМ и г/к двутавр</a:t>
            </a:r>
            <a:endParaRPr lang="ru-RU" sz="33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0" y="5757863"/>
            <a:ext cx="9144000" cy="762000"/>
          </a:xfrm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600" b="1" spc="-70" dirty="0" smtClean="0">
                <a:latin typeface="Times New Roman" pitchFamily="18" charset="0"/>
                <a:cs typeface="Times New Roman" pitchFamily="18" charset="0"/>
              </a:rPr>
              <a:t>РШС – просты в изготовлении, состоят из легкодоступных комплектующих изделий с умеренной добавленной стоимостью</a:t>
            </a:r>
            <a:endParaRPr lang="ru-RU" sz="2600" b="1" spc="-7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C:\Users\VLADIMIR\AppData\Local\Temp\_tc\Фото РШС с торца Двутавр №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0" y="1055359"/>
            <a:ext cx="3947503" cy="4572000"/>
          </a:xfrm>
          <a:prstGeom prst="rect">
            <a:avLst/>
          </a:prstGeom>
          <a:ln w="63500" cap="sq">
            <a:solidFill>
              <a:schemeClr val="accent4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-180528" y="-97165"/>
            <a:ext cx="9468544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700" b="1" spc="-50" dirty="0" smtClean="0">
                <a:solidFill>
                  <a:srgbClr val="C00000"/>
                </a:solidFill>
              </a:rPr>
              <a:t>РШС - ИМПОРТОЗАМЕЩЕНИЕ - 100% </a:t>
            </a:r>
            <a:endParaRPr lang="ru-RU" sz="3700" b="1" spc="-5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942" y="1055359"/>
            <a:ext cx="4370562" cy="4572000"/>
          </a:xfrm>
          <a:prstGeom prst="rect">
            <a:avLst/>
          </a:prstGeom>
          <a:noFill/>
          <a:ln w="63500">
            <a:solidFill>
              <a:schemeClr val="accent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Номер слайда 2"/>
          <p:cNvSpPr txBox="1">
            <a:spLocks/>
          </p:cNvSpPr>
          <p:nvPr/>
        </p:nvSpPr>
        <p:spPr>
          <a:xfrm>
            <a:off x="8582025" y="641350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39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06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11473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59937" y="6334453"/>
            <a:ext cx="395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473" y="-59959"/>
            <a:ext cx="9132527" cy="966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  <a:spcAft>
                <a:spcPts val="0"/>
              </a:spcAft>
              <a:defRPr/>
            </a:pPr>
            <a:r>
              <a:rPr lang="ru-RU" sz="4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виды замков классических шпунтовых </a:t>
            </a:r>
            <a:r>
              <a:rPr lang="ru-RU" sz="40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профилей и </a:t>
            </a:r>
            <a:r>
              <a:rPr lang="ru-RU" sz="4000" b="1" spc="-5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коннекторов</a:t>
            </a:r>
            <a:endParaRPr lang="ru-RU" sz="4000" b="1" spc="-5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980728"/>
            <a:ext cx="7337802" cy="48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-52489" y="5870492"/>
            <a:ext cx="9196489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600" spc="-2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Принципиально все </a:t>
            </a:r>
            <a:r>
              <a:rPr lang="ru-RU" sz="2600" b="1" spc="-2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замки</a:t>
            </a:r>
            <a:r>
              <a:rPr lang="ru-RU" sz="2600" spc="-2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spc="-2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разделить на три типа: </a:t>
            </a:r>
            <a:endParaRPr lang="ru-RU" sz="2600" spc="-2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600" spc="-2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Ларсен </a:t>
            </a:r>
            <a:r>
              <a:rPr lang="ru-RU" sz="2600" spc="-2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600" spc="-2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Larsen</a:t>
            </a:r>
            <a:r>
              <a:rPr lang="ru-RU" sz="2600" spc="-2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ru-RU" sz="2600" spc="-2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«шарик в гнезде» (</a:t>
            </a:r>
            <a:r>
              <a:rPr lang="ru-RU" sz="2600" spc="-2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Ball</a:t>
            </a:r>
            <a:r>
              <a:rPr lang="ru-RU" sz="2600" spc="-2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spc="-2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ru-RU" sz="2600" spc="-2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spc="-2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socket</a:t>
            </a:r>
            <a:r>
              <a:rPr lang="ru-RU" sz="2600" spc="-2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2600" spc="-2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600" spc="-2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гибридный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2011787" y="2965364"/>
            <a:ext cx="4892936" cy="84641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</p:pic>
      <p:sp>
        <p:nvSpPr>
          <p:cNvPr id="10" name="TextBox 9"/>
          <p:cNvSpPr txBox="1"/>
          <p:nvPr/>
        </p:nvSpPr>
        <p:spPr>
          <a:xfrm>
            <a:off x="8409410" y="571511"/>
            <a:ext cx="798552" cy="619514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3400" b="1" spc="-400" dirty="0" smtClean="0">
                <a:ln w="12700">
                  <a:solidFill>
                    <a:schemeClr val="accent6"/>
                  </a:solidFill>
                </a:ln>
                <a:solidFill>
                  <a:srgbClr val="FFC000"/>
                </a:solidFill>
              </a:rPr>
              <a:t>КОННЕКТОРЫ</a:t>
            </a:r>
            <a:endParaRPr lang="ru-RU" sz="3400" b="1" spc="-400" dirty="0">
              <a:ln w="12700">
                <a:solidFill>
                  <a:schemeClr val="accent6"/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844824"/>
            <a:ext cx="1232609" cy="434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30417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7748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-222069" y="5927352"/>
            <a:ext cx="9108504" cy="762000"/>
          </a:xfrm>
        </p:spPr>
        <p:txBody>
          <a:bodyPr/>
          <a:lstStyle/>
          <a:p>
            <a:pPr algn="ctr">
              <a:lnSpc>
                <a:spcPct val="70000"/>
              </a:lnSpc>
              <a:defRPr/>
            </a:pPr>
            <a:r>
              <a:rPr lang="ru-RU" sz="3000" spc="-3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</a:t>
            </a:r>
            <a:r>
              <a:rPr lang="ru-RU" sz="3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нижнего причала шлюза №5 </a:t>
            </a:r>
            <a:r>
              <a:rPr lang="ru-RU" sz="3000" spc="-3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Вытегорского</a:t>
            </a:r>
            <a:r>
              <a:rPr lang="ru-RU" sz="3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гидросооружений и судоходства</a:t>
            </a:r>
            <a:endParaRPr lang="ru-RU" sz="3000" b="1" spc="-3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222070" y="-99392"/>
            <a:ext cx="9568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ru-RU" sz="3500" b="1" spc="-80" dirty="0" smtClean="0">
                <a:solidFill>
                  <a:srgbClr val="C00000"/>
                </a:solidFill>
              </a:rPr>
              <a:t>ВТОРОЕ ПРОЕКТНОЕ ПРИМЕНЕНИЕ РШС</a:t>
            </a:r>
            <a:endParaRPr lang="ru-RU" sz="3500" b="1" spc="-80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67" y="505188"/>
            <a:ext cx="3995998" cy="2664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926" y="503468"/>
            <a:ext cx="3996001" cy="2664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68" y="3300386"/>
            <a:ext cx="3995999" cy="2664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6387" y="3294894"/>
            <a:ext cx="3996000" cy="2664000"/>
          </a:xfrm>
          <a:prstGeom prst="rect">
            <a:avLst/>
          </a:prstGeom>
        </p:spPr>
      </p:pic>
      <p:sp>
        <p:nvSpPr>
          <p:cNvPr id="14" name="Номер слайда 2"/>
          <p:cNvSpPr txBox="1">
            <a:spLocks/>
          </p:cNvSpPr>
          <p:nvPr/>
        </p:nvSpPr>
        <p:spPr>
          <a:xfrm>
            <a:off x="8676456" y="6408008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40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58932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-104763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/>
                </a:solidFill>
              </a:rPr>
              <a:t>Русские шпунтовые стены</a:t>
            </a:r>
            <a:endParaRPr lang="ru-RU" sz="4000" b="1" dirty="0">
              <a:solidFill>
                <a:schemeClr val="accent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864989"/>
            <a:ext cx="91440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 algn="just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200" b="1" spc="-50" dirty="0" smtClean="0">
                <a:solidFill>
                  <a:schemeClr val="accent4"/>
                </a:solidFill>
              </a:rPr>
              <a:t>ЗАЩИЩЕНЫ ПАТЕНТАМИ №№ 151646, 142650,</a:t>
            </a:r>
            <a:r>
              <a:rPr lang="ru-RU" sz="2200" b="1" spc="-50" dirty="0">
                <a:solidFill>
                  <a:schemeClr val="accent4"/>
                </a:solidFill>
              </a:rPr>
              <a:t> </a:t>
            </a:r>
            <a:r>
              <a:rPr lang="ru-RU" sz="2200" b="1" spc="-50" dirty="0" smtClean="0">
                <a:solidFill>
                  <a:schemeClr val="accent4"/>
                </a:solidFill>
              </a:rPr>
              <a:t>142649 ПОЛЕЗНЫЕ МОДЕЛИ ШПУНТОВЫХ СТЕН БЕЗ ИСПОЛЬЗОВАНИЯ ДОПОЛНИТЕЛЬНЫХ ЗАМКОВ-КОННЕКТОРОВ;</a:t>
            </a:r>
          </a:p>
          <a:p>
            <a:pPr indent="-457200" algn="just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200" b="1" spc="-70" dirty="0" smtClean="0">
                <a:solidFill>
                  <a:schemeClr val="accent4"/>
                </a:solidFill>
              </a:rPr>
              <a:t>СОЗДАНЫ КАТАЛОГИ РАСЧЕТОВ РШС С Г/К РОССИЙСКИМИ БАЛКАМИ, ПОЛУБАЛКАМИ, ВЫСОКИМИ ТАВРАМИ И ТРУБНЫМИ СВАЯМИ В ШИРОКОМ ДИАПАЗОНЕ МОМЕНТОВ СЕЧЕНИЙ;</a:t>
            </a:r>
          </a:p>
          <a:p>
            <a:pPr indent="-457200" algn="just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200" b="1" spc="-30" dirty="0" smtClean="0">
                <a:solidFill>
                  <a:schemeClr val="accent4"/>
                </a:solidFill>
              </a:rPr>
              <a:t>РАЗРАБОТАНО, ЗАРЕГИСТРИРОВАНО И ВВЕДЕНО В ДЕЙСТВИЕ  ТУ 5264-002-78049390-2014 НА РШС;</a:t>
            </a:r>
          </a:p>
          <a:p>
            <a:pPr marL="457200" indent="-457200" algn="just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400" b="1" spc="-50" dirty="0" smtClean="0">
                <a:solidFill>
                  <a:schemeClr val="accent4"/>
                </a:solidFill>
              </a:rPr>
              <a:t>ПРОИЗВЕДЕНО ПРОЕКТНОЕ ПОГРУЖЕНИЕ РШС.</a:t>
            </a:r>
            <a:r>
              <a:rPr lang="ru-RU" dirty="0"/>
              <a:t> </a:t>
            </a:r>
            <a:r>
              <a:rPr lang="ru-RU" sz="1400" dirty="0" smtClean="0"/>
              <a:t>реконструкция </a:t>
            </a:r>
            <a:r>
              <a:rPr lang="ru-RU" sz="1400" dirty="0"/>
              <a:t>нижнего причала шлюза №5 </a:t>
            </a:r>
            <a:r>
              <a:rPr lang="ru-RU" sz="1400" dirty="0" err="1"/>
              <a:t>Вытегорского</a:t>
            </a:r>
            <a:r>
              <a:rPr lang="ru-RU" sz="1400" dirty="0"/>
              <a:t> района гидросооружений и судоходства</a:t>
            </a:r>
            <a:endParaRPr lang="ru-RU" sz="1400" b="1" spc="-50" dirty="0">
              <a:solidFill>
                <a:schemeClr val="accent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50326" y="5435727"/>
            <a:ext cx="60960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 hangingPunct="1"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</a:pPr>
            <a:r>
              <a:rPr lang="ru-RU" sz="1900" b="1" spc="-3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 - </a:t>
            </a:r>
            <a:r>
              <a:rPr lang="ru-RU" sz="1900" b="1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125412</a:t>
            </a:r>
            <a:r>
              <a:rPr lang="ru-RU" sz="19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РФ, Москва, ул. Ангарская, д. 26, корп. </a:t>
            </a:r>
            <a:r>
              <a:rPr lang="en-US" sz="19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endParaRPr 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 hangingPunct="1">
              <a:spcBef>
                <a:spcPts val="0"/>
              </a:spcBef>
              <a:spcAft>
                <a:spcPts val="0"/>
              </a:spcAft>
              <a:tabLst>
                <a:tab pos="215900" algn="l"/>
              </a:tabLst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</a:t>
            </a: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fax: +7 (495)  707-4-707 (15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каналов</a:t>
            </a: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9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pochta@profilgroup.ru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Web:  </a:t>
            </a:r>
            <a:r>
              <a:rPr lang="en-US" sz="1900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profilgroup.ru</a:t>
            </a:r>
            <a:r>
              <a:rPr lang="en-US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29600" y="-135541"/>
            <a:ext cx="990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spc="-30" dirty="0">
                <a:solidFill>
                  <a:srgbClr val="C00000"/>
                </a:solidFill>
              </a:rPr>
              <a:t>©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507896"/>
            <a:ext cx="2524005" cy="889786"/>
          </a:xfrm>
          <a:prstGeom prst="rect">
            <a:avLst/>
          </a:prstGeom>
        </p:spPr>
      </p:pic>
      <p:sp>
        <p:nvSpPr>
          <p:cNvPr id="1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85636" y="6413500"/>
            <a:ext cx="611560" cy="365125"/>
          </a:xfrm>
        </p:spPr>
        <p:txBody>
          <a:bodyPr/>
          <a:lstStyle/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41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695645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B6B99-AA7A-4477-89EB-FBF3F7592EAF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sp>
        <p:nvSpPr>
          <p:cNvPr id="3" name="Rectangle 1026"/>
          <p:cNvSpPr txBox="1">
            <a:spLocks noChangeArrowheads="1"/>
          </p:cNvSpPr>
          <p:nvPr/>
        </p:nvSpPr>
        <p:spPr>
          <a:xfrm>
            <a:off x="395536" y="1916832"/>
            <a:ext cx="8371602" cy="823370"/>
          </a:xfrm>
          <a:prstGeom prst="rect">
            <a:avLst/>
          </a:prstGeom>
        </p:spPr>
        <p:txBody>
          <a:bodyPr vert="horz" lIns="92075" tIns="46038" rIns="92075" bIns="46038" rtlCol="0" anchor="b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особенности </a:t>
            </a:r>
            <a:r>
              <a:rPr lang="ru-RU" sz="4000" b="1" spc="-40" dirty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РШС</a:t>
            </a:r>
            <a:r>
              <a:rPr lang="ru-RU" sz="3200" b="1" spc="-30" baseline="72000" dirty="0">
                <a:solidFill>
                  <a:srgbClr val="C00000"/>
                </a:solidFill>
              </a:rPr>
              <a:t>©</a:t>
            </a:r>
            <a:r>
              <a:rPr lang="ru-RU" sz="40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314096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Дополнительные источники снижения себестоимости РШС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087471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-108519" y="-199490"/>
            <a:ext cx="7992888" cy="823370"/>
          </a:xfrm>
        </p:spPr>
        <p:txBody>
          <a:bodyPr lIns="92075" tIns="46038" rIns="92075" bIns="46038" anchorCtr="0"/>
          <a:lstStyle/>
          <a:p>
            <a:pPr eaLnBrk="1" hangingPunct="1">
              <a:defRPr/>
            </a:pP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  <a:cs typeface="Times New Roman" panose="02020603050405020304" pitchFamily="18" charset="0"/>
              </a:rPr>
              <a:t>Некоторые особенности РШС</a:t>
            </a: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</a:rPr>
              <a:t>  </a:t>
            </a:r>
            <a:endParaRPr lang="en-US" sz="5100" dirty="0" smtClean="0">
              <a:solidFill>
                <a:schemeClr val="accent6"/>
              </a:solidFill>
              <a:effectLst/>
              <a:latin typeface="RodchenkoCTT" pitchFamily="2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-7899" y="6640896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-15501" y="134188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3485">
                  <a:extLst>
                    <a:ext uri="{9D8B030D-6E8A-4147-A177-3AD203B41FA5}">
                      <a16:colId xmlns:a16="http://schemas.microsoft.com/office/drawing/2014/main" val="2235703372"/>
                    </a:ext>
                  </a:extLst>
                </a:gridCol>
                <a:gridCol w="4700515">
                  <a:extLst>
                    <a:ext uri="{9D8B030D-6E8A-4147-A177-3AD203B41FA5}">
                      <a16:colId xmlns:a16="http://schemas.microsoft.com/office/drawing/2014/main" val="1582198312"/>
                    </a:ext>
                  </a:extLst>
                </a:gridCol>
              </a:tblGrid>
              <a:tr h="32898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ПОТЕНЦИАЛ ЭКОНОМИИ (оценка)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7-12% экономии - каждые 20% юбки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13242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36775" y="5946012"/>
            <a:ext cx="5838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Длина сваи </a:t>
            </a:r>
            <a:r>
              <a:rPr lang="en-US" sz="2800" dirty="0" smtClean="0">
                <a:solidFill>
                  <a:srgbClr val="196E19"/>
                </a:solidFill>
              </a:rPr>
              <a:t>&gt;</a:t>
            </a:r>
            <a:r>
              <a:rPr lang="ru-RU" sz="2800" dirty="0" smtClean="0">
                <a:solidFill>
                  <a:srgbClr val="C00000"/>
                </a:solidFill>
              </a:rPr>
              <a:t>=</a:t>
            </a:r>
            <a:r>
              <a:rPr lang="en-US" sz="2800" dirty="0" smtClean="0">
                <a:solidFill>
                  <a:srgbClr val="7030A0"/>
                </a:solidFill>
              </a:rPr>
              <a:t>&lt; </a:t>
            </a:r>
            <a:r>
              <a:rPr lang="ru-RU" sz="2800" dirty="0" smtClean="0">
                <a:solidFill>
                  <a:srgbClr val="C00000"/>
                </a:solidFill>
              </a:rPr>
              <a:t>длины шпунта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080" y="1783406"/>
            <a:ext cx="3665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Юбка – процент покрытия шпунтом усиливающей сваи.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-108520" y="600493"/>
            <a:ext cx="9268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Стены РШС переменного сечения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13696" y="-63265"/>
            <a:ext cx="347531" cy="275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1988840"/>
            <a:ext cx="4211960" cy="39715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80" y="2675354"/>
            <a:ext cx="4666808" cy="328508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563055" y="186992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1</a:t>
            </a:r>
          </a:p>
        </p:txBody>
      </p:sp>
      <p:sp>
        <p:nvSpPr>
          <p:cNvPr id="1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4448" y="6449265"/>
            <a:ext cx="591940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43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237321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601772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>
            <a:off x="979442" y="1735577"/>
            <a:ext cx="2391458" cy="50949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76496" y="6022470"/>
            <a:ext cx="6254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Усиливающая свая переменного сечения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268713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2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2555776" y="5557778"/>
            <a:ext cx="720080" cy="349014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-32390" y="1384568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7142">
                  <a:extLst>
                    <a:ext uri="{9D8B030D-6E8A-4147-A177-3AD203B41FA5}">
                      <a16:colId xmlns:a16="http://schemas.microsoft.com/office/drawing/2014/main" val="1672185115"/>
                    </a:ext>
                  </a:extLst>
                </a:gridCol>
                <a:gridCol w="4426858">
                  <a:extLst>
                    <a:ext uri="{9D8B030D-6E8A-4147-A177-3AD203B41FA5}">
                      <a16:colId xmlns:a16="http://schemas.microsoft.com/office/drawing/2014/main" val="2086544419"/>
                    </a:ext>
                  </a:extLst>
                </a:gridCol>
              </a:tblGrid>
              <a:tr h="1322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ПОТЕНЦИАЛ ЭКОНОМИИ (оценка)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6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12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% </a:t>
                      </a:r>
                      <a:r>
                        <a:rPr lang="ru-RU" baseline="0" dirty="0" smtClean="0">
                          <a:solidFill>
                            <a:srgbClr val="FFFF00"/>
                          </a:solidFill>
                        </a:rPr>
                        <a:t>стоимости шпунтовой стены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483937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6477" y="600493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spc="-8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Усиливающие сваи РШС переменного сечения</a:t>
            </a:r>
            <a:endParaRPr lang="ru-RU" sz="3000" b="1" spc="-8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03318" y="-75305"/>
            <a:ext cx="347531" cy="275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-115804" y="-217899"/>
            <a:ext cx="7992888" cy="823370"/>
          </a:xfrm>
        </p:spPr>
        <p:txBody>
          <a:bodyPr lIns="92075" tIns="46038" rIns="92075" bIns="46038" anchorCtr="0"/>
          <a:lstStyle/>
          <a:p>
            <a:pPr eaLnBrk="1" hangingPunct="1">
              <a:defRPr/>
            </a:pP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  <a:cs typeface="Times New Roman" panose="02020603050405020304" pitchFamily="18" charset="0"/>
              </a:rPr>
              <a:t>Некоторые особенности РШС</a:t>
            </a: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</a:rPr>
              <a:t>  </a:t>
            </a:r>
            <a:endParaRPr lang="en-US" sz="5100" dirty="0" smtClean="0">
              <a:solidFill>
                <a:schemeClr val="accent6"/>
              </a:solidFill>
              <a:effectLst/>
              <a:latin typeface="RodchenkoCT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2041081"/>
            <a:ext cx="525969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200" spc="-50" dirty="0"/>
              <a:t>Для ускорения производства </a:t>
            </a:r>
            <a:r>
              <a:rPr lang="ru-RU" sz="2200" spc="-50" dirty="0" smtClean="0"/>
              <a:t>- варим </a:t>
            </a:r>
            <a:r>
              <a:rPr lang="ru-RU" sz="2200" spc="-50" dirty="0"/>
              <a:t>накладку на стандартную </a:t>
            </a:r>
            <a:r>
              <a:rPr lang="ru-RU" sz="2200" spc="-50" dirty="0" smtClean="0"/>
              <a:t>сваю.</a:t>
            </a:r>
            <a:endParaRPr lang="ru-RU" sz="2200" spc="-50" dirty="0"/>
          </a:p>
          <a:p>
            <a:pPr marL="342900" indent="-34290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sz="2200" spc="-50" dirty="0" smtClean="0"/>
          </a:p>
          <a:p>
            <a:pPr marL="342900" indent="-34290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sz="2200" spc="-50" dirty="0"/>
          </a:p>
          <a:p>
            <a:pPr marL="342900" indent="-34290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sz="2200" spc="-50" dirty="0" smtClean="0"/>
          </a:p>
          <a:p>
            <a:pPr marL="342900" indent="-342900"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200" spc="-50" dirty="0" smtClean="0"/>
              <a:t>В условиях завода-производителя металлоконструкций, сечение усиливающей сваи может быть сделано переменным за счёт разной геометрии по длине сваи . Например,</a:t>
            </a:r>
          </a:p>
          <a:p>
            <a:pPr algn="just">
              <a:buClr>
                <a:srgbClr val="C00000"/>
              </a:buClr>
            </a:pPr>
            <a:r>
              <a:rPr lang="ru-RU" sz="2200" spc="-50" dirty="0" smtClean="0"/>
              <a:t>    </a:t>
            </a:r>
            <a:r>
              <a:rPr lang="ru-RU" sz="2600" b="1" spc="-50" dirty="0" smtClean="0">
                <a:ln>
                  <a:solidFill>
                    <a:srgbClr val="002060"/>
                  </a:solidFill>
                </a:ln>
                <a:solidFill>
                  <a:srgbClr val="FFA800"/>
                </a:solidFill>
              </a:rPr>
              <a:t>70Ш1 сверху, 70Ш5 - снизу</a:t>
            </a:r>
          </a:p>
          <a:p>
            <a:pPr algn="just">
              <a:buClr>
                <a:srgbClr val="C00000"/>
              </a:buClr>
            </a:pPr>
            <a:endParaRPr lang="ru-RU" sz="2200" spc="-50" dirty="0" smtClean="0"/>
          </a:p>
        </p:txBody>
      </p:sp>
      <p:sp>
        <p:nvSpPr>
          <p:cNvPr id="1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4448" y="6449265"/>
            <a:ext cx="591940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44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75798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998202"/>
            <a:ext cx="4463011" cy="21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949" y="4270963"/>
            <a:ext cx="6096405" cy="2160000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-412" y="6601422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15512" y="548184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77" y="1834181"/>
            <a:ext cx="45198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Увеличиваем число промежуточных шпунтов – добавляем сочленения – выбираем перекосы свай.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6810" y="3020303"/>
            <a:ext cx="4563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D200A0"/>
                </a:solidFill>
              </a:rPr>
              <a:t>Увеличиваем моменты усиливающих свай - уменьшаем их число – снижаем стоимость 1м</a:t>
            </a:r>
            <a:r>
              <a:rPr lang="ru-RU" sz="2000" baseline="30000" dirty="0" smtClean="0">
                <a:solidFill>
                  <a:srgbClr val="D200A0"/>
                </a:solidFill>
              </a:rPr>
              <a:t>2</a:t>
            </a:r>
            <a:r>
              <a:rPr lang="ru-RU" sz="2000" dirty="0" smtClean="0">
                <a:solidFill>
                  <a:srgbClr val="D200A0"/>
                </a:solidFill>
              </a:rPr>
              <a:t> стены. </a:t>
            </a:r>
            <a:endParaRPr lang="ru-RU" sz="2000" dirty="0">
              <a:solidFill>
                <a:srgbClr val="D20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0940000">
            <a:off x="6581231" y="4240629"/>
            <a:ext cx="1003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</a:rPr>
              <a:t>b </a:t>
            </a:r>
            <a:r>
              <a:rPr lang="en-US" sz="3200" b="1" baseline="-25000" dirty="0">
                <a:solidFill>
                  <a:srgbClr val="C00000"/>
                </a:solidFill>
              </a:rPr>
              <a:t>sys</a:t>
            </a:r>
            <a:endParaRPr lang="ru-RU" sz="3200" b="1" baseline="-25000" dirty="0">
              <a:solidFill>
                <a:srgbClr val="C0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7573238" y="4486475"/>
            <a:ext cx="599162" cy="14036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  <a:effectLst>
            <a:reflection stA="45000" endPos="65000" dist="177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-240000" flipH="1">
            <a:off x="5889306" y="4841149"/>
            <a:ext cx="770926" cy="12361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-26809" y="4144145"/>
            <a:ext cx="47428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  <a:spcAft>
                <a:spcPts val="0"/>
              </a:spcAft>
            </a:pPr>
            <a:r>
              <a:rPr lang="ru-RU" sz="2000" spc="-40" dirty="0" smtClean="0">
                <a:solidFill>
                  <a:srgbClr val="00B0F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Для </a:t>
            </a:r>
            <a:r>
              <a:rPr lang="ru-RU" sz="2000" spc="-40" dirty="0">
                <a:solidFill>
                  <a:srgbClr val="00B0F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РШС из отечественных материалов стоимость </a:t>
            </a:r>
            <a:r>
              <a:rPr lang="ru-RU" sz="2000" spc="-40" dirty="0" smtClean="0">
                <a:solidFill>
                  <a:srgbClr val="00B0F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spc="-40" dirty="0">
                <a:solidFill>
                  <a:srgbClr val="00B0F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 м</a:t>
            </a:r>
            <a:r>
              <a:rPr lang="ru-RU" sz="2000" spc="-40" baseline="30000" dirty="0">
                <a:solidFill>
                  <a:srgbClr val="00B0F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 </a:t>
            </a:r>
            <a:r>
              <a:rPr lang="ru-RU" sz="2000" spc="-40" dirty="0">
                <a:solidFill>
                  <a:srgbClr val="00B0F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РШС растет медленнее, чем растут моменты её сечения.</a:t>
            </a: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/>
          </p:nvPr>
        </p:nvGraphicFramePr>
        <p:xfrm>
          <a:off x="-3751" y="1263272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7142">
                  <a:extLst>
                    <a:ext uri="{9D8B030D-6E8A-4147-A177-3AD203B41FA5}">
                      <a16:colId xmlns:a16="http://schemas.microsoft.com/office/drawing/2014/main" val="2980047190"/>
                    </a:ext>
                  </a:extLst>
                </a:gridCol>
                <a:gridCol w="4426858">
                  <a:extLst>
                    <a:ext uri="{9D8B030D-6E8A-4147-A177-3AD203B41FA5}">
                      <a16:colId xmlns:a16="http://schemas.microsoft.com/office/drawing/2014/main" val="2573236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ПОТЕНЦИАЛ ЭКОНОМИИ (оценка)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3-11%</a:t>
                      </a:r>
                      <a:r>
                        <a:rPr lang="ru-RU" baseline="0" dirty="0" smtClean="0">
                          <a:solidFill>
                            <a:srgbClr val="FFFF00"/>
                          </a:solidFill>
                        </a:rPr>
                        <a:t> стоимости шпунтовой стены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376056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-115804" y="620688"/>
            <a:ext cx="95843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spc="-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Увеличение расстояния между усиливающими сваями</a:t>
            </a:r>
            <a:endParaRPr lang="ru-RU" sz="2600" b="1" spc="-5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20820000">
            <a:off x="5973112" y="1806054"/>
            <a:ext cx="1003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</a:rPr>
              <a:t>b </a:t>
            </a:r>
            <a:r>
              <a:rPr lang="en-US" sz="3200" b="1" baseline="-25000" dirty="0">
                <a:solidFill>
                  <a:srgbClr val="C00000"/>
                </a:solidFill>
              </a:rPr>
              <a:t>sys</a:t>
            </a:r>
            <a:endParaRPr lang="ru-RU" sz="3200" b="1" baseline="-25000" dirty="0">
              <a:solidFill>
                <a:srgbClr val="C00000"/>
              </a:solidFill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V="1">
            <a:off x="6156176" y="2454952"/>
            <a:ext cx="1215532" cy="302550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7727364" y="-67197"/>
            <a:ext cx="347531" cy="275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2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-115804" y="-217899"/>
            <a:ext cx="7992888" cy="823370"/>
          </a:xfrm>
        </p:spPr>
        <p:txBody>
          <a:bodyPr lIns="92075" tIns="46038" rIns="92075" bIns="46038" anchorCtr="0"/>
          <a:lstStyle/>
          <a:p>
            <a:pPr eaLnBrk="1" hangingPunct="1">
              <a:defRPr/>
            </a:pP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  <a:cs typeface="Times New Roman" panose="02020603050405020304" pitchFamily="18" charset="0"/>
              </a:rPr>
              <a:t>Некоторые особенности РШС</a:t>
            </a: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</a:rPr>
              <a:t>  </a:t>
            </a:r>
            <a:endParaRPr lang="en-US" sz="5100" dirty="0" smtClean="0">
              <a:solidFill>
                <a:schemeClr val="accent6"/>
              </a:solidFill>
              <a:effectLst/>
              <a:latin typeface="RodchenkoCTT" pitchFamily="2" charset="0"/>
            </a:endParaRPr>
          </a:p>
        </p:txBody>
      </p:sp>
      <p:sp>
        <p:nvSpPr>
          <p:cNvPr id="2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4448" y="6449265"/>
            <a:ext cx="591939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45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471975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309739" y="2378575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4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738" y="2348879"/>
            <a:ext cx="1949591" cy="37546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360" y="2348879"/>
            <a:ext cx="1950766" cy="36724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6684" y="2309682"/>
            <a:ext cx="553998" cy="3793803"/>
          </a:xfrm>
          <a:prstGeom prst="rect">
            <a:avLst/>
          </a:prstGeom>
          <a:noFill/>
        </p:spPr>
        <p:txBody>
          <a:bodyPr vert="vert270" wrap="square" rtlCol="0" anchor="ctr" anchorCtr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ОДИН СВАРНОЙ ШОВ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881" y="2512059"/>
            <a:ext cx="553998" cy="3364873"/>
          </a:xfrm>
          <a:prstGeom prst="rect">
            <a:avLst/>
          </a:prstGeom>
          <a:noFill/>
        </p:spPr>
        <p:txBody>
          <a:bodyPr vert="vert270" wrap="square" rtlCol="0" anchor="ctr" anchorCtr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ДВА СВАРНЫХ ШВА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/>
          </p:nvPr>
        </p:nvGraphicFramePr>
        <p:xfrm>
          <a:off x="0" y="1751486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7142">
                  <a:extLst>
                    <a:ext uri="{9D8B030D-6E8A-4147-A177-3AD203B41FA5}">
                      <a16:colId xmlns:a16="http://schemas.microsoft.com/office/drawing/2014/main" val="2980047190"/>
                    </a:ext>
                  </a:extLst>
                </a:gridCol>
                <a:gridCol w="4426858">
                  <a:extLst>
                    <a:ext uri="{9D8B030D-6E8A-4147-A177-3AD203B41FA5}">
                      <a16:colId xmlns:a16="http://schemas.microsoft.com/office/drawing/2014/main" val="2573236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ПОТЕНЦИАЛ ЭКОНОМИИ (оценка)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6-16%</a:t>
                      </a:r>
                      <a:r>
                        <a:rPr lang="ru-RU" baseline="0" dirty="0" smtClean="0">
                          <a:solidFill>
                            <a:srgbClr val="FFFF00"/>
                          </a:solidFill>
                        </a:rPr>
                        <a:t> стоимости шпунтовой стены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376056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0698" y="677042"/>
            <a:ext cx="9113928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 параметров и/или характера сварных швов несущих свай РШС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15804" y="6103486"/>
            <a:ext cx="9584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-5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Сварной шов не участвует в разделе сред и нужен для обеспечения совместности частей РШС</a:t>
            </a:r>
            <a:endParaRPr lang="ru-RU" b="1" spc="-5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45816" y="-57116"/>
            <a:ext cx="262535" cy="275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7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-115804" y="-217899"/>
            <a:ext cx="7992888" cy="823370"/>
          </a:xfrm>
        </p:spPr>
        <p:txBody>
          <a:bodyPr lIns="92075" tIns="46038" rIns="92075" bIns="46038" anchorCtr="0"/>
          <a:lstStyle/>
          <a:p>
            <a:pPr eaLnBrk="1" hangingPunct="1">
              <a:defRPr/>
            </a:pP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  <a:cs typeface="Times New Roman" panose="02020603050405020304" pitchFamily="18" charset="0"/>
              </a:rPr>
              <a:t>Некоторые особенности РШС</a:t>
            </a: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</a:rPr>
              <a:t>  </a:t>
            </a:r>
            <a:endParaRPr lang="en-US" sz="5100" dirty="0" smtClean="0">
              <a:solidFill>
                <a:schemeClr val="accent6"/>
              </a:solidFill>
              <a:effectLst/>
              <a:latin typeface="RodchenkoCTT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5400000">
            <a:off x="3621354" y="4465869"/>
            <a:ext cx="2088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____</a:t>
            </a:r>
          </a:p>
          <a:p>
            <a:r>
              <a:rPr lang="ru-RU" sz="4800" b="1" dirty="0" smtClean="0">
                <a:solidFill>
                  <a:srgbClr val="7030A0"/>
                </a:solidFill>
              </a:rPr>
              <a:t>_ _ _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2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4448" y="6449265"/>
            <a:ext cx="591939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46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567053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7" y="1997786"/>
            <a:ext cx="3917899" cy="3986825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609811"/>
            <a:ext cx="9160477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99778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5696" y="2062537"/>
            <a:ext cx="74168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spc="-50" dirty="0" smtClean="0">
                <a:solidFill>
                  <a:srgbClr val="557D53"/>
                </a:solidFill>
              </a:rPr>
              <a:t>Толщина и ширина «лицевой» полки сварной балки меньше толщины и ширины «анкерной» полки</a:t>
            </a:r>
            <a:endParaRPr lang="ru-RU" sz="2100" b="1" spc="-50" dirty="0">
              <a:solidFill>
                <a:srgbClr val="557D5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91983" y="3206368"/>
            <a:ext cx="50029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56084B"/>
                </a:solidFill>
              </a:rPr>
              <a:t>Наиболее выгодная и простая несущая свая РШС!</a:t>
            </a:r>
            <a:endParaRPr lang="ru-RU" sz="3200" b="1" dirty="0">
              <a:solidFill>
                <a:srgbClr val="56084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00400" y="5196653"/>
            <a:ext cx="56521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00B0F0"/>
                </a:solidFill>
              </a:rPr>
              <a:t>Огромный выбор типоразмеров и сталей для несущих свай. </a:t>
            </a:r>
          </a:p>
          <a:p>
            <a:pPr algn="ctr"/>
            <a:r>
              <a:rPr lang="ru-RU" sz="2200" dirty="0" smtClean="0">
                <a:solidFill>
                  <a:srgbClr val="00B0F0"/>
                </a:solidFill>
              </a:rPr>
              <a:t>Нет привязки к производителю балки.</a:t>
            </a:r>
            <a:endParaRPr lang="ru-RU" sz="2200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252536" y="600493"/>
            <a:ext cx="9577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spc="-6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Разнополчные усиливающие сваи РШС</a:t>
            </a:r>
            <a:endParaRPr lang="ru-RU" sz="3500" b="1" spc="-6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/>
          </p:nvPr>
        </p:nvGraphicFramePr>
        <p:xfrm>
          <a:off x="16477" y="1384177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7142">
                  <a:extLst>
                    <a:ext uri="{9D8B030D-6E8A-4147-A177-3AD203B41FA5}">
                      <a16:colId xmlns:a16="http://schemas.microsoft.com/office/drawing/2014/main" val="1672185115"/>
                    </a:ext>
                  </a:extLst>
                </a:gridCol>
                <a:gridCol w="4426858">
                  <a:extLst>
                    <a:ext uri="{9D8B030D-6E8A-4147-A177-3AD203B41FA5}">
                      <a16:colId xmlns:a16="http://schemas.microsoft.com/office/drawing/2014/main" val="2086544419"/>
                    </a:ext>
                  </a:extLst>
                </a:gridCol>
              </a:tblGrid>
              <a:tr h="1322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ПОТЕНЦИАЛ ЭКОНОМИИ (оценка)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5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14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% </a:t>
                      </a:r>
                      <a:r>
                        <a:rPr lang="ru-RU" baseline="0" dirty="0" smtClean="0">
                          <a:solidFill>
                            <a:srgbClr val="FFFF00"/>
                          </a:solidFill>
                        </a:rPr>
                        <a:t>массы шпунтовой стены 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483937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668344" y="-77712"/>
            <a:ext cx="406551" cy="275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5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-115804" y="-217899"/>
            <a:ext cx="7992888" cy="823370"/>
          </a:xfrm>
        </p:spPr>
        <p:txBody>
          <a:bodyPr lIns="92075" tIns="46038" rIns="92075" bIns="46038" anchorCtr="0"/>
          <a:lstStyle/>
          <a:p>
            <a:pPr eaLnBrk="1" hangingPunct="1">
              <a:defRPr/>
            </a:pP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  <a:cs typeface="Times New Roman" panose="02020603050405020304" pitchFamily="18" charset="0"/>
              </a:rPr>
              <a:t>Некоторые особенности РШС</a:t>
            </a: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</a:rPr>
              <a:t>  </a:t>
            </a:r>
            <a:endParaRPr lang="en-US" sz="5100" dirty="0" smtClean="0">
              <a:solidFill>
                <a:schemeClr val="accent6"/>
              </a:solidFill>
              <a:effectLst/>
              <a:latin typeface="RodchenkoCTT" pitchFamily="2" charset="0"/>
            </a:endParaRPr>
          </a:p>
        </p:txBody>
      </p:sp>
      <p:sp>
        <p:nvSpPr>
          <p:cNvPr id="1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4448" y="6449265"/>
            <a:ext cx="591939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47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149295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635046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2884" y="436149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51920" y="1879857"/>
            <a:ext cx="5292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С-ПРОФИЛЬ</a:t>
            </a:r>
            <a:r>
              <a:rPr lang="ru-RU" sz="2400" b="1" dirty="0" smtClean="0">
                <a:solidFill>
                  <a:srgbClr val="C00000"/>
                </a:solidFill>
              </a:rPr>
              <a:t> - ЭТО НЕ ТРУБА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и  </a:t>
            </a:r>
            <a:r>
              <a:rPr lang="ru-RU" sz="2400" b="1" dirty="0" smtClean="0"/>
              <a:t>МОЖЕТ БЫТЬ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ОВАЛЬНЫМ</a:t>
            </a:r>
            <a:r>
              <a:rPr lang="ru-RU" sz="2400" b="1" dirty="0" smtClean="0">
                <a:solidFill>
                  <a:srgbClr val="C00000"/>
                </a:solidFill>
              </a:rPr>
              <a:t>! …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557D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Разнотолщинным</a:t>
            </a:r>
            <a:r>
              <a:rPr lang="ru-RU" sz="2400" b="1" dirty="0" smtClean="0">
                <a:solidFill>
                  <a:srgbClr val="C00000"/>
                </a:solidFill>
              </a:rPr>
              <a:t>! </a:t>
            </a:r>
            <a:r>
              <a:rPr lang="ru-RU" sz="2400" b="1" dirty="0">
                <a:solidFill>
                  <a:srgbClr val="C00000"/>
                </a:solidFill>
              </a:rPr>
              <a:t>… </a:t>
            </a:r>
            <a:r>
              <a:rPr lang="ru-RU" sz="2400" b="1" dirty="0"/>
              <a:t>и т.д.</a:t>
            </a:r>
          </a:p>
          <a:p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Перфорированным</a:t>
            </a:r>
            <a:r>
              <a:rPr lang="ru-RU" sz="2400" b="1" dirty="0" smtClean="0">
                <a:solidFill>
                  <a:srgbClr val="C00000"/>
                </a:solidFill>
              </a:rPr>
              <a:t>! … </a:t>
            </a:r>
            <a:r>
              <a:rPr lang="ru-RU" sz="2400" b="1" dirty="0" smtClean="0"/>
              <a:t>и т.п.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419871" y="5056668"/>
            <a:ext cx="57176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n w="31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Огромный выбор типоразмеров и сталей для усиливающих свай. </a:t>
            </a:r>
          </a:p>
          <a:p>
            <a:pPr algn="ctr"/>
            <a:r>
              <a:rPr lang="ru-RU" sz="2200" dirty="0" smtClean="0">
                <a:ln w="31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привязки к производителю труб.</a:t>
            </a:r>
            <a:r>
              <a:rPr lang="ru-RU" sz="2400" dirty="0">
                <a:ln w="31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2200" dirty="0" smtClean="0">
                <a:ln w="31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Широкий </a:t>
            </a:r>
            <a:r>
              <a:rPr lang="ru-RU" sz="2200" dirty="0">
                <a:ln w="31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места производства РШС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32040" y="4038325"/>
            <a:ext cx="4179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ДЕШЕВЛЕ ТРУБ!</a:t>
            </a:r>
            <a:endParaRPr lang="ru-RU" sz="3600" b="1" dirty="0">
              <a:ln>
                <a:solidFill>
                  <a:srgbClr val="002060"/>
                </a:solidFill>
              </a:ln>
              <a:solidFill>
                <a:srgbClr val="7030A0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/>
          </p:nvPr>
        </p:nvGraphicFramePr>
        <p:xfrm>
          <a:off x="9799" y="1362150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7142">
                  <a:extLst>
                    <a:ext uri="{9D8B030D-6E8A-4147-A177-3AD203B41FA5}">
                      <a16:colId xmlns:a16="http://schemas.microsoft.com/office/drawing/2014/main" val="1672185115"/>
                    </a:ext>
                  </a:extLst>
                </a:gridCol>
                <a:gridCol w="4426858">
                  <a:extLst>
                    <a:ext uri="{9D8B030D-6E8A-4147-A177-3AD203B41FA5}">
                      <a16:colId xmlns:a16="http://schemas.microsoft.com/office/drawing/2014/main" val="2086544419"/>
                    </a:ext>
                  </a:extLst>
                </a:gridCol>
              </a:tblGrid>
              <a:tr h="1322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ПОТЕНЦИАЛ ЭКОНОМИИ (оценка)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1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2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-2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8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% </a:t>
                      </a:r>
                      <a:r>
                        <a:rPr lang="ru-RU" baseline="0" dirty="0" smtClean="0">
                          <a:solidFill>
                            <a:srgbClr val="FFFF00"/>
                          </a:solidFill>
                        </a:rPr>
                        <a:t>от стоимости трубы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483937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-180528" y="600493"/>
            <a:ext cx="9505055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spc="-6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Сваи РШС из незамкнутой трубы (С-профиль)</a:t>
            </a:r>
            <a:endParaRPr lang="ru-RU" sz="3000" b="1" spc="-6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25846" y="-45344"/>
            <a:ext cx="449049" cy="275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6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-121029" y="-213749"/>
            <a:ext cx="7992888" cy="823370"/>
          </a:xfrm>
        </p:spPr>
        <p:txBody>
          <a:bodyPr lIns="92075" tIns="46038" rIns="92075" bIns="46038" anchorCtr="0"/>
          <a:lstStyle/>
          <a:p>
            <a:pPr eaLnBrk="1" hangingPunct="1">
              <a:defRPr/>
            </a:pP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  <a:cs typeface="Times New Roman" panose="02020603050405020304" pitchFamily="18" charset="0"/>
              </a:rPr>
              <a:t>Некоторые особенности РШС</a:t>
            </a: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</a:rPr>
              <a:t>  </a:t>
            </a:r>
            <a:endParaRPr lang="en-US" sz="5100" dirty="0" smtClean="0">
              <a:solidFill>
                <a:schemeClr val="accent6"/>
              </a:solidFill>
              <a:effectLst/>
              <a:latin typeface="RodchenkoCTT" pitchFamily="2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39" y="5141046"/>
            <a:ext cx="3471244" cy="1494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00" y="1864041"/>
            <a:ext cx="2664296" cy="3201583"/>
          </a:xfrm>
          <a:prstGeom prst="rect">
            <a:avLst/>
          </a:prstGeom>
        </p:spPr>
      </p:pic>
      <p:sp>
        <p:nvSpPr>
          <p:cNvPr id="1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4448" y="6449265"/>
            <a:ext cx="591939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48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85906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" y="1802838"/>
            <a:ext cx="4675693" cy="3457242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607049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895" y="11710"/>
            <a:ext cx="1069105" cy="3768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96" y="4041780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7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1832603"/>
            <a:ext cx="440972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sz="2000" b="1" spc="-50" dirty="0">
                <a:solidFill>
                  <a:schemeClr val="accent4"/>
                </a:solidFill>
                <a:latin typeface="Times New Roman" panose="02020603050405020304" pitchFamily="18" charset="0"/>
              </a:rPr>
              <a:t>Сварка полки шпунта, например, с балкой менее критична, чем приварка замков-коннекторов к трубе:</a:t>
            </a:r>
          </a:p>
          <a:p>
            <a:pPr indent="432000" algn="just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000" b="1" spc="-50" dirty="0">
                <a:solidFill>
                  <a:schemeClr val="accent4"/>
                </a:solidFill>
                <a:latin typeface="Times New Roman" panose="02020603050405020304" pitchFamily="18" charset="0"/>
              </a:rPr>
              <a:t>приваривается плоское к плоскому;</a:t>
            </a:r>
          </a:p>
          <a:p>
            <a:pPr indent="432000" algn="just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000" b="1" spc="-50" dirty="0">
                <a:solidFill>
                  <a:schemeClr val="accent4"/>
                </a:solidFill>
                <a:latin typeface="Times New Roman" panose="02020603050405020304" pitchFamily="18" charset="0"/>
              </a:rPr>
              <a:t>нагрев полки шпунта не влияет на деформации замков;</a:t>
            </a:r>
          </a:p>
          <a:p>
            <a:pPr indent="432000" algn="just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000" b="1" spc="-50" dirty="0">
                <a:solidFill>
                  <a:schemeClr val="accent4"/>
                </a:solidFill>
                <a:latin typeface="Times New Roman" panose="02020603050405020304" pitchFamily="18" charset="0"/>
              </a:rPr>
              <a:t> допустимая погрешность </a:t>
            </a:r>
            <a:r>
              <a:rPr lang="ru-RU" sz="2000" b="1" spc="-50" dirty="0" err="1">
                <a:solidFill>
                  <a:schemeClr val="accent4"/>
                </a:solidFill>
                <a:latin typeface="Times New Roman" panose="02020603050405020304" pitchFamily="18" charset="0"/>
              </a:rPr>
              <a:t>несоосности</a:t>
            </a:r>
            <a:r>
              <a:rPr lang="ru-RU" sz="2000" b="1" spc="-50" dirty="0">
                <a:solidFill>
                  <a:schemeClr val="accent4"/>
                </a:solidFill>
                <a:latin typeface="Times New Roman" panose="02020603050405020304" pitchFamily="18" charset="0"/>
              </a:rPr>
              <a:t> полки шпунта и </a:t>
            </a:r>
            <a:r>
              <a:rPr lang="ru-RU" sz="2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</a:rPr>
              <a:t>полок </a:t>
            </a:r>
            <a:r>
              <a:rPr lang="ru-RU" sz="2000" b="1" spc="-50" dirty="0">
                <a:solidFill>
                  <a:schemeClr val="accent4"/>
                </a:solidFill>
                <a:latin typeface="Times New Roman" panose="02020603050405020304" pitchFamily="18" charset="0"/>
              </a:rPr>
              <a:t>балки не образует клин при правильной ориентации шпунта.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8675" y="5181998"/>
            <a:ext cx="9095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РШС Допускает (с оговорками):</a:t>
            </a:r>
          </a:p>
          <a:p>
            <a:pPr marL="285750" indent="-285750" algn="just">
              <a:buFontTx/>
              <a:buChar char="-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овреждение несущей сваи РШС при перевозке и погрешности приварки шпунта и несущей сваи РШС в условиях стройплощадки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Непровары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швов, овальность и прочие дефекты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усиливающих свай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59584" y="4626555"/>
            <a:ext cx="1402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ВОДА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31947" y="1832603"/>
            <a:ext cx="1402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СУША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/>
          </p:nvPr>
        </p:nvGraphicFramePr>
        <p:xfrm>
          <a:off x="-6042" y="1384480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7142">
                  <a:extLst>
                    <a:ext uri="{9D8B030D-6E8A-4147-A177-3AD203B41FA5}">
                      <a16:colId xmlns:a16="http://schemas.microsoft.com/office/drawing/2014/main" val="1672185115"/>
                    </a:ext>
                  </a:extLst>
                </a:gridCol>
                <a:gridCol w="4426858">
                  <a:extLst>
                    <a:ext uri="{9D8B030D-6E8A-4147-A177-3AD203B41FA5}">
                      <a16:colId xmlns:a16="http://schemas.microsoft.com/office/drawing/2014/main" val="2086544419"/>
                    </a:ext>
                  </a:extLst>
                </a:gridCol>
              </a:tblGrid>
              <a:tr h="1322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ПОТЕНЦИАЛ ЭКОНОМИИ (оценка)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5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14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</a:rPr>
                        <a:t> % </a:t>
                      </a:r>
                      <a:r>
                        <a:rPr lang="ru-RU" baseline="0" dirty="0" smtClean="0">
                          <a:solidFill>
                            <a:srgbClr val="FFFF00"/>
                          </a:solidFill>
                        </a:rPr>
                        <a:t>массы шпунтовой стены 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483937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-252536" y="600493"/>
            <a:ext cx="9577063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spc="-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Допустимые дефекты для несущих сваи РШС</a:t>
            </a:r>
            <a:endParaRPr lang="ru-RU" sz="3100" b="1" spc="-5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703318" y="-48364"/>
            <a:ext cx="347532" cy="2754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</a:pPr>
            <a:r>
              <a:rPr lang="ru-RU" sz="1400" b="1" spc="-30" dirty="0">
                <a:solidFill>
                  <a:srgbClr val="C00000"/>
                </a:solidFill>
              </a:rPr>
              <a:t>©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6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-115804" y="-217899"/>
            <a:ext cx="7992888" cy="823370"/>
          </a:xfrm>
        </p:spPr>
        <p:txBody>
          <a:bodyPr lIns="92075" tIns="46038" rIns="92075" bIns="46038" anchorCtr="0"/>
          <a:lstStyle/>
          <a:p>
            <a:pPr eaLnBrk="1" hangingPunct="1">
              <a:defRPr/>
            </a:pP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  <a:cs typeface="Times New Roman" panose="02020603050405020304" pitchFamily="18" charset="0"/>
              </a:rPr>
              <a:t>Некоторые особенности РШС</a:t>
            </a:r>
            <a:r>
              <a:rPr lang="ru-RU" sz="5100" dirty="0" smtClean="0">
                <a:solidFill>
                  <a:schemeClr val="accent6"/>
                </a:solidFill>
                <a:effectLst/>
                <a:latin typeface="RodchenkoCTT" pitchFamily="2" charset="0"/>
              </a:rPr>
              <a:t>  </a:t>
            </a:r>
            <a:endParaRPr lang="en-US" sz="5100" dirty="0" smtClean="0">
              <a:solidFill>
                <a:schemeClr val="accent6"/>
              </a:solidFill>
              <a:effectLst/>
              <a:latin typeface="RodchenkoCTT" pitchFamily="2" charset="0"/>
            </a:endParaRPr>
          </a:p>
        </p:txBody>
      </p:sp>
      <p:sp>
        <p:nvSpPr>
          <p:cNvPr id="1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32440" y="6449265"/>
            <a:ext cx="663947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49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185802"/>
      </p:ext>
    </p:extLst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0590" y="998347"/>
            <a:ext cx="1499722" cy="191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41432" y="653274"/>
            <a:ext cx="558011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0"/>
              </a:spcAft>
              <a:defRPr/>
            </a:pPr>
            <a:r>
              <a:rPr lang="en-US" sz="3600" b="1" spc="-5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600" b="1" baseline="30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</a:t>
            </a:r>
            <a:endParaRPr lang="ru-RU" sz="3600" b="1" spc="-5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-3084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28700" y="5914423"/>
            <a:ext cx="914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50000"/>
              </a:lnSpc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2000" b="1" spc="-3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4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Замки - симметричные и </a:t>
            </a:r>
            <a:r>
              <a:rPr lang="ru-RU" sz="2800" b="1" spc="-4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000" b="1" spc="-4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симметричные.</a:t>
            </a:r>
          </a:p>
          <a:p>
            <a:pPr algn="just">
              <a:lnSpc>
                <a:spcPct val="50000"/>
              </a:lnSpc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2000" b="1" spc="-4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 производства - г/к, х/к, сварной, </a:t>
            </a:r>
            <a:r>
              <a:rPr lang="ru-RU" sz="2000" b="1" spc="-40" dirty="0" err="1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комбинированый</a:t>
            </a:r>
            <a:r>
              <a:rPr lang="ru-RU" sz="2000" b="1" spc="-4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8" y="2600593"/>
            <a:ext cx="1043961" cy="116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7004" y="3912854"/>
            <a:ext cx="1393067" cy="1135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04855" y="1458595"/>
            <a:ext cx="790279" cy="1122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6840" y="2723039"/>
            <a:ext cx="1082886" cy="124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73679" y="4034843"/>
            <a:ext cx="1135300" cy="1145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60276" y="1423075"/>
            <a:ext cx="918716" cy="1178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58236" y="2273152"/>
            <a:ext cx="1766393" cy="180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311603">
            <a:off x="5519300" y="3762335"/>
            <a:ext cx="2259060" cy="1459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349" y="-51766"/>
            <a:ext cx="91153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4000" b="1" spc="-5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Классические шпунтовые профили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1961" y="4136055"/>
            <a:ext cx="3531736" cy="806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v"/>
              <a:defRPr/>
            </a:pPr>
            <a:r>
              <a:rPr lang="en-US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 </a:t>
            </a:r>
            <a:r>
              <a:rPr lang="ru-RU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профили </a:t>
            </a:r>
            <a:endParaRPr lang="en-US" sz="4000" b="1" spc="-5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buClr>
                <a:srgbClr val="C00000"/>
              </a:buClr>
              <a:defRPr/>
            </a:pPr>
            <a:r>
              <a:rPr lang="ru-RU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(</a:t>
            </a:r>
            <a:r>
              <a:rPr lang="ru-RU" b="1" spc="-5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 </a:t>
            </a:r>
            <a:r>
              <a:rPr lang="en-US" b="1" spc="-5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b="1" spc="-5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-образных шпунтов</a:t>
            </a:r>
            <a:r>
              <a:rPr lang="ru-RU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spc="-5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7037" y="1472837"/>
            <a:ext cx="3483839" cy="806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v"/>
              <a:defRPr/>
            </a:pPr>
            <a:r>
              <a:rPr lang="en-US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ru-RU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профили </a:t>
            </a:r>
            <a:endParaRPr lang="en-US" sz="4000" b="1" spc="-5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buClr>
                <a:srgbClr val="C00000"/>
              </a:buClr>
              <a:defRPr/>
            </a:pPr>
            <a:r>
              <a:rPr lang="ru-RU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spc="-5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плоские шпунты</a:t>
            </a:r>
            <a:r>
              <a:rPr lang="ru-RU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spc="-5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56331" y="2900347"/>
            <a:ext cx="3560590" cy="806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v"/>
              <a:defRPr/>
            </a:pPr>
            <a:r>
              <a:rPr lang="en-US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ru-RU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профили </a:t>
            </a:r>
            <a:endParaRPr lang="en-US" sz="4000" b="1" spc="-5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buClr>
                <a:srgbClr val="C00000"/>
              </a:buClr>
              <a:defRPr/>
            </a:pPr>
            <a:r>
              <a:rPr lang="ru-RU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spc="-5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корытные шпунты</a:t>
            </a:r>
            <a:r>
              <a:rPr lang="ru-RU" b="1" spc="-5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spc="-5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" y="673588"/>
            <a:ext cx="1427718" cy="45381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-180528" y="5201815"/>
            <a:ext cx="9433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-40" dirty="0" smtClean="0">
                <a:ln>
                  <a:solidFill>
                    <a:srgbClr val="79463D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завод г/к шпунта -  от 2 млрд </a:t>
            </a:r>
            <a:r>
              <a:rPr lang="en-US" sz="3600" b="1" spc="-40" dirty="0" smtClean="0">
                <a:ln>
                  <a:solidFill>
                    <a:srgbClr val="79463D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$</a:t>
            </a:r>
            <a:endParaRPr lang="ru-RU" sz="3600" b="1" spc="-40" dirty="0">
              <a:ln>
                <a:solidFill>
                  <a:srgbClr val="79463D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789039" y="6428882"/>
            <a:ext cx="326261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rgbClr val="2F46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5</a:t>
            </a:fld>
            <a:endParaRPr lang="ru-RU" sz="2800" b="1" dirty="0">
              <a:solidFill>
                <a:srgbClr val="2F462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65368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8682">
            <a:off x="461088" y="2728225"/>
            <a:ext cx="3672793" cy="237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402" y="2514600"/>
            <a:ext cx="3106241" cy="2862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608685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097422"/>
            <a:ext cx="9144000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2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 конструктиве РШС отсутствуют дополнительные замки-коннекторы</a:t>
            </a:r>
            <a:endParaRPr lang="ru-RU" sz="2200" b="1" spc="-3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24378">
            <a:off x="6122234" y="4638242"/>
            <a:ext cx="1006027" cy="1174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7228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spc="-30" dirty="0" smtClean="0">
                <a:solidFill>
                  <a:schemeClr val="accent6"/>
                </a:solidFill>
              </a:rPr>
              <a:t>ПРИНЦИПИАЛЬНЫЕ ОТЛИЧИЯ ЗАМКОВЫХ СОЕДИНЕНИЙ В РШС И ИМПОРТНЫХ БАЛОЧНЫХ ШПУНТОВЫХ СИСТЕМАХ </a:t>
            </a:r>
            <a:endParaRPr lang="ru-RU" sz="2600" b="1" spc="-30" dirty="0">
              <a:solidFill>
                <a:schemeClr val="accent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" y="1323142"/>
            <a:ext cx="4442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/>
                </a:solidFill>
              </a:rPr>
              <a:t>До 6 дополнительных </a:t>
            </a:r>
          </a:p>
          <a:p>
            <a:pPr algn="ctr"/>
            <a:r>
              <a:rPr lang="ru-RU" sz="2000" b="1" dirty="0" smtClean="0">
                <a:solidFill>
                  <a:schemeClr val="accent4"/>
                </a:solidFill>
              </a:rPr>
              <a:t>замков-коннекторов + специальные шпунтовые балки</a:t>
            </a:r>
            <a:endParaRPr lang="ru-RU" sz="2000" b="1" dirty="0">
              <a:solidFill>
                <a:schemeClr val="accent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4399" y="1336518"/>
            <a:ext cx="4276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/>
                </a:solidFill>
              </a:rPr>
              <a:t>РШС использует собственные замковые элементы + обычные балки</a:t>
            </a:r>
            <a:endParaRPr lang="ru-RU" sz="2000" b="1" dirty="0">
              <a:solidFill>
                <a:schemeClr val="accent4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4147">
            <a:off x="767874" y="2514600"/>
            <a:ext cx="978850" cy="85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2075">
            <a:off x="2184038" y="4892646"/>
            <a:ext cx="1356339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85336">
            <a:off x="3588233" y="3833894"/>
            <a:ext cx="95518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23528" y="2514600"/>
            <a:ext cx="4536504" cy="2570584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755576" y="2514600"/>
            <a:ext cx="3686993" cy="307464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97098" y="6403819"/>
            <a:ext cx="561975" cy="365125"/>
          </a:xfrm>
        </p:spPr>
        <p:txBody>
          <a:bodyPr/>
          <a:lstStyle/>
          <a:p>
            <a:pPr>
              <a:defRPr/>
            </a:pPr>
            <a:fld id="{78528A1C-C6FE-4CEB-AE85-1F7E5ADCA60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50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52" y="5449924"/>
            <a:ext cx="1432104" cy="50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97371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237122"/>
            <a:ext cx="9144000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6200" y="914400"/>
            <a:ext cx="9067800" cy="5516563"/>
          </a:xfrm>
        </p:spPr>
        <p:txBody>
          <a:bodyPr>
            <a:normAutofit fontScale="25000" lnSpcReduction="20000"/>
          </a:bodyPr>
          <a:lstStyle/>
          <a:p>
            <a:pPr marL="0" indent="-540000" algn="just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12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Правительства РФ от </a:t>
            </a:r>
            <a:r>
              <a:rPr lang="ru-RU" sz="112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24.12.2013 г. № 1224 </a:t>
            </a:r>
            <a:r>
              <a:rPr lang="ru-RU" sz="112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установлении запрета и ограничений на допуск товаров, происходящих из иностранных государств, работ (услуг), выполняемых (оказываемых) иностранными лицами, для целей осуществления закупок товаров, работ (услуг) для нужд обороны страны и безопасности государства» </a:t>
            </a:r>
            <a:r>
              <a:rPr lang="ru-RU" sz="11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 ограничена закупка иностранных шпунтов на объекты, имеющие </a:t>
            </a:r>
            <a:r>
              <a:rPr lang="ru-RU" sz="11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оборонное</a:t>
            </a:r>
            <a:r>
              <a:rPr lang="ru-RU" sz="11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значение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540000" algn="just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2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мае 2014 </a:t>
            </a:r>
            <a:r>
              <a:rPr lang="ru-RU" sz="112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на Петербургском экономическом форуме, Президент Российской Федерации В.В. Путин заявил, что </a:t>
            </a:r>
            <a:r>
              <a:rPr lang="ru-RU" sz="11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будет проводить активную политику </a:t>
            </a:r>
            <a:r>
              <a:rPr lang="ru-RU" sz="11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импортозамещения</a:t>
            </a:r>
            <a:r>
              <a:rPr lang="ru-RU" sz="11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2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глава государства поставил задачу в короткие сроки </a:t>
            </a:r>
            <a:r>
              <a:rPr lang="ru-RU" sz="11200" b="1" i="1" u="sng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возможности конкурентного импортозамещения </a:t>
            </a:r>
            <a:r>
              <a:rPr lang="ru-RU" sz="112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отраслях промышленности. </a:t>
            </a:r>
          </a:p>
          <a:p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613290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82025" y="6466145"/>
            <a:ext cx="561975" cy="365125"/>
          </a:xfrm>
        </p:spPr>
        <p:txBody>
          <a:bodyPr/>
          <a:lstStyle/>
          <a:p>
            <a:pPr>
              <a:defRPr/>
            </a:pPr>
            <a:fld id="{57BEB834-5F86-4782-85E5-117B66DCEDF1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51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30378"/>
            <a:ext cx="1402646" cy="49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0370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2400" y="228600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r>
              <a:rPr lang="ru-RU" sz="16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</a:p>
          <a:p>
            <a:pPr marL="457200" indent="-457200" algn="ctr"/>
            <a:r>
              <a:rPr lang="en-US" sz="24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1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40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-39244" y="-102883"/>
            <a:ext cx="9183244" cy="104310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sz="3800" b="1" spc="-7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Структура и ёмкость </a:t>
            </a:r>
            <a:r>
              <a:rPr lang="ru-RU" sz="3800" b="1" spc="-7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рынка </a:t>
            </a:r>
            <a:r>
              <a:rPr lang="ru-RU" sz="3800" b="1" spc="-7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классических импортных шпунтов. </a:t>
            </a:r>
            <a:r>
              <a:rPr lang="ru-RU" sz="3800" b="1" spc="-70" baseline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РФ. 2017-2018 </a:t>
            </a:r>
            <a:r>
              <a:rPr lang="ru-RU" sz="3800" b="1" spc="-70" baseline="0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3800" b="1" spc="-70" baseline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800" b="1" spc="-7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613407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5608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без  учёта вторичного рынка, мелкосерийных производств.</a:t>
            </a:r>
            <a:endParaRPr lang="ru-RU" sz="2000" b="1" dirty="0">
              <a:solidFill>
                <a:srgbClr val="56084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949" y="1626573"/>
            <a:ext cx="983500" cy="34671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9" y="6413500"/>
            <a:ext cx="539552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52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4" name="Диаграмма 23"/>
          <p:cNvGraphicFramePr>
            <a:graphicFrameLocks/>
          </p:cNvGraphicFramePr>
          <p:nvPr>
            <p:extLst/>
          </p:nvPr>
        </p:nvGraphicFramePr>
        <p:xfrm>
          <a:off x="-180527" y="1142699"/>
          <a:ext cx="9505056" cy="5073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732240" y="5589240"/>
            <a:ext cx="2411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79 762 тонн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9504288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1"/>
          <p:cNvSpPr>
            <a:spLocks noChangeArrowheads="1"/>
          </p:cNvSpPr>
          <p:nvPr/>
        </p:nvSpPr>
        <p:spPr bwMode="auto">
          <a:xfrm>
            <a:off x="0" y="816584"/>
            <a:ext cx="9144000" cy="3970318"/>
          </a:xfrm>
          <a:prstGeom prst="rect">
            <a:avLst/>
          </a:prstGeom>
          <a:noFill/>
          <a:ln w="9525" cmpd="dbl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31800" algn="just"/>
            <a:r>
              <a:rPr lang="ru-RU" altLang="ru-RU" sz="3600" b="1" i="1" dirty="0" smtClean="0"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Ведущие металлургические заводы из Японии, США, Германии, Люксембурга более </a:t>
            </a:r>
            <a:r>
              <a:rPr lang="ru-RU" altLang="ru-RU" sz="36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100</a:t>
            </a:r>
            <a:r>
              <a:rPr lang="ru-RU" altLang="ru-RU" sz="3600" b="1" i="1" dirty="0" smtClean="0"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 создавали классические шпунты, </a:t>
            </a:r>
            <a:r>
              <a:rPr lang="ru-RU" altLang="ru-RU" sz="3600" b="1" i="1" spc="-50" dirty="0" smtClean="0"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балочные и трубные шпунтовые стены, большое количество замков-коннекторов, которые используются в этих стенах</a:t>
            </a:r>
            <a:r>
              <a:rPr lang="ru-RU" altLang="ru-RU" sz="3600" b="1" i="1" spc="-50" dirty="0"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altLang="ru-RU" sz="3600" b="1" u="sng" spc="-50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0613" y="6622720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099" y="41564"/>
            <a:ext cx="7918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ctr">
              <a:lnSpc>
                <a:spcPct val="90000"/>
              </a:lnSpc>
              <a:spcAft>
                <a:spcPts val="1200"/>
              </a:spcAft>
            </a:pPr>
            <a:r>
              <a:rPr lang="ru-RU" altLang="ru-RU" sz="4000" b="1" i="1" dirty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В чём проблема?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881" y="5105400"/>
            <a:ext cx="90797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ctr">
              <a:lnSpc>
                <a:spcPct val="90000"/>
              </a:lnSpc>
            </a:pPr>
            <a:r>
              <a:rPr lang="ru-RU" altLang="ru-RU" sz="4800" b="1" i="1" u="sng" spc="-6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нас нет этого времени!</a:t>
            </a:r>
            <a:endParaRPr lang="ru-RU" altLang="ru-RU" sz="4800" b="1" u="sng" spc="-60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-1369"/>
            <a:ext cx="1619673" cy="570983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2638" y="6440157"/>
            <a:ext cx="561975" cy="365125"/>
          </a:xfrm>
        </p:spPr>
        <p:txBody>
          <a:bodyPr/>
          <a:lstStyle/>
          <a:p>
            <a:pPr>
              <a:defRPr/>
            </a:pPr>
            <a:fld id="{F8084ACB-15DD-44DA-9B00-F8F348ED5683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53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06642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6618519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1" y="-123893"/>
            <a:ext cx="91440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0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ХАРАКТЕРНЫЕ ЗАРУБЕЖНЫЕ ШПУНТОВЫЕ РЕШЕНИЯ ДЛЯ ГТС (</a:t>
            </a:r>
            <a:r>
              <a:rPr lang="en-US" altLang="ru-RU" sz="30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altLang="ru-RU" sz="30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altLang="ru-RU" sz="30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0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2500 </a:t>
            </a:r>
            <a:r>
              <a:rPr lang="ru-RU" altLang="ru-RU" sz="30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altLang="ru-RU" sz="3000" b="1" spc="-30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30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/м</a:t>
            </a:r>
            <a:r>
              <a:rPr lang="ru-RU" altLang="ru-RU" sz="30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7" name="Прямоугольник 2"/>
          <p:cNvSpPr>
            <a:spLocks noChangeArrowheads="1"/>
          </p:cNvSpPr>
          <p:nvPr/>
        </p:nvSpPr>
        <p:spPr bwMode="auto">
          <a:xfrm>
            <a:off x="4427984" y="1198241"/>
            <a:ext cx="496855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6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ШПУНТОВЫЕ</a:t>
            </a:r>
            <a:r>
              <a:rPr lang="en-US" altLang="ru-RU" sz="26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6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БАЛОЧНЫЕ</a:t>
            </a:r>
          </a:p>
          <a:p>
            <a:pPr algn="ctr">
              <a:lnSpc>
                <a:spcPct val="90000"/>
              </a:lnSpc>
            </a:pPr>
            <a:r>
              <a:rPr lang="ru-RU" altLang="ru-RU" sz="26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СХЕМЫ </a:t>
            </a:r>
            <a:r>
              <a:rPr lang="ru-RU" altLang="ru-RU" sz="26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ГЕРМАНИИ</a:t>
            </a:r>
          </a:p>
          <a:p>
            <a:pPr algn="ctr">
              <a:lnSpc>
                <a:spcPct val="90000"/>
              </a:lnSpc>
            </a:pPr>
            <a:endParaRPr lang="en-US" altLang="ru-RU" sz="2600" b="1" spc="-30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26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ЗАМОК ТИПА «ГРИБОК»</a:t>
            </a:r>
          </a:p>
          <a:p>
            <a:pPr algn="ctr">
              <a:lnSpc>
                <a:spcPct val="90000"/>
              </a:lnSpc>
            </a:pPr>
            <a:endParaRPr lang="ru-RU" altLang="ru-RU" sz="2400" b="1" spc="-3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altLang="ru-RU" sz="2600" b="1" spc="-50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ТОЛЬКО СПЕЦИАЛЬНЫЕ </a:t>
            </a:r>
          </a:p>
          <a:p>
            <a:pPr algn="ctr">
              <a:lnSpc>
                <a:spcPct val="120000"/>
              </a:lnSpc>
            </a:pPr>
            <a:r>
              <a:rPr lang="ru-RU" altLang="ru-RU" sz="2600" b="1" spc="-50" dirty="0" smtClean="0">
                <a:solidFill>
                  <a:srgbClr val="2F462E"/>
                </a:solidFill>
                <a:latin typeface="Times New Roman" pitchFamily="18" charset="0"/>
                <a:cs typeface="Times New Roman" pitchFamily="18" charset="0"/>
              </a:rPr>
              <a:t>- БАЛОЧНЫЕ ПРОФИЛИ,</a:t>
            </a:r>
            <a:endParaRPr lang="ru-RU" altLang="ru-RU" sz="2600" b="1" spc="-50" dirty="0">
              <a:solidFill>
                <a:srgbClr val="2F462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altLang="ru-RU" sz="2600" b="1" spc="-5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600" b="1" spc="-50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ШПУНТОВЫЕ ПРОФИЛИ</a:t>
            </a:r>
            <a:r>
              <a:rPr lang="ru-RU" altLang="ru-RU" sz="2600" b="1" spc="-5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lnSpc>
                <a:spcPct val="120000"/>
              </a:lnSpc>
            </a:pPr>
            <a:r>
              <a:rPr lang="ru-RU" altLang="ru-RU" sz="2600" b="1" spc="-50" dirty="0" smtClean="0">
                <a:ln>
                  <a:solidFill>
                    <a:srgbClr val="79463D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600" b="1" u="sng" spc="-50" dirty="0" smtClean="0">
                <a:ln>
                  <a:solidFill>
                    <a:srgbClr val="79463D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ЗАМКИ – КОННЕКТОРЫ</a:t>
            </a:r>
            <a:r>
              <a:rPr lang="ru-RU" altLang="ru-RU" sz="2600" b="1" spc="-5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600" b="1" spc="-50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60032" y="5142242"/>
            <a:ext cx="38507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7030A0"/>
                </a:solidFill>
              </a:rPr>
              <a:t>Новый завод  2-5 млрд </a:t>
            </a:r>
            <a:r>
              <a:rPr lang="en-US" sz="4200" b="1" dirty="0" smtClean="0">
                <a:solidFill>
                  <a:srgbClr val="7030A0"/>
                </a:solidFill>
              </a:rPr>
              <a:t>$</a:t>
            </a:r>
            <a:endParaRPr lang="ru-RU" sz="42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4" y="1268760"/>
            <a:ext cx="4431625" cy="16019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9" y="3725840"/>
            <a:ext cx="1099591" cy="20867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9103" y="1997176"/>
            <a:ext cx="1764930" cy="17471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0919" y="3676700"/>
            <a:ext cx="2492602" cy="21358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536" y="4355796"/>
            <a:ext cx="3091173" cy="6915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4" y="6136494"/>
            <a:ext cx="1069105" cy="37689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787211" y="6435956"/>
            <a:ext cx="356789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rgbClr val="2F46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6</a:t>
            </a:fld>
            <a:endParaRPr lang="ru-RU" sz="2800" b="1" dirty="0">
              <a:solidFill>
                <a:srgbClr val="2F462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594928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2F462E"/>
                </a:solidFill>
              </a:rPr>
              <a:t>ПАТЕНТЫ</a:t>
            </a:r>
            <a:endParaRPr lang="ru-RU" sz="3200" b="1" dirty="0">
              <a:solidFill>
                <a:srgbClr val="2F46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4418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2"/>
          <p:cNvSpPr>
            <a:spLocks noChangeArrowheads="1"/>
          </p:cNvSpPr>
          <p:nvPr/>
        </p:nvSpPr>
        <p:spPr bwMode="auto">
          <a:xfrm>
            <a:off x="0" y="-135997"/>
            <a:ext cx="91440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1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ХАРАКТЕРНЫЕ ЗАРУБЕЖНЫЕ ШПУНТОВЫЕ РЕШЕНИЯ ДЛЯ</a:t>
            </a:r>
            <a:r>
              <a:rPr lang="ru-RU" altLang="ru-RU" sz="3100" b="1" spc="-3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1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ГТС (</a:t>
            </a:r>
            <a:r>
              <a:rPr lang="en-US" altLang="ru-RU" sz="31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W&gt;2500 </a:t>
            </a:r>
            <a:r>
              <a:rPr lang="ru-RU" altLang="ru-RU" sz="31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altLang="ru-RU" sz="3100" b="1" spc="-30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31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/м</a:t>
            </a:r>
            <a:r>
              <a:rPr lang="ru-RU" altLang="ru-RU" sz="31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3100" b="1" spc="-3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0" y="6623415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95400"/>
            <a:ext cx="3886200" cy="157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8000"/>
            <a:ext cx="4355976" cy="181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2"/>
          <p:cNvSpPr>
            <a:spLocks noChangeArrowheads="1"/>
          </p:cNvSpPr>
          <p:nvPr/>
        </p:nvSpPr>
        <p:spPr bwMode="auto">
          <a:xfrm>
            <a:off x="0" y="5334000"/>
            <a:ext cx="42119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4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БАЛОЧНЫЕ ШПУНТОВЫЕ СХЕМЫ </a:t>
            </a:r>
            <a:r>
              <a:rPr lang="ru-RU" altLang="ru-RU" sz="24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США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176" y="3048001"/>
            <a:ext cx="4277623" cy="1981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2"/>
          <p:cNvSpPr>
            <a:spLocks noChangeArrowheads="1"/>
          </p:cNvSpPr>
          <p:nvPr/>
        </p:nvSpPr>
        <p:spPr bwMode="auto">
          <a:xfrm>
            <a:off x="4807262" y="5283032"/>
            <a:ext cx="3505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4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ТРУБОШПУНТОВЫЕ СХЕМЫ </a:t>
            </a:r>
            <a:r>
              <a:rPr lang="ru-RU" altLang="ru-RU" sz="24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США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15802"/>
            <a:ext cx="922784" cy="836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515801"/>
            <a:ext cx="832816" cy="77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00534"/>
            <a:ext cx="2742480" cy="44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7448" y="611978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Особенность  - замок типа «</a:t>
            </a:r>
            <a:r>
              <a:rPr lang="ru-RU" sz="2000" b="1" dirty="0" smtClean="0">
                <a:solidFill>
                  <a:srgbClr val="7030A0"/>
                </a:solidFill>
              </a:rPr>
              <a:t>ШАРИК В ГНЕЗДЕ</a:t>
            </a:r>
            <a:r>
              <a:rPr lang="ru-RU" sz="2000" dirty="0" smtClean="0"/>
              <a:t>»         </a:t>
            </a:r>
            <a:r>
              <a:rPr lang="en-US" sz="1400" dirty="0" err="1" smtClean="0"/>
              <a:t>PilePro</a:t>
            </a:r>
            <a:r>
              <a:rPr lang="ru-RU" sz="1400" dirty="0" smtClean="0"/>
              <a:t>; </a:t>
            </a:r>
            <a:r>
              <a:rPr lang="en-US" sz="1400" dirty="0" err="1" smtClean="0"/>
              <a:t>SteelWall</a:t>
            </a:r>
            <a:r>
              <a:rPr lang="ru-RU" sz="1400" dirty="0"/>
              <a:t>;</a:t>
            </a:r>
            <a:r>
              <a:rPr lang="ru-RU" sz="1400" dirty="0" smtClean="0"/>
              <a:t> ССМ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8375682" y="272643"/>
            <a:ext cx="834780" cy="6472018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3600" b="1" spc="-300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КОННЕКТОРЫ</a:t>
            </a:r>
            <a:endParaRPr lang="ru-RU" sz="3600" b="1" spc="-300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96378"/>
            <a:ext cx="1069105" cy="37689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197182" y="2062114"/>
            <a:ext cx="2089942" cy="64633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r>
              <a:rPr lang="ru-RU" sz="3600" b="1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СВАРКА</a:t>
            </a:r>
            <a:endParaRPr lang="ru-RU" sz="3600" b="1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14891" y="2743202"/>
            <a:ext cx="2089942" cy="64633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r>
              <a:rPr lang="ru-RU" sz="3600" b="1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СВАРКА</a:t>
            </a:r>
            <a:endParaRPr lang="ru-RU" sz="3600" b="1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94466" y="1236272"/>
            <a:ext cx="3971925" cy="14859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25441" y="6440852"/>
            <a:ext cx="284781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7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54021" y="467333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</a:rPr>
              <a:t>ПАТЕНТЫ</a:t>
            </a:r>
            <a:endParaRPr lang="ru-RU" sz="3200" b="1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03163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7899" y="661763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-172629" y="-67965"/>
            <a:ext cx="950505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300" b="1" spc="-8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ХАРАКТЕРНЫЕ ЗАРУБЕЖНЫЕ ШПУНТОВЫЕ РЕШЕНИЯ ДЛЯ ГТС</a:t>
            </a:r>
          </a:p>
        </p:txBody>
      </p:sp>
      <p:sp>
        <p:nvSpPr>
          <p:cNvPr id="20" name="Прямоугольник 2"/>
          <p:cNvSpPr>
            <a:spLocks noChangeArrowheads="1"/>
          </p:cNvSpPr>
          <p:nvPr/>
        </p:nvSpPr>
        <p:spPr bwMode="auto">
          <a:xfrm>
            <a:off x="0" y="6126242"/>
            <a:ext cx="91052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«СТАРЫЕ» ШПУНТОВЫЕ СХЕМЫ И БАЛКИ </a:t>
            </a:r>
            <a:r>
              <a:rPr lang="en-US" altLang="ru-RU" sz="20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ARCELOR </a:t>
            </a:r>
            <a:endParaRPr lang="ru-RU" altLang="ru-RU" sz="2000" b="1" spc="-30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9" y="1072191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1224" y="2348880"/>
            <a:ext cx="2133601" cy="147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1296" y="4678148"/>
            <a:ext cx="2285999" cy="147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99" y="4608152"/>
            <a:ext cx="2406650" cy="158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-108521" y="3999951"/>
            <a:ext cx="936104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СПЕЦИАЛЬНЫЕ СВАИ </a:t>
            </a:r>
            <a:r>
              <a:rPr lang="ru-RU" sz="3600" b="1" dirty="0" smtClean="0">
                <a:ln>
                  <a:solidFill>
                    <a:schemeClr val="accent6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ln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КОННЕКТОРЫ </a:t>
            </a:r>
            <a:endParaRPr lang="ru-RU" sz="3600" b="1" dirty="0">
              <a:ln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295" y="604018"/>
            <a:ext cx="1069105" cy="37689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824265" y="6435070"/>
            <a:ext cx="280988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8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5856" y="531765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5875">
                  <a:solidFill>
                    <a:srgbClr val="002060"/>
                  </a:solidFill>
                </a:ln>
                <a:solidFill>
                  <a:srgbClr val="00B0F0"/>
                </a:solidFill>
              </a:rPr>
              <a:t>ПАТЕНТЫ</a:t>
            </a:r>
            <a:endParaRPr lang="ru-RU" sz="3600" b="1" dirty="0">
              <a:ln w="15875">
                <a:solidFill>
                  <a:srgbClr val="002060"/>
                </a:solidFill>
              </a:ln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30268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926002"/>
            <a:ext cx="1835696" cy="2596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2409" y="3052112"/>
            <a:ext cx="5796064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6596063"/>
            <a:ext cx="9144000" cy="261937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125412, РФ, Москва, ул. Ангарская, д. 26, корп.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. </a:t>
            </a:r>
            <a:r>
              <a:rPr lang="ru-RU" altLang="ru-RU" sz="1000" dirty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altLang="ru-RU" sz="1000" dirty="0">
                <a:solidFill>
                  <a:srgbClr val="000000"/>
                </a:solidFill>
                <a:latin typeface="Wingdings" pitchFamily="2" charset="2"/>
                <a:cs typeface="Times New Roman" pitchFamily="18" charset="0"/>
              </a:rPr>
              <a:t>(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/fax: +7 (495)  707-4-707 (15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каналов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 pochta@profilgroup.ru.  </a:t>
            </a:r>
            <a:r>
              <a:rPr lang="ru-RU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Web:  profilgroup.ru</a:t>
            </a:r>
            <a:r>
              <a:rPr lang="en-US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11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©</a:t>
            </a:r>
            <a:endParaRPr lang="en-US" alt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2400" y="228600"/>
            <a:ext cx="868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endParaRPr lang="ru-RU" sz="16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/>
            <a:r>
              <a:rPr lang="ru-RU" sz="16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</a:p>
          <a:p>
            <a:pPr marL="457200" indent="-457200" algn="ctr"/>
            <a:r>
              <a:rPr lang="en-US" sz="2400" dirty="0" smtClean="0">
                <a:solidFill>
                  <a:schemeClr val="accent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6121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0" dirty="0" smtClean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4000" dirty="0">
              <a:solidFill>
                <a:schemeClr val="accent6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0" y="-104104"/>
            <a:ext cx="9142027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1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ХАРАКТЕРНЫЕ ЗАРУБЕЖНЫЕ ШПУНТОВЫЕ РЕШЕНИЯ ДЛЯ ГТС</a:t>
            </a:r>
            <a:r>
              <a:rPr lang="en-US" altLang="ru-RU" sz="32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W</a:t>
            </a:r>
            <a:r>
              <a:rPr lang="ru-RU" altLang="ru-RU" sz="32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2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altLang="ru-RU" sz="32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altLang="ru-RU" sz="32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200" b="1" spc="-3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500 </a:t>
            </a:r>
            <a:r>
              <a:rPr lang="ru-RU" altLang="ru-RU" sz="32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ru-RU" altLang="ru-RU" sz="3200" b="1" spc="-30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3200" b="1" spc="-3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/м</a:t>
            </a:r>
            <a:endParaRPr lang="ru-RU" altLang="ru-RU" sz="3100" b="1" spc="-30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2"/>
          <p:cNvSpPr>
            <a:spLocks noChangeArrowheads="1"/>
          </p:cNvSpPr>
          <p:nvPr/>
        </p:nvSpPr>
        <p:spPr bwMode="auto">
          <a:xfrm>
            <a:off x="-22225" y="6154674"/>
            <a:ext cx="90360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«НОВЫЕ» ШПУНТОВЫЕ СХЕМЫ И БАЛКИ </a:t>
            </a:r>
            <a:r>
              <a:rPr lang="en-US" altLang="ru-RU" sz="2000" b="1" spc="-3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ARCELOR </a:t>
            </a:r>
            <a:endParaRPr lang="ru-RU" altLang="ru-RU" sz="2000" b="1" spc="-30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22225" y="550764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/>
            <a:r>
              <a:rPr lang="ru-RU" b="1" spc="-30" dirty="0">
                <a:solidFill>
                  <a:schemeClr val="accent4"/>
                </a:solidFill>
              </a:rPr>
              <a:t>Требуются только специальные г/к шпунтовые балки с переменной толщиной полок и выемками (или выступами) по краям полок балки.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67591" y="4309789"/>
            <a:ext cx="3944689" cy="1200329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ru-RU" sz="3600" b="1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ЗАМКИ-КОННЕКТОРЫ</a:t>
            </a:r>
            <a:endParaRPr lang="ru-RU" sz="3600" b="1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108520" y="4323184"/>
            <a:ext cx="4310593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3600" b="1" dirty="0" smtClean="0">
                <a:ln w="15875">
                  <a:solidFill>
                    <a:srgbClr val="00206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СПЕЦИАЛЬНЫЕ СВАИ</a:t>
            </a:r>
            <a:endParaRPr lang="ru-RU" sz="3600" b="1" dirty="0">
              <a:ln w="15875">
                <a:solidFill>
                  <a:srgbClr val="002060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" y="3510320"/>
            <a:ext cx="1069105" cy="376891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19" y="1100806"/>
            <a:ext cx="5184576" cy="198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92282" y="2294073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Производить </a:t>
            </a:r>
            <a:r>
              <a:rPr lang="ru-RU" sz="3200" b="1" dirty="0">
                <a:solidFill>
                  <a:srgbClr val="C00000"/>
                </a:solidFill>
              </a:rPr>
              <a:t>у нас – строить новый завод и покупать </a:t>
            </a:r>
            <a:r>
              <a:rPr lang="ru-RU" sz="3200" b="1" dirty="0" smtClean="0">
                <a:solidFill>
                  <a:srgbClr val="C00000"/>
                </a:solidFill>
              </a:rPr>
              <a:t>патенты!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380829"/>
            <a:ext cx="539552" cy="365125"/>
          </a:xfrm>
        </p:spPr>
        <p:txBody>
          <a:bodyPr/>
          <a:lstStyle/>
          <a:p>
            <a:pPr>
              <a:defRPr/>
            </a:pPr>
            <a:fld id="{37FB6B99-AA7A-4477-89EB-FBF3F7592EAF}" type="slidenum">
              <a:rPr lang="ru-RU" sz="2800" b="1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>
                <a:defRPr/>
              </a:pPr>
              <a:t>9</a:t>
            </a:fld>
            <a:endParaRPr lang="ru-RU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04048" y="1492641"/>
            <a:ext cx="2564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5875">
                  <a:solidFill>
                    <a:schemeClr val="accent6"/>
                  </a:solidFill>
                </a:ln>
                <a:solidFill>
                  <a:srgbClr val="FFC000"/>
                </a:solidFill>
              </a:rPr>
              <a:t>ПАТЕНТЫ</a:t>
            </a:r>
            <a:endParaRPr lang="ru-RU" sz="3600" b="1" dirty="0">
              <a:ln w="15875">
                <a:solidFill>
                  <a:schemeClr val="accent6"/>
                </a:solidFill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78651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Другая 1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кеан 1">
    <a:dk1>
      <a:srgbClr val="010199"/>
    </a:dk1>
    <a:lt1>
      <a:srgbClr val="FFFFFF"/>
    </a:lt1>
    <a:dk2>
      <a:srgbClr val="000099"/>
    </a:dk2>
    <a:lt2>
      <a:srgbClr val="FFFFFF"/>
    </a:lt2>
    <a:accent1>
      <a:srgbClr val="33CCCC"/>
    </a:accent1>
    <a:accent2>
      <a:srgbClr val="00C600"/>
    </a:accent2>
    <a:accent3>
      <a:srgbClr val="AAAACA"/>
    </a:accent3>
    <a:accent4>
      <a:srgbClr val="DADADA"/>
    </a:accent4>
    <a:accent5>
      <a:srgbClr val="ADE2E2"/>
    </a:accent5>
    <a:accent6>
      <a:srgbClr val="00B300"/>
    </a:accent6>
    <a:hlink>
      <a:srgbClr val="FFCC00"/>
    </a:hlink>
    <a:folHlink>
      <a:srgbClr val="6699FF"/>
    </a:folHlink>
  </a:clrScheme>
  <a:fontScheme name="Океан">
    <a:majorFont>
      <a:latin typeface="Tahoma"/>
      <a:ea typeface=""/>
      <a:cs typeface=""/>
    </a:majorFont>
    <a:minorFont>
      <a:latin typeface="Tahoma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18057</TotalTime>
  <Words>4889</Words>
  <Application>Microsoft Office PowerPoint</Application>
  <PresentationFormat>Экран (4:3)</PresentationFormat>
  <Paragraphs>676</Paragraphs>
  <Slides>53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68" baseType="lpstr">
      <vt:lpstr>arial</vt:lpstr>
      <vt:lpstr>arial</vt:lpstr>
      <vt:lpstr>Calibri</vt:lpstr>
      <vt:lpstr>Century Gothic</vt:lpstr>
      <vt:lpstr>CommercialScript BT</vt:lpstr>
      <vt:lpstr>Courier New</vt:lpstr>
      <vt:lpstr>Palatino Linotype</vt:lpstr>
      <vt:lpstr>RodchenkoCTT</vt:lpstr>
      <vt:lpstr>Syastro</vt:lpstr>
      <vt:lpstr>Tahoma</vt:lpstr>
      <vt:lpstr>Times New Roman</vt:lpstr>
      <vt:lpstr>Trebuchet MS</vt:lpstr>
      <vt:lpstr>Wingdings</vt:lpstr>
      <vt:lpstr>WipoUniExt</vt:lpstr>
      <vt:lpstr>Исполнительная</vt:lpstr>
      <vt:lpstr>Профиль Группа Фирм  </vt:lpstr>
      <vt:lpstr>УТВЕРЖДЕНИЯ</vt:lpstr>
      <vt:lpstr>ГДЕ ЭТО ПРИМЕНЯЕТСЯ?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ПРЕДЛАГАЕМ МЫ -?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УТВЕРЖДЕНИЯ</vt:lpstr>
      <vt:lpstr>Презентация PowerPoint</vt:lpstr>
      <vt:lpstr>Состав РШС 3: г/к шпунт Л5-УМ и г/к двутавр</vt:lpstr>
      <vt:lpstr>Презентация PowerPoint</vt:lpstr>
      <vt:lpstr>Презентация PowerPoint</vt:lpstr>
      <vt:lpstr>Презентация PowerPoint</vt:lpstr>
      <vt:lpstr>Некоторые особенности РШС  </vt:lpstr>
      <vt:lpstr>Некоторые особенности РШС  </vt:lpstr>
      <vt:lpstr>Некоторые особенности РШС  </vt:lpstr>
      <vt:lpstr>Некоторые особенности РШС  </vt:lpstr>
      <vt:lpstr>Некоторые особенности РШС  </vt:lpstr>
      <vt:lpstr>Некоторые особенности РШС  </vt:lpstr>
      <vt:lpstr>Некоторые особенности РШС  </vt:lpstr>
      <vt:lpstr>Презентация PowerPoint</vt:lpstr>
      <vt:lpstr>ПОСТАНОВЛЕНИЯ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Профиль Группа Фирм</dc:title>
  <dc:creator>Калинин Алексей</dc:creator>
  <cp:keywords>РШС, презентация,Росатом</cp:keywords>
  <cp:lastModifiedBy>Калинин Алексей</cp:lastModifiedBy>
  <cp:revision>205</cp:revision>
  <cp:lastPrinted>2019-04-01T11:20:34Z</cp:lastPrinted>
  <dcterms:created xsi:type="dcterms:W3CDTF">2016-12-12T10:24:59Z</dcterms:created>
  <dcterms:modified xsi:type="dcterms:W3CDTF">2019-05-08T16:52:57Z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TC010178121033</vt:lpwstr>
  </property>
</Properties>
</file>